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2" r:id="rId3"/>
    <p:sldId id="304" r:id="rId4"/>
    <p:sldId id="291" r:id="rId5"/>
    <p:sldId id="305" r:id="rId6"/>
    <p:sldId id="292" r:id="rId7"/>
    <p:sldId id="294" r:id="rId8"/>
    <p:sldId id="295" r:id="rId9"/>
    <p:sldId id="308" r:id="rId10"/>
    <p:sldId id="297" r:id="rId11"/>
    <p:sldId id="307" r:id="rId12"/>
    <p:sldId id="300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ne Schoe" initials="ES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C8"/>
    <a:srgbClr val="004489"/>
    <a:srgbClr val="00162E"/>
    <a:srgbClr val="294378"/>
    <a:srgbClr val="F7F8FD"/>
    <a:srgbClr val="66ACDC"/>
    <a:srgbClr val="E7AB79"/>
    <a:srgbClr val="F8955E"/>
    <a:srgbClr val="FEAE72"/>
    <a:srgbClr val="FEB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87284" autoAdjust="0"/>
  </p:normalViewPr>
  <p:slideViewPr>
    <p:cSldViewPr snapToGrid="0">
      <p:cViewPr>
        <p:scale>
          <a:sx n="75" d="100"/>
          <a:sy n="75" d="100"/>
        </p:scale>
        <p:origin x="-540" y="-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0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nbb.local\ser\DS\ds5\dspmon\Data\ilsr\basisdat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Inflation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Sheet1!$A$2:$A$97</c:f>
              <c:numCache>
                <c:formatCode>mmm\-yy</c:formatCode>
                <c:ptCount val="96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 formatCode="m/d/yyyy">
                  <c:v>44197</c:v>
                </c:pt>
                <c:pt idx="85" formatCode="d\-mmm">
                  <c:v>44228</c:v>
                </c:pt>
                <c:pt idx="86" formatCode="d\-mmm">
                  <c:v>44256</c:v>
                </c:pt>
                <c:pt idx="87" formatCode="d\-mmm">
                  <c:v>44287</c:v>
                </c:pt>
                <c:pt idx="88" formatCode="d\-mmm">
                  <c:v>44317</c:v>
                </c:pt>
                <c:pt idx="89" formatCode="d\-mmm">
                  <c:v>44348</c:v>
                </c:pt>
                <c:pt idx="90" formatCode="d\-mmm">
                  <c:v>44378</c:v>
                </c:pt>
                <c:pt idx="91" formatCode="d\-mmm">
                  <c:v>44409</c:v>
                </c:pt>
                <c:pt idx="92" formatCode="d\-mmm">
                  <c:v>44440</c:v>
                </c:pt>
                <c:pt idx="93" formatCode="d\-mmm">
                  <c:v>44470</c:v>
                </c:pt>
                <c:pt idx="94" formatCode="d\-mmm">
                  <c:v>44501</c:v>
                </c:pt>
                <c:pt idx="95" formatCode="d\-mmm">
                  <c:v>44531</c:v>
                </c:pt>
              </c:numCache>
            </c:numRef>
          </c:cat>
          <c:val>
            <c:numRef>
              <c:f>Sheet1!$B$2:$B$97</c:f>
              <c:numCache>
                <c:formatCode>0.0</c:formatCode>
                <c:ptCount val="96"/>
                <c:pt idx="0">
                  <c:v>0.8</c:v>
                </c:pt>
                <c:pt idx="1">
                  <c:v>0.7</c:v>
                </c:pt>
                <c:pt idx="2">
                  <c:v>0.5</c:v>
                </c:pt>
                <c:pt idx="3">
                  <c:v>0.7</c:v>
                </c:pt>
                <c:pt idx="4">
                  <c:v>0.5</c:v>
                </c:pt>
                <c:pt idx="5">
                  <c:v>0.5</c:v>
                </c:pt>
                <c:pt idx="6">
                  <c:v>0.4</c:v>
                </c:pt>
                <c:pt idx="7">
                  <c:v>0.4</c:v>
                </c:pt>
                <c:pt idx="8">
                  <c:v>0.3</c:v>
                </c:pt>
                <c:pt idx="9">
                  <c:v>0.4</c:v>
                </c:pt>
                <c:pt idx="10">
                  <c:v>0.3</c:v>
                </c:pt>
                <c:pt idx="11">
                  <c:v>-0.2</c:v>
                </c:pt>
                <c:pt idx="12">
                  <c:v>-0.6</c:v>
                </c:pt>
                <c:pt idx="13">
                  <c:v>-0.3</c:v>
                </c:pt>
                <c:pt idx="14">
                  <c:v>-0.1</c:v>
                </c:pt>
                <c:pt idx="15">
                  <c:v>0.2</c:v>
                </c:pt>
                <c:pt idx="16">
                  <c:v>0.6</c:v>
                </c:pt>
                <c:pt idx="17">
                  <c:v>0.5</c:v>
                </c:pt>
                <c:pt idx="18">
                  <c:v>0.5</c:v>
                </c:pt>
                <c:pt idx="19">
                  <c:v>0.4</c:v>
                </c:pt>
                <c:pt idx="20">
                  <c:v>0.2</c:v>
                </c:pt>
                <c:pt idx="21">
                  <c:v>0.4</c:v>
                </c:pt>
                <c:pt idx="22">
                  <c:v>0.1</c:v>
                </c:pt>
                <c:pt idx="23">
                  <c:v>0.3</c:v>
                </c:pt>
                <c:pt idx="24">
                  <c:v>0.3</c:v>
                </c:pt>
                <c:pt idx="25">
                  <c:v>-0.1</c:v>
                </c:pt>
                <c:pt idx="26">
                  <c:v>0</c:v>
                </c:pt>
                <c:pt idx="27">
                  <c:v>-0.3</c:v>
                </c:pt>
                <c:pt idx="28">
                  <c:v>-0.1</c:v>
                </c:pt>
                <c:pt idx="29">
                  <c:v>0</c:v>
                </c:pt>
                <c:pt idx="30">
                  <c:v>0.2</c:v>
                </c:pt>
                <c:pt idx="31">
                  <c:v>0.2</c:v>
                </c:pt>
                <c:pt idx="32">
                  <c:v>0.4</c:v>
                </c:pt>
                <c:pt idx="33">
                  <c:v>0.5</c:v>
                </c:pt>
                <c:pt idx="34">
                  <c:v>0.6</c:v>
                </c:pt>
                <c:pt idx="35">
                  <c:v>1.1000000000000001</c:v>
                </c:pt>
                <c:pt idx="36">
                  <c:v>1.7</c:v>
                </c:pt>
                <c:pt idx="37">
                  <c:v>2</c:v>
                </c:pt>
                <c:pt idx="38">
                  <c:v>1.5</c:v>
                </c:pt>
                <c:pt idx="39">
                  <c:v>1.9</c:v>
                </c:pt>
                <c:pt idx="40">
                  <c:v>1.4</c:v>
                </c:pt>
                <c:pt idx="41">
                  <c:v>1.3</c:v>
                </c:pt>
                <c:pt idx="42">
                  <c:v>1.3</c:v>
                </c:pt>
                <c:pt idx="43">
                  <c:v>1.5</c:v>
                </c:pt>
                <c:pt idx="44">
                  <c:v>1.6</c:v>
                </c:pt>
                <c:pt idx="45">
                  <c:v>1.4</c:v>
                </c:pt>
                <c:pt idx="46">
                  <c:v>1.5</c:v>
                </c:pt>
                <c:pt idx="47">
                  <c:v>1.3</c:v>
                </c:pt>
                <c:pt idx="48">
                  <c:v>1.3</c:v>
                </c:pt>
                <c:pt idx="49">
                  <c:v>1.1000000000000001</c:v>
                </c:pt>
                <c:pt idx="50">
                  <c:v>1.4</c:v>
                </c:pt>
                <c:pt idx="51">
                  <c:v>1.2</c:v>
                </c:pt>
                <c:pt idx="52">
                  <c:v>2</c:v>
                </c:pt>
                <c:pt idx="53">
                  <c:v>2</c:v>
                </c:pt>
                <c:pt idx="54" formatCode="General">
                  <c:v>2.2000000000000002</c:v>
                </c:pt>
                <c:pt idx="55" formatCode="General">
                  <c:v>2.1</c:v>
                </c:pt>
                <c:pt idx="56" formatCode="General">
                  <c:v>2.1</c:v>
                </c:pt>
                <c:pt idx="57" formatCode="General">
                  <c:v>2.2999999999999998</c:v>
                </c:pt>
                <c:pt idx="58" formatCode="General">
                  <c:v>1.9</c:v>
                </c:pt>
                <c:pt idx="59" formatCode="General">
                  <c:v>1.5</c:v>
                </c:pt>
                <c:pt idx="60" formatCode="General">
                  <c:v>1.4</c:v>
                </c:pt>
                <c:pt idx="61" formatCode="General">
                  <c:v>1.5</c:v>
                </c:pt>
                <c:pt idx="62" formatCode="General">
                  <c:v>1.4</c:v>
                </c:pt>
                <c:pt idx="63" formatCode="General">
                  <c:v>1.7</c:v>
                </c:pt>
                <c:pt idx="64" formatCode="General">
                  <c:v>1.2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933-4E2C-8963-07C3BF090557}"/>
            </c:ext>
          </c:extLst>
        </c:ser>
        <c:ser>
          <c:idx val="4"/>
          <c:order val="1"/>
          <c:tx>
            <c:strRef>
              <c:f>Sheet1!$F$1</c:f>
              <c:strCache>
                <c:ptCount val="1"/>
                <c:pt idx="0">
                  <c:v>Prévisions de mars 2019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Sheet1!$A$2:$A$97</c:f>
              <c:numCache>
                <c:formatCode>mmm\-yy</c:formatCode>
                <c:ptCount val="96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 formatCode="m/d/yyyy">
                  <c:v>44197</c:v>
                </c:pt>
                <c:pt idx="85" formatCode="d\-mmm">
                  <c:v>44228</c:v>
                </c:pt>
                <c:pt idx="86" formatCode="d\-mmm">
                  <c:v>44256</c:v>
                </c:pt>
                <c:pt idx="87" formatCode="d\-mmm">
                  <c:v>44287</c:v>
                </c:pt>
                <c:pt idx="88" formatCode="d\-mmm">
                  <c:v>44317</c:v>
                </c:pt>
                <c:pt idx="89" formatCode="d\-mmm">
                  <c:v>44348</c:v>
                </c:pt>
                <c:pt idx="90" formatCode="d\-mmm">
                  <c:v>44378</c:v>
                </c:pt>
                <c:pt idx="91" formatCode="d\-mmm">
                  <c:v>44409</c:v>
                </c:pt>
                <c:pt idx="92" formatCode="d\-mmm">
                  <c:v>44440</c:v>
                </c:pt>
                <c:pt idx="93" formatCode="d\-mmm">
                  <c:v>44470</c:v>
                </c:pt>
                <c:pt idx="94" formatCode="d\-mmm">
                  <c:v>44501</c:v>
                </c:pt>
                <c:pt idx="95" formatCode="d\-mmm">
                  <c:v>44531</c:v>
                </c:pt>
              </c:numCache>
            </c:numRef>
          </c:cat>
          <c:val>
            <c:numRef>
              <c:f>Sheet1!$F$2:$F$97</c:f>
              <c:numCache>
                <c:formatCode>General</c:formatCode>
                <c:ptCount val="96"/>
                <c:pt idx="60">
                  <c:v>1.2</c:v>
                </c:pt>
                <c:pt idx="61">
                  <c:v>1.2</c:v>
                </c:pt>
                <c:pt idx="62">
                  <c:v>1.2</c:v>
                </c:pt>
                <c:pt idx="63">
                  <c:v>1.2</c:v>
                </c:pt>
                <c:pt idx="64">
                  <c:v>1.2</c:v>
                </c:pt>
                <c:pt idx="65">
                  <c:v>1.2</c:v>
                </c:pt>
                <c:pt idx="66">
                  <c:v>1.2</c:v>
                </c:pt>
                <c:pt idx="67">
                  <c:v>1.2</c:v>
                </c:pt>
                <c:pt idx="68">
                  <c:v>1.2</c:v>
                </c:pt>
                <c:pt idx="69">
                  <c:v>1.2</c:v>
                </c:pt>
                <c:pt idx="70">
                  <c:v>1.2</c:v>
                </c:pt>
                <c:pt idx="71">
                  <c:v>1.2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933-4E2C-8963-07C3BF090557}"/>
            </c:ext>
          </c:extLst>
        </c:ser>
        <c:ser>
          <c:idx val="5"/>
          <c:order val="2"/>
          <c:tx>
            <c:strRef>
              <c:f>Sheet1!$G$1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Sheet1!$A$2:$A$97</c:f>
              <c:numCache>
                <c:formatCode>mmm\-yy</c:formatCode>
                <c:ptCount val="96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 formatCode="m/d/yyyy">
                  <c:v>44197</c:v>
                </c:pt>
                <c:pt idx="85" formatCode="d\-mmm">
                  <c:v>44228</c:v>
                </c:pt>
                <c:pt idx="86" formatCode="d\-mmm">
                  <c:v>44256</c:v>
                </c:pt>
                <c:pt idx="87" formatCode="d\-mmm">
                  <c:v>44287</c:v>
                </c:pt>
                <c:pt idx="88" formatCode="d\-mmm">
                  <c:v>44317</c:v>
                </c:pt>
                <c:pt idx="89" formatCode="d\-mmm">
                  <c:v>44348</c:v>
                </c:pt>
                <c:pt idx="90" formatCode="d\-mmm">
                  <c:v>44378</c:v>
                </c:pt>
                <c:pt idx="91" formatCode="d\-mmm">
                  <c:v>44409</c:v>
                </c:pt>
                <c:pt idx="92" formatCode="d\-mmm">
                  <c:v>44440</c:v>
                </c:pt>
                <c:pt idx="93" formatCode="d\-mmm">
                  <c:v>44470</c:v>
                </c:pt>
                <c:pt idx="94" formatCode="d\-mmm">
                  <c:v>44501</c:v>
                </c:pt>
                <c:pt idx="95" formatCode="d\-mmm">
                  <c:v>44531</c:v>
                </c:pt>
              </c:numCache>
            </c:numRef>
          </c:cat>
          <c:val>
            <c:numRef>
              <c:f>Sheet1!$G$2:$G$97</c:f>
              <c:numCache>
                <c:formatCode>General</c:formatCode>
                <c:ptCount val="96"/>
                <c:pt idx="72">
                  <c:v>1.5</c:v>
                </c:pt>
                <c:pt idx="73">
                  <c:v>1.5</c:v>
                </c:pt>
                <c:pt idx="74">
                  <c:v>1.5</c:v>
                </c:pt>
                <c:pt idx="75">
                  <c:v>1.5</c:v>
                </c:pt>
                <c:pt idx="76">
                  <c:v>1.5</c:v>
                </c:pt>
                <c:pt idx="77">
                  <c:v>1.5</c:v>
                </c:pt>
                <c:pt idx="78">
                  <c:v>1.5</c:v>
                </c:pt>
                <c:pt idx="79">
                  <c:v>1.5</c:v>
                </c:pt>
                <c:pt idx="80">
                  <c:v>1.5</c:v>
                </c:pt>
                <c:pt idx="81">
                  <c:v>1.5</c:v>
                </c:pt>
                <c:pt idx="82">
                  <c:v>1.5</c:v>
                </c:pt>
                <c:pt idx="83">
                  <c:v>1.5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6933-4E2C-8963-07C3BF090557}"/>
            </c:ext>
          </c:extLst>
        </c:ser>
        <c:ser>
          <c:idx val="6"/>
          <c:order val="3"/>
          <c:tx>
            <c:strRef>
              <c:f>Sheet1!$H$1</c:f>
              <c:strCache>
                <c:ptCount val="1"/>
                <c:pt idx="0">
                  <c:v>Column4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Sheet1!$A$2:$A$97</c:f>
              <c:numCache>
                <c:formatCode>mmm\-yy</c:formatCode>
                <c:ptCount val="96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 formatCode="m/d/yyyy">
                  <c:v>44197</c:v>
                </c:pt>
                <c:pt idx="85" formatCode="d\-mmm">
                  <c:v>44228</c:v>
                </c:pt>
                <c:pt idx="86" formatCode="d\-mmm">
                  <c:v>44256</c:v>
                </c:pt>
                <c:pt idx="87" formatCode="d\-mmm">
                  <c:v>44287</c:v>
                </c:pt>
                <c:pt idx="88" formatCode="d\-mmm">
                  <c:v>44317</c:v>
                </c:pt>
                <c:pt idx="89" formatCode="d\-mmm">
                  <c:v>44348</c:v>
                </c:pt>
                <c:pt idx="90" formatCode="d\-mmm">
                  <c:v>44378</c:v>
                </c:pt>
                <c:pt idx="91" formatCode="d\-mmm">
                  <c:v>44409</c:v>
                </c:pt>
                <c:pt idx="92" formatCode="d\-mmm">
                  <c:v>44440</c:v>
                </c:pt>
                <c:pt idx="93" formatCode="d\-mmm">
                  <c:v>44470</c:v>
                </c:pt>
                <c:pt idx="94" formatCode="d\-mmm">
                  <c:v>44501</c:v>
                </c:pt>
                <c:pt idx="95" formatCode="d\-mmm">
                  <c:v>44531</c:v>
                </c:pt>
              </c:numCache>
            </c:numRef>
          </c:cat>
          <c:val>
            <c:numRef>
              <c:f>Sheet1!$H$2:$H$97</c:f>
              <c:numCache>
                <c:formatCode>General</c:formatCode>
                <c:ptCount val="96"/>
                <c:pt idx="84">
                  <c:v>1.6</c:v>
                </c:pt>
                <c:pt idx="85">
                  <c:v>1.6</c:v>
                </c:pt>
                <c:pt idx="86">
                  <c:v>1.6</c:v>
                </c:pt>
                <c:pt idx="87">
                  <c:v>1.6</c:v>
                </c:pt>
                <c:pt idx="88">
                  <c:v>1.6</c:v>
                </c:pt>
                <c:pt idx="89">
                  <c:v>1.6</c:v>
                </c:pt>
                <c:pt idx="90">
                  <c:v>1.6</c:v>
                </c:pt>
                <c:pt idx="91">
                  <c:v>1.6</c:v>
                </c:pt>
                <c:pt idx="92">
                  <c:v>1.6</c:v>
                </c:pt>
                <c:pt idx="93">
                  <c:v>1.6</c:v>
                </c:pt>
                <c:pt idx="94">
                  <c:v>1.6</c:v>
                </c:pt>
                <c:pt idx="95">
                  <c:v>1.6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6933-4E2C-8963-07C3BF090557}"/>
            </c:ext>
          </c:extLst>
        </c:ser>
        <c:ser>
          <c:idx val="1"/>
          <c:order val="4"/>
          <c:tx>
            <c:strRef>
              <c:f>Sheet1!$C$1</c:f>
              <c:strCache>
                <c:ptCount val="1"/>
                <c:pt idx="0">
                  <c:v>Prévisions de juin 2019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Sheet1!$A$2:$A$97</c:f>
              <c:numCache>
                <c:formatCode>mmm\-yy</c:formatCode>
                <c:ptCount val="96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 formatCode="m/d/yyyy">
                  <c:v>44197</c:v>
                </c:pt>
                <c:pt idx="85" formatCode="d\-mmm">
                  <c:v>44228</c:v>
                </c:pt>
                <c:pt idx="86" formatCode="d\-mmm">
                  <c:v>44256</c:v>
                </c:pt>
                <c:pt idx="87" formatCode="d\-mmm">
                  <c:v>44287</c:v>
                </c:pt>
                <c:pt idx="88" formatCode="d\-mmm">
                  <c:v>44317</c:v>
                </c:pt>
                <c:pt idx="89" formatCode="d\-mmm">
                  <c:v>44348</c:v>
                </c:pt>
                <c:pt idx="90" formatCode="d\-mmm">
                  <c:v>44378</c:v>
                </c:pt>
                <c:pt idx="91" formatCode="d\-mmm">
                  <c:v>44409</c:v>
                </c:pt>
                <c:pt idx="92" formatCode="d\-mmm">
                  <c:v>44440</c:v>
                </c:pt>
                <c:pt idx="93" formatCode="d\-mmm">
                  <c:v>44470</c:v>
                </c:pt>
                <c:pt idx="94" formatCode="d\-mmm">
                  <c:v>44501</c:v>
                </c:pt>
                <c:pt idx="95" formatCode="d\-mmm">
                  <c:v>44531</c:v>
                </c:pt>
              </c:numCache>
            </c:numRef>
          </c:cat>
          <c:val>
            <c:numRef>
              <c:f>Sheet1!$C$2:$C$97</c:f>
              <c:numCache>
                <c:formatCode>General</c:formatCode>
                <c:ptCount val="96"/>
                <c:pt idx="60">
                  <c:v>1.3</c:v>
                </c:pt>
                <c:pt idx="61">
                  <c:v>1.3</c:v>
                </c:pt>
                <c:pt idx="62">
                  <c:v>1.3</c:v>
                </c:pt>
                <c:pt idx="63">
                  <c:v>1.3</c:v>
                </c:pt>
                <c:pt idx="64">
                  <c:v>1.3</c:v>
                </c:pt>
                <c:pt idx="65">
                  <c:v>1.3</c:v>
                </c:pt>
                <c:pt idx="66">
                  <c:v>1.3</c:v>
                </c:pt>
                <c:pt idx="67">
                  <c:v>1.3</c:v>
                </c:pt>
                <c:pt idx="68">
                  <c:v>1.3</c:v>
                </c:pt>
                <c:pt idx="69">
                  <c:v>1.3</c:v>
                </c:pt>
                <c:pt idx="70">
                  <c:v>1.3</c:v>
                </c:pt>
                <c:pt idx="71">
                  <c:v>1.3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933-4E2C-8963-07C3BF090557}"/>
            </c:ext>
          </c:extLst>
        </c:ser>
        <c:ser>
          <c:idx val="2"/>
          <c:order val="5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Sheet1!$A$2:$A$97</c:f>
              <c:numCache>
                <c:formatCode>mmm\-yy</c:formatCode>
                <c:ptCount val="96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 formatCode="m/d/yyyy">
                  <c:v>44197</c:v>
                </c:pt>
                <c:pt idx="85" formatCode="d\-mmm">
                  <c:v>44228</c:v>
                </c:pt>
                <c:pt idx="86" formatCode="d\-mmm">
                  <c:v>44256</c:v>
                </c:pt>
                <c:pt idx="87" formatCode="d\-mmm">
                  <c:v>44287</c:v>
                </c:pt>
                <c:pt idx="88" formatCode="d\-mmm">
                  <c:v>44317</c:v>
                </c:pt>
                <c:pt idx="89" formatCode="d\-mmm">
                  <c:v>44348</c:v>
                </c:pt>
                <c:pt idx="90" formatCode="d\-mmm">
                  <c:v>44378</c:v>
                </c:pt>
                <c:pt idx="91" formatCode="d\-mmm">
                  <c:v>44409</c:v>
                </c:pt>
                <c:pt idx="92" formatCode="d\-mmm">
                  <c:v>44440</c:v>
                </c:pt>
                <c:pt idx="93" formatCode="d\-mmm">
                  <c:v>44470</c:v>
                </c:pt>
                <c:pt idx="94" formatCode="d\-mmm">
                  <c:v>44501</c:v>
                </c:pt>
                <c:pt idx="95" formatCode="d\-mmm">
                  <c:v>44531</c:v>
                </c:pt>
              </c:numCache>
            </c:numRef>
          </c:cat>
          <c:val>
            <c:numRef>
              <c:f>Sheet1!$D$2:$D$97</c:f>
              <c:numCache>
                <c:formatCode>General</c:formatCode>
                <c:ptCount val="96"/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933-4E2C-8963-07C3BF090557}"/>
            </c:ext>
          </c:extLst>
        </c:ser>
        <c:ser>
          <c:idx val="3"/>
          <c:order val="6"/>
          <c:tx>
            <c:strRef>
              <c:f>Sheet1!$E$1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Sheet1!$A$2:$A$97</c:f>
              <c:numCache>
                <c:formatCode>mmm\-yy</c:formatCode>
                <c:ptCount val="96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 formatCode="m/d/yyyy">
                  <c:v>44197</c:v>
                </c:pt>
                <c:pt idx="85" formatCode="d\-mmm">
                  <c:v>44228</c:v>
                </c:pt>
                <c:pt idx="86" formatCode="d\-mmm">
                  <c:v>44256</c:v>
                </c:pt>
                <c:pt idx="87" formatCode="d\-mmm">
                  <c:v>44287</c:v>
                </c:pt>
                <c:pt idx="88" formatCode="d\-mmm">
                  <c:v>44317</c:v>
                </c:pt>
                <c:pt idx="89" formatCode="d\-mmm">
                  <c:v>44348</c:v>
                </c:pt>
                <c:pt idx="90" formatCode="d\-mmm">
                  <c:v>44378</c:v>
                </c:pt>
                <c:pt idx="91" formatCode="d\-mmm">
                  <c:v>44409</c:v>
                </c:pt>
                <c:pt idx="92" formatCode="d\-mmm">
                  <c:v>44440</c:v>
                </c:pt>
                <c:pt idx="93" formatCode="d\-mmm">
                  <c:v>44470</c:v>
                </c:pt>
                <c:pt idx="94" formatCode="d\-mmm">
                  <c:v>44501</c:v>
                </c:pt>
                <c:pt idx="95" formatCode="d\-mmm">
                  <c:v>44531</c:v>
                </c:pt>
              </c:numCache>
            </c:numRef>
          </c:cat>
          <c:val>
            <c:numRef>
              <c:f>Sheet1!$E$2:$E$97</c:f>
              <c:numCache>
                <c:formatCode>General</c:formatCode>
                <c:ptCount val="96"/>
                <c:pt idx="84">
                  <c:v>1.6</c:v>
                </c:pt>
                <c:pt idx="85">
                  <c:v>1.6</c:v>
                </c:pt>
                <c:pt idx="86">
                  <c:v>1.6</c:v>
                </c:pt>
                <c:pt idx="87">
                  <c:v>1.6</c:v>
                </c:pt>
                <c:pt idx="88">
                  <c:v>1.6</c:v>
                </c:pt>
                <c:pt idx="89">
                  <c:v>1.6</c:v>
                </c:pt>
                <c:pt idx="90">
                  <c:v>1.6</c:v>
                </c:pt>
                <c:pt idx="91">
                  <c:v>1.6</c:v>
                </c:pt>
                <c:pt idx="92">
                  <c:v>1.6</c:v>
                </c:pt>
                <c:pt idx="93">
                  <c:v>1.6</c:v>
                </c:pt>
                <c:pt idx="94">
                  <c:v>1.6</c:v>
                </c:pt>
                <c:pt idx="95">
                  <c:v>1.6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933-4E2C-8963-07C3BF0905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205568"/>
        <c:axId val="36337856"/>
      </c:lineChart>
      <c:dateAx>
        <c:axId val="36205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60000" spcFirstLastPara="1" vertOverflow="ellipsis" wrap="square" anchor="ctr" anchorCtr="1"/>
          <a:lstStyle/>
          <a:p>
            <a:pPr marL="7200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337856"/>
        <c:crosses val="autoZero"/>
        <c:auto val="1"/>
        <c:lblOffset val="100"/>
        <c:baseTimeUnit val="months"/>
        <c:majorUnit val="1"/>
        <c:majorTimeUnit val="years"/>
      </c:dateAx>
      <c:valAx>
        <c:axId val="3633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205568"/>
        <c:crosses val="autoZero"/>
        <c:crossBetween val="between"/>
      </c:valAx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9.1734954433273855E-2"/>
          <c:y val="0.86520745853039416"/>
          <c:w val="0.81653009113345232"/>
          <c:h val="0.134792541469605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Croissance du PIB réel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Sheet1!$A$2:$A$34</c:f>
              <c:numCache>
                <c:formatCode>m/d/yyyy</c:formatCode>
                <c:ptCount val="33"/>
                <c:pt idx="0">
                  <c:v>41640</c:v>
                </c:pt>
                <c:pt idx="1">
                  <c:v>41730</c:v>
                </c:pt>
                <c:pt idx="2">
                  <c:v>41821</c:v>
                </c:pt>
                <c:pt idx="3">
                  <c:v>41913</c:v>
                </c:pt>
                <c:pt idx="4">
                  <c:v>42005</c:v>
                </c:pt>
                <c:pt idx="5">
                  <c:v>42095</c:v>
                </c:pt>
                <c:pt idx="6">
                  <c:v>42186</c:v>
                </c:pt>
                <c:pt idx="7">
                  <c:v>42278</c:v>
                </c:pt>
                <c:pt idx="8">
                  <c:v>42370</c:v>
                </c:pt>
                <c:pt idx="9">
                  <c:v>42461</c:v>
                </c:pt>
                <c:pt idx="10">
                  <c:v>42552</c:v>
                </c:pt>
                <c:pt idx="11">
                  <c:v>42644</c:v>
                </c:pt>
                <c:pt idx="12">
                  <c:v>42736</c:v>
                </c:pt>
                <c:pt idx="13">
                  <c:v>42826</c:v>
                </c:pt>
                <c:pt idx="14">
                  <c:v>42917</c:v>
                </c:pt>
                <c:pt idx="15">
                  <c:v>43009</c:v>
                </c:pt>
                <c:pt idx="16">
                  <c:v>43101</c:v>
                </c:pt>
                <c:pt idx="17">
                  <c:v>43191</c:v>
                </c:pt>
                <c:pt idx="18">
                  <c:v>43282</c:v>
                </c:pt>
                <c:pt idx="19">
                  <c:v>43374</c:v>
                </c:pt>
                <c:pt idx="20">
                  <c:v>43466</c:v>
                </c:pt>
                <c:pt idx="21">
                  <c:v>43556</c:v>
                </c:pt>
                <c:pt idx="22">
                  <c:v>43647</c:v>
                </c:pt>
                <c:pt idx="23">
                  <c:v>43739</c:v>
                </c:pt>
                <c:pt idx="24">
                  <c:v>43831</c:v>
                </c:pt>
                <c:pt idx="25">
                  <c:v>43922</c:v>
                </c:pt>
                <c:pt idx="26">
                  <c:v>44013</c:v>
                </c:pt>
                <c:pt idx="27">
                  <c:v>44105</c:v>
                </c:pt>
                <c:pt idx="28">
                  <c:v>44197</c:v>
                </c:pt>
                <c:pt idx="29">
                  <c:v>44287</c:v>
                </c:pt>
                <c:pt idx="30">
                  <c:v>44378</c:v>
                </c:pt>
                <c:pt idx="31">
                  <c:v>44470</c:v>
                </c:pt>
                <c:pt idx="32">
                  <c:v>44562</c:v>
                </c:pt>
              </c:numCache>
            </c:numRef>
          </c:cat>
          <c:val>
            <c:numRef>
              <c:f>Sheet1!$B$2:$B$34</c:f>
              <c:numCache>
                <c:formatCode>0.0</c:formatCode>
                <c:ptCount val="33"/>
                <c:pt idx="0">
                  <c:v>1.5682899948695983</c:v>
                </c:pt>
                <c:pt idx="1">
                  <c:v>1.2532143264259998</c:v>
                </c:pt>
                <c:pt idx="2">
                  <c:v>1.3106398137081143</c:v>
                </c:pt>
                <c:pt idx="3">
                  <c:v>1.5609483462048601</c:v>
                </c:pt>
                <c:pt idx="4">
                  <c:v>1.8327355413333191</c:v>
                </c:pt>
                <c:pt idx="5">
                  <c:v>2.0517942346781171</c:v>
                </c:pt>
                <c:pt idx="6">
                  <c:v>2.024181288422966</c:v>
                </c:pt>
                <c:pt idx="7">
                  <c:v>2.0147218583642656</c:v>
                </c:pt>
                <c:pt idx="8">
                  <c:v>1.9767133206436638</c:v>
                </c:pt>
                <c:pt idx="9">
                  <c:v>1.8386332188644827</c:v>
                </c:pt>
                <c:pt idx="10">
                  <c:v>1.8043634809190356</c:v>
                </c:pt>
                <c:pt idx="11">
                  <c:v>2.0935102366984149</c:v>
                </c:pt>
                <c:pt idx="12">
                  <c:v>2.0588987485133492</c:v>
                </c:pt>
                <c:pt idx="13">
                  <c:v>2.4580153448298114</c:v>
                </c:pt>
                <c:pt idx="14">
                  <c:v>2.7837646665078042</c:v>
                </c:pt>
                <c:pt idx="15">
                  <c:v>2.718124249805931</c:v>
                </c:pt>
                <c:pt idx="16">
                  <c:v>2.4282574882956931</c:v>
                </c:pt>
                <c:pt idx="17">
                  <c:v>2.1717207421865226</c:v>
                </c:pt>
                <c:pt idx="18">
                  <c:v>1.636490390174572</c:v>
                </c:pt>
                <c:pt idx="19">
                  <c:v>1.1538115824381023</c:v>
                </c:pt>
                <c:pt idx="20">
                  <c:v>1.1838546364019598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C3C-4CE7-8096-650DF135F7E3}"/>
            </c:ext>
          </c:extLst>
        </c:ser>
        <c:ser>
          <c:idx val="4"/>
          <c:order val="1"/>
          <c:tx>
            <c:strRef>
              <c:f>Sheet1!$F$1</c:f>
              <c:strCache>
                <c:ptCount val="1"/>
                <c:pt idx="0">
                  <c:v>Prévisions de mars 2019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Sheet1!$A$2:$A$34</c:f>
              <c:numCache>
                <c:formatCode>m/d/yyyy</c:formatCode>
                <c:ptCount val="33"/>
                <c:pt idx="0">
                  <c:v>41640</c:v>
                </c:pt>
                <c:pt idx="1">
                  <c:v>41730</c:v>
                </c:pt>
                <c:pt idx="2">
                  <c:v>41821</c:v>
                </c:pt>
                <c:pt idx="3">
                  <c:v>41913</c:v>
                </c:pt>
                <c:pt idx="4">
                  <c:v>42005</c:v>
                </c:pt>
                <c:pt idx="5">
                  <c:v>42095</c:v>
                </c:pt>
                <c:pt idx="6">
                  <c:v>42186</c:v>
                </c:pt>
                <c:pt idx="7">
                  <c:v>42278</c:v>
                </c:pt>
                <c:pt idx="8">
                  <c:v>42370</c:v>
                </c:pt>
                <c:pt idx="9">
                  <c:v>42461</c:v>
                </c:pt>
                <c:pt idx="10">
                  <c:v>42552</c:v>
                </c:pt>
                <c:pt idx="11">
                  <c:v>42644</c:v>
                </c:pt>
                <c:pt idx="12">
                  <c:v>42736</c:v>
                </c:pt>
                <c:pt idx="13">
                  <c:v>42826</c:v>
                </c:pt>
                <c:pt idx="14">
                  <c:v>42917</c:v>
                </c:pt>
                <c:pt idx="15">
                  <c:v>43009</c:v>
                </c:pt>
                <c:pt idx="16">
                  <c:v>43101</c:v>
                </c:pt>
                <c:pt idx="17">
                  <c:v>43191</c:v>
                </c:pt>
                <c:pt idx="18">
                  <c:v>43282</c:v>
                </c:pt>
                <c:pt idx="19">
                  <c:v>43374</c:v>
                </c:pt>
                <c:pt idx="20">
                  <c:v>43466</c:v>
                </c:pt>
                <c:pt idx="21">
                  <c:v>43556</c:v>
                </c:pt>
                <c:pt idx="22">
                  <c:v>43647</c:v>
                </c:pt>
                <c:pt idx="23">
                  <c:v>43739</c:v>
                </c:pt>
                <c:pt idx="24">
                  <c:v>43831</c:v>
                </c:pt>
                <c:pt idx="25">
                  <c:v>43922</c:v>
                </c:pt>
                <c:pt idx="26">
                  <c:v>44013</c:v>
                </c:pt>
                <c:pt idx="27">
                  <c:v>44105</c:v>
                </c:pt>
                <c:pt idx="28">
                  <c:v>44197</c:v>
                </c:pt>
                <c:pt idx="29">
                  <c:v>44287</c:v>
                </c:pt>
                <c:pt idx="30">
                  <c:v>44378</c:v>
                </c:pt>
                <c:pt idx="31">
                  <c:v>44470</c:v>
                </c:pt>
                <c:pt idx="32">
                  <c:v>44562</c:v>
                </c:pt>
              </c:numCache>
            </c:numRef>
          </c:cat>
          <c:val>
            <c:numRef>
              <c:f>Sheet1!$F$2:$F$34</c:f>
              <c:numCache>
                <c:formatCode>General</c:formatCode>
                <c:ptCount val="33"/>
                <c:pt idx="20">
                  <c:v>1.1000000000000001</c:v>
                </c:pt>
                <c:pt idx="21">
                  <c:v>1.1000000000000001</c:v>
                </c:pt>
                <c:pt idx="22">
                  <c:v>1.1000000000000001</c:v>
                </c:pt>
                <c:pt idx="23">
                  <c:v>1.1000000000000001</c:v>
                </c:pt>
                <c:pt idx="24">
                  <c:v>1.1000000000000001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EC3C-4CE7-8096-650DF135F7E3}"/>
            </c:ext>
          </c:extLst>
        </c:ser>
        <c:ser>
          <c:idx val="5"/>
          <c:order val="2"/>
          <c:tx>
            <c:strRef>
              <c:f>Sheet1!$G$1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Sheet1!$A$2:$A$34</c:f>
              <c:numCache>
                <c:formatCode>m/d/yyyy</c:formatCode>
                <c:ptCount val="33"/>
                <c:pt idx="0">
                  <c:v>41640</c:v>
                </c:pt>
                <c:pt idx="1">
                  <c:v>41730</c:v>
                </c:pt>
                <c:pt idx="2">
                  <c:v>41821</c:v>
                </c:pt>
                <c:pt idx="3">
                  <c:v>41913</c:v>
                </c:pt>
                <c:pt idx="4">
                  <c:v>42005</c:v>
                </c:pt>
                <c:pt idx="5">
                  <c:v>42095</c:v>
                </c:pt>
                <c:pt idx="6">
                  <c:v>42186</c:v>
                </c:pt>
                <c:pt idx="7">
                  <c:v>42278</c:v>
                </c:pt>
                <c:pt idx="8">
                  <c:v>42370</c:v>
                </c:pt>
                <c:pt idx="9">
                  <c:v>42461</c:v>
                </c:pt>
                <c:pt idx="10">
                  <c:v>42552</c:v>
                </c:pt>
                <c:pt idx="11">
                  <c:v>42644</c:v>
                </c:pt>
                <c:pt idx="12">
                  <c:v>42736</c:v>
                </c:pt>
                <c:pt idx="13">
                  <c:v>42826</c:v>
                </c:pt>
                <c:pt idx="14">
                  <c:v>42917</c:v>
                </c:pt>
                <c:pt idx="15">
                  <c:v>43009</c:v>
                </c:pt>
                <c:pt idx="16">
                  <c:v>43101</c:v>
                </c:pt>
                <c:pt idx="17">
                  <c:v>43191</c:v>
                </c:pt>
                <c:pt idx="18">
                  <c:v>43282</c:v>
                </c:pt>
                <c:pt idx="19">
                  <c:v>43374</c:v>
                </c:pt>
                <c:pt idx="20">
                  <c:v>43466</c:v>
                </c:pt>
                <c:pt idx="21">
                  <c:v>43556</c:v>
                </c:pt>
                <c:pt idx="22">
                  <c:v>43647</c:v>
                </c:pt>
                <c:pt idx="23">
                  <c:v>43739</c:v>
                </c:pt>
                <c:pt idx="24">
                  <c:v>43831</c:v>
                </c:pt>
                <c:pt idx="25">
                  <c:v>43922</c:v>
                </c:pt>
                <c:pt idx="26">
                  <c:v>44013</c:v>
                </c:pt>
                <c:pt idx="27">
                  <c:v>44105</c:v>
                </c:pt>
                <c:pt idx="28">
                  <c:v>44197</c:v>
                </c:pt>
                <c:pt idx="29">
                  <c:v>44287</c:v>
                </c:pt>
                <c:pt idx="30">
                  <c:v>44378</c:v>
                </c:pt>
                <c:pt idx="31">
                  <c:v>44470</c:v>
                </c:pt>
                <c:pt idx="32">
                  <c:v>44562</c:v>
                </c:pt>
              </c:numCache>
            </c:numRef>
          </c:cat>
          <c:val>
            <c:numRef>
              <c:f>Sheet1!$G$2:$G$34</c:f>
              <c:numCache>
                <c:formatCode>General</c:formatCode>
                <c:ptCount val="33"/>
                <c:pt idx="24">
                  <c:v>1.6</c:v>
                </c:pt>
                <c:pt idx="25">
                  <c:v>1.6</c:v>
                </c:pt>
                <c:pt idx="26">
                  <c:v>1.6</c:v>
                </c:pt>
                <c:pt idx="27">
                  <c:v>1.6</c:v>
                </c:pt>
                <c:pt idx="28">
                  <c:v>1.6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EC3C-4CE7-8096-650DF135F7E3}"/>
            </c:ext>
          </c:extLst>
        </c:ser>
        <c:ser>
          <c:idx val="6"/>
          <c:order val="3"/>
          <c:tx>
            <c:strRef>
              <c:f>Sheet1!$H$1</c:f>
              <c:strCache>
                <c:ptCount val="1"/>
                <c:pt idx="0">
                  <c:v>Column4</c:v>
                </c:pt>
              </c:strCache>
            </c:strRef>
          </c:tx>
          <c:spPr>
            <a:ln w="28575" cap="rnd">
              <a:solidFill>
                <a:srgbClr val="00162E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Sheet1!$A$2:$A$34</c:f>
              <c:numCache>
                <c:formatCode>m/d/yyyy</c:formatCode>
                <c:ptCount val="33"/>
                <c:pt idx="0">
                  <c:v>41640</c:v>
                </c:pt>
                <c:pt idx="1">
                  <c:v>41730</c:v>
                </c:pt>
                <c:pt idx="2">
                  <c:v>41821</c:v>
                </c:pt>
                <c:pt idx="3">
                  <c:v>41913</c:v>
                </c:pt>
                <c:pt idx="4">
                  <c:v>42005</c:v>
                </c:pt>
                <c:pt idx="5">
                  <c:v>42095</c:v>
                </c:pt>
                <c:pt idx="6">
                  <c:v>42186</c:v>
                </c:pt>
                <c:pt idx="7">
                  <c:v>42278</c:v>
                </c:pt>
                <c:pt idx="8">
                  <c:v>42370</c:v>
                </c:pt>
                <c:pt idx="9">
                  <c:v>42461</c:v>
                </c:pt>
                <c:pt idx="10">
                  <c:v>42552</c:v>
                </c:pt>
                <c:pt idx="11">
                  <c:v>42644</c:v>
                </c:pt>
                <c:pt idx="12">
                  <c:v>42736</c:v>
                </c:pt>
                <c:pt idx="13">
                  <c:v>42826</c:v>
                </c:pt>
                <c:pt idx="14">
                  <c:v>42917</c:v>
                </c:pt>
                <c:pt idx="15">
                  <c:v>43009</c:v>
                </c:pt>
                <c:pt idx="16">
                  <c:v>43101</c:v>
                </c:pt>
                <c:pt idx="17">
                  <c:v>43191</c:v>
                </c:pt>
                <c:pt idx="18">
                  <c:v>43282</c:v>
                </c:pt>
                <c:pt idx="19">
                  <c:v>43374</c:v>
                </c:pt>
                <c:pt idx="20">
                  <c:v>43466</c:v>
                </c:pt>
                <c:pt idx="21">
                  <c:v>43556</c:v>
                </c:pt>
                <c:pt idx="22">
                  <c:v>43647</c:v>
                </c:pt>
                <c:pt idx="23">
                  <c:v>43739</c:v>
                </c:pt>
                <c:pt idx="24">
                  <c:v>43831</c:v>
                </c:pt>
                <c:pt idx="25">
                  <c:v>43922</c:v>
                </c:pt>
                <c:pt idx="26">
                  <c:v>44013</c:v>
                </c:pt>
                <c:pt idx="27">
                  <c:v>44105</c:v>
                </c:pt>
                <c:pt idx="28">
                  <c:v>44197</c:v>
                </c:pt>
                <c:pt idx="29">
                  <c:v>44287</c:v>
                </c:pt>
                <c:pt idx="30">
                  <c:v>44378</c:v>
                </c:pt>
                <c:pt idx="31">
                  <c:v>44470</c:v>
                </c:pt>
                <c:pt idx="32">
                  <c:v>44562</c:v>
                </c:pt>
              </c:numCache>
            </c:numRef>
          </c:cat>
          <c:val>
            <c:numRef>
              <c:f>Sheet1!$H$2:$H$34</c:f>
              <c:numCache>
                <c:formatCode>General</c:formatCode>
                <c:ptCount val="33"/>
                <c:pt idx="28">
                  <c:v>1.5</c:v>
                </c:pt>
                <c:pt idx="29">
                  <c:v>1.5</c:v>
                </c:pt>
                <c:pt idx="30">
                  <c:v>1.5</c:v>
                </c:pt>
                <c:pt idx="31">
                  <c:v>1.5</c:v>
                </c:pt>
                <c:pt idx="32">
                  <c:v>1.5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EC3C-4CE7-8096-650DF135F7E3}"/>
            </c:ext>
          </c:extLst>
        </c:ser>
        <c:ser>
          <c:idx val="1"/>
          <c:order val="4"/>
          <c:tx>
            <c:strRef>
              <c:f>Sheet1!$C$1</c:f>
              <c:strCache>
                <c:ptCount val="1"/>
                <c:pt idx="0">
                  <c:v>Prévisions de juin 2019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Sheet1!$A$2:$A$34</c:f>
              <c:numCache>
                <c:formatCode>m/d/yyyy</c:formatCode>
                <c:ptCount val="33"/>
                <c:pt idx="0">
                  <c:v>41640</c:v>
                </c:pt>
                <c:pt idx="1">
                  <c:v>41730</c:v>
                </c:pt>
                <c:pt idx="2">
                  <c:v>41821</c:v>
                </c:pt>
                <c:pt idx="3">
                  <c:v>41913</c:v>
                </c:pt>
                <c:pt idx="4">
                  <c:v>42005</c:v>
                </c:pt>
                <c:pt idx="5">
                  <c:v>42095</c:v>
                </c:pt>
                <c:pt idx="6">
                  <c:v>42186</c:v>
                </c:pt>
                <c:pt idx="7">
                  <c:v>42278</c:v>
                </c:pt>
                <c:pt idx="8">
                  <c:v>42370</c:v>
                </c:pt>
                <c:pt idx="9">
                  <c:v>42461</c:v>
                </c:pt>
                <c:pt idx="10">
                  <c:v>42552</c:v>
                </c:pt>
                <c:pt idx="11">
                  <c:v>42644</c:v>
                </c:pt>
                <c:pt idx="12">
                  <c:v>42736</c:v>
                </c:pt>
                <c:pt idx="13">
                  <c:v>42826</c:v>
                </c:pt>
                <c:pt idx="14">
                  <c:v>42917</c:v>
                </c:pt>
                <c:pt idx="15">
                  <c:v>43009</c:v>
                </c:pt>
                <c:pt idx="16">
                  <c:v>43101</c:v>
                </c:pt>
                <c:pt idx="17">
                  <c:v>43191</c:v>
                </c:pt>
                <c:pt idx="18">
                  <c:v>43282</c:v>
                </c:pt>
                <c:pt idx="19">
                  <c:v>43374</c:v>
                </c:pt>
                <c:pt idx="20">
                  <c:v>43466</c:v>
                </c:pt>
                <c:pt idx="21">
                  <c:v>43556</c:v>
                </c:pt>
                <c:pt idx="22">
                  <c:v>43647</c:v>
                </c:pt>
                <c:pt idx="23">
                  <c:v>43739</c:v>
                </c:pt>
                <c:pt idx="24">
                  <c:v>43831</c:v>
                </c:pt>
                <c:pt idx="25">
                  <c:v>43922</c:v>
                </c:pt>
                <c:pt idx="26">
                  <c:v>44013</c:v>
                </c:pt>
                <c:pt idx="27">
                  <c:v>44105</c:v>
                </c:pt>
                <c:pt idx="28">
                  <c:v>44197</c:v>
                </c:pt>
                <c:pt idx="29">
                  <c:v>44287</c:v>
                </c:pt>
                <c:pt idx="30">
                  <c:v>44378</c:v>
                </c:pt>
                <c:pt idx="31">
                  <c:v>44470</c:v>
                </c:pt>
                <c:pt idx="32">
                  <c:v>44562</c:v>
                </c:pt>
              </c:numCache>
            </c:numRef>
          </c:cat>
          <c:val>
            <c:numRef>
              <c:f>Sheet1!$C$2:$C$34</c:f>
              <c:numCache>
                <c:formatCode>General</c:formatCode>
                <c:ptCount val="33"/>
                <c:pt idx="20">
                  <c:v>1.2</c:v>
                </c:pt>
                <c:pt idx="21">
                  <c:v>1.2</c:v>
                </c:pt>
                <c:pt idx="22">
                  <c:v>1.2</c:v>
                </c:pt>
                <c:pt idx="23">
                  <c:v>1.2</c:v>
                </c:pt>
                <c:pt idx="24">
                  <c:v>1.2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C3C-4CE7-8096-650DF135F7E3}"/>
            </c:ext>
          </c:extLst>
        </c:ser>
        <c:ser>
          <c:idx val="2"/>
          <c:order val="5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2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C3C-4CE7-8096-650DF135F7E3}"/>
                </c:ext>
              </c:extLst>
            </c:dLbl>
            <c:dLbl>
              <c:idx val="25"/>
              <c:layout>
                <c:manualLayout>
                  <c:x val="-2.4423337856173677E-2"/>
                  <c:y val="2.566158781074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C3C-4CE7-8096-650DF135F7E3}"/>
                </c:ext>
              </c:extLst>
            </c:dLbl>
            <c:dLbl>
              <c:idx val="2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C3C-4CE7-8096-650DF135F7E3}"/>
                </c:ext>
              </c:extLst>
            </c:dLbl>
            <c:dLbl>
              <c:idx val="27"/>
              <c:layout>
                <c:manualLayout>
                  <c:x val="3.2564557313646512E-2"/>
                  <c:y val="2.566158781074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232021709633649E-2"/>
                      <c:h val="6.06896551724137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EC3C-4CE7-8096-650DF135F7E3}"/>
                </c:ext>
              </c:extLst>
            </c:dLbl>
            <c:dLbl>
              <c:idx val="2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D8-47AC-AEE2-598516D150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Sheet1!$A$2:$A$34</c:f>
              <c:numCache>
                <c:formatCode>m/d/yyyy</c:formatCode>
                <c:ptCount val="33"/>
                <c:pt idx="0">
                  <c:v>41640</c:v>
                </c:pt>
                <c:pt idx="1">
                  <c:v>41730</c:v>
                </c:pt>
                <c:pt idx="2">
                  <c:v>41821</c:v>
                </c:pt>
                <c:pt idx="3">
                  <c:v>41913</c:v>
                </c:pt>
                <c:pt idx="4">
                  <c:v>42005</c:v>
                </c:pt>
                <c:pt idx="5">
                  <c:v>42095</c:v>
                </c:pt>
                <c:pt idx="6">
                  <c:v>42186</c:v>
                </c:pt>
                <c:pt idx="7">
                  <c:v>42278</c:v>
                </c:pt>
                <c:pt idx="8">
                  <c:v>42370</c:v>
                </c:pt>
                <c:pt idx="9">
                  <c:v>42461</c:v>
                </c:pt>
                <c:pt idx="10">
                  <c:v>42552</c:v>
                </c:pt>
                <c:pt idx="11">
                  <c:v>42644</c:v>
                </c:pt>
                <c:pt idx="12">
                  <c:v>42736</c:v>
                </c:pt>
                <c:pt idx="13">
                  <c:v>42826</c:v>
                </c:pt>
                <c:pt idx="14">
                  <c:v>42917</c:v>
                </c:pt>
                <c:pt idx="15">
                  <c:v>43009</c:v>
                </c:pt>
                <c:pt idx="16">
                  <c:v>43101</c:v>
                </c:pt>
                <c:pt idx="17">
                  <c:v>43191</c:v>
                </c:pt>
                <c:pt idx="18">
                  <c:v>43282</c:v>
                </c:pt>
                <c:pt idx="19">
                  <c:v>43374</c:v>
                </c:pt>
                <c:pt idx="20">
                  <c:v>43466</c:v>
                </c:pt>
                <c:pt idx="21">
                  <c:v>43556</c:v>
                </c:pt>
                <c:pt idx="22">
                  <c:v>43647</c:v>
                </c:pt>
                <c:pt idx="23">
                  <c:v>43739</c:v>
                </c:pt>
                <c:pt idx="24">
                  <c:v>43831</c:v>
                </c:pt>
                <c:pt idx="25">
                  <c:v>43922</c:v>
                </c:pt>
                <c:pt idx="26">
                  <c:v>44013</c:v>
                </c:pt>
                <c:pt idx="27">
                  <c:v>44105</c:v>
                </c:pt>
                <c:pt idx="28">
                  <c:v>44197</c:v>
                </c:pt>
                <c:pt idx="29">
                  <c:v>44287</c:v>
                </c:pt>
                <c:pt idx="30">
                  <c:v>44378</c:v>
                </c:pt>
                <c:pt idx="31">
                  <c:v>44470</c:v>
                </c:pt>
                <c:pt idx="32">
                  <c:v>44562</c:v>
                </c:pt>
              </c:numCache>
            </c:numRef>
          </c:cat>
          <c:val>
            <c:numRef>
              <c:f>Sheet1!$D$2:$D$34</c:f>
              <c:numCache>
                <c:formatCode>General</c:formatCode>
                <c:ptCount val="33"/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C3C-4CE7-8096-650DF135F7E3}"/>
            </c:ext>
          </c:extLst>
        </c:ser>
        <c:ser>
          <c:idx val="3"/>
          <c:order val="6"/>
          <c:tx>
            <c:strRef>
              <c:f>Sheet1!$E$1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Sheet1!$A$2:$A$34</c:f>
              <c:numCache>
                <c:formatCode>m/d/yyyy</c:formatCode>
                <c:ptCount val="33"/>
                <c:pt idx="0">
                  <c:v>41640</c:v>
                </c:pt>
                <c:pt idx="1">
                  <c:v>41730</c:v>
                </c:pt>
                <c:pt idx="2">
                  <c:v>41821</c:v>
                </c:pt>
                <c:pt idx="3">
                  <c:v>41913</c:v>
                </c:pt>
                <c:pt idx="4">
                  <c:v>42005</c:v>
                </c:pt>
                <c:pt idx="5">
                  <c:v>42095</c:v>
                </c:pt>
                <c:pt idx="6">
                  <c:v>42186</c:v>
                </c:pt>
                <c:pt idx="7">
                  <c:v>42278</c:v>
                </c:pt>
                <c:pt idx="8">
                  <c:v>42370</c:v>
                </c:pt>
                <c:pt idx="9">
                  <c:v>42461</c:v>
                </c:pt>
                <c:pt idx="10">
                  <c:v>42552</c:v>
                </c:pt>
                <c:pt idx="11">
                  <c:v>42644</c:v>
                </c:pt>
                <c:pt idx="12">
                  <c:v>42736</c:v>
                </c:pt>
                <c:pt idx="13">
                  <c:v>42826</c:v>
                </c:pt>
                <c:pt idx="14">
                  <c:v>42917</c:v>
                </c:pt>
                <c:pt idx="15">
                  <c:v>43009</c:v>
                </c:pt>
                <c:pt idx="16">
                  <c:v>43101</c:v>
                </c:pt>
                <c:pt idx="17">
                  <c:v>43191</c:v>
                </c:pt>
                <c:pt idx="18">
                  <c:v>43282</c:v>
                </c:pt>
                <c:pt idx="19">
                  <c:v>43374</c:v>
                </c:pt>
                <c:pt idx="20">
                  <c:v>43466</c:v>
                </c:pt>
                <c:pt idx="21">
                  <c:v>43556</c:v>
                </c:pt>
                <c:pt idx="22">
                  <c:v>43647</c:v>
                </c:pt>
                <c:pt idx="23">
                  <c:v>43739</c:v>
                </c:pt>
                <c:pt idx="24">
                  <c:v>43831</c:v>
                </c:pt>
                <c:pt idx="25">
                  <c:v>43922</c:v>
                </c:pt>
                <c:pt idx="26">
                  <c:v>44013</c:v>
                </c:pt>
                <c:pt idx="27">
                  <c:v>44105</c:v>
                </c:pt>
                <c:pt idx="28">
                  <c:v>44197</c:v>
                </c:pt>
                <c:pt idx="29">
                  <c:v>44287</c:v>
                </c:pt>
                <c:pt idx="30">
                  <c:v>44378</c:v>
                </c:pt>
                <c:pt idx="31">
                  <c:v>44470</c:v>
                </c:pt>
                <c:pt idx="32">
                  <c:v>44562</c:v>
                </c:pt>
              </c:numCache>
            </c:numRef>
          </c:cat>
          <c:val>
            <c:numRef>
              <c:f>Sheet1!$E$2:$E$34</c:f>
              <c:numCache>
                <c:formatCode>General</c:formatCode>
                <c:ptCount val="33"/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C3C-4CE7-8096-650DF135F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79520"/>
        <c:axId val="43032576"/>
      </c:lineChart>
      <c:dateAx>
        <c:axId val="43179520"/>
        <c:scaling>
          <c:orientation val="minMax"/>
          <c:max val="4456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60000" spcFirstLastPara="1" vertOverflow="ellipsis" wrap="square" anchor="ctr" anchorCtr="1"/>
          <a:lstStyle/>
          <a:p>
            <a:pPr marL="7200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032576"/>
        <c:crosses val="autoZero"/>
        <c:auto val="1"/>
        <c:lblOffset val="100"/>
        <c:baseTimeUnit val="months"/>
        <c:majorUnit val="1"/>
        <c:majorTimeUnit val="years"/>
      </c:dateAx>
      <c:valAx>
        <c:axId val="4303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179520"/>
        <c:crosses val="autoZero"/>
        <c:crossBetween val="between"/>
      </c:valAx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5.4274084124830396E-2"/>
          <c:y val="0.85237666462502115"/>
          <c:w val="0.88980010470197335"/>
          <c:h val="0.147623335374978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059618282528527E-2"/>
          <c:y val="7.0594791806784518E-2"/>
          <c:w val="0.89774435935547248"/>
          <c:h val="0.72184167022444212"/>
        </c:manualLayout>
      </c:layout>
      <c:lineChart>
        <c:grouping val="standard"/>
        <c:varyColors val="0"/>
        <c:ser>
          <c:idx val="5"/>
          <c:order val="0"/>
          <c:tx>
            <c:v>Dérivées des marchés¹</c:v>
          </c:tx>
          <c:spPr>
            <a:ln w="28575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EAfwd!$A$10:$A$4000</c:f>
              <c:numCache>
                <c:formatCode>d\-mmm\-yy</c:formatCode>
                <c:ptCount val="3991"/>
                <c:pt idx="0">
                  <c:v>38356</c:v>
                </c:pt>
                <c:pt idx="1">
                  <c:v>38357</c:v>
                </c:pt>
                <c:pt idx="2">
                  <c:v>38358</c:v>
                </c:pt>
                <c:pt idx="3">
                  <c:v>38359</c:v>
                </c:pt>
                <c:pt idx="4">
                  <c:v>38362</c:v>
                </c:pt>
                <c:pt idx="5">
                  <c:v>38363</c:v>
                </c:pt>
                <c:pt idx="6">
                  <c:v>38364</c:v>
                </c:pt>
                <c:pt idx="7">
                  <c:v>38365</c:v>
                </c:pt>
                <c:pt idx="8">
                  <c:v>38366</c:v>
                </c:pt>
                <c:pt idx="9">
                  <c:v>38369</c:v>
                </c:pt>
                <c:pt idx="10">
                  <c:v>38370</c:v>
                </c:pt>
                <c:pt idx="11">
                  <c:v>38371</c:v>
                </c:pt>
                <c:pt idx="12">
                  <c:v>38372</c:v>
                </c:pt>
                <c:pt idx="13">
                  <c:v>38373</c:v>
                </c:pt>
                <c:pt idx="14">
                  <c:v>38376</c:v>
                </c:pt>
                <c:pt idx="15">
                  <c:v>38377</c:v>
                </c:pt>
                <c:pt idx="16">
                  <c:v>38378</c:v>
                </c:pt>
                <c:pt idx="17">
                  <c:v>38379</c:v>
                </c:pt>
                <c:pt idx="18">
                  <c:v>38380</c:v>
                </c:pt>
                <c:pt idx="19">
                  <c:v>38383</c:v>
                </c:pt>
                <c:pt idx="20">
                  <c:v>38384</c:v>
                </c:pt>
                <c:pt idx="21">
                  <c:v>38385</c:v>
                </c:pt>
                <c:pt idx="22">
                  <c:v>38386</c:v>
                </c:pt>
                <c:pt idx="23">
                  <c:v>38387</c:v>
                </c:pt>
                <c:pt idx="24">
                  <c:v>38390</c:v>
                </c:pt>
                <c:pt idx="25">
                  <c:v>38391</c:v>
                </c:pt>
                <c:pt idx="26">
                  <c:v>38392</c:v>
                </c:pt>
                <c:pt idx="27">
                  <c:v>38393</c:v>
                </c:pt>
                <c:pt idx="28">
                  <c:v>38394</c:v>
                </c:pt>
                <c:pt idx="29">
                  <c:v>38397</c:v>
                </c:pt>
                <c:pt idx="30">
                  <c:v>38398</c:v>
                </c:pt>
                <c:pt idx="31">
                  <c:v>38399</c:v>
                </c:pt>
                <c:pt idx="32">
                  <c:v>38400</c:v>
                </c:pt>
                <c:pt idx="33">
                  <c:v>38401</c:v>
                </c:pt>
                <c:pt idx="34">
                  <c:v>38404</c:v>
                </c:pt>
                <c:pt idx="35">
                  <c:v>38405</c:v>
                </c:pt>
                <c:pt idx="36">
                  <c:v>38406</c:v>
                </c:pt>
                <c:pt idx="37">
                  <c:v>38407</c:v>
                </c:pt>
                <c:pt idx="38">
                  <c:v>38408</c:v>
                </c:pt>
                <c:pt idx="39">
                  <c:v>38411</c:v>
                </c:pt>
                <c:pt idx="40">
                  <c:v>38412</c:v>
                </c:pt>
                <c:pt idx="41">
                  <c:v>38413</c:v>
                </c:pt>
                <c:pt idx="42">
                  <c:v>38414</c:v>
                </c:pt>
                <c:pt idx="43">
                  <c:v>38415</c:v>
                </c:pt>
                <c:pt idx="44">
                  <c:v>38418</c:v>
                </c:pt>
                <c:pt idx="45">
                  <c:v>38419</c:v>
                </c:pt>
                <c:pt idx="46">
                  <c:v>38420</c:v>
                </c:pt>
                <c:pt idx="47">
                  <c:v>38421</c:v>
                </c:pt>
                <c:pt idx="48">
                  <c:v>38422</c:v>
                </c:pt>
                <c:pt idx="49">
                  <c:v>38425</c:v>
                </c:pt>
                <c:pt idx="50">
                  <c:v>38426</c:v>
                </c:pt>
                <c:pt idx="51">
                  <c:v>38427</c:v>
                </c:pt>
                <c:pt idx="52">
                  <c:v>38428</c:v>
                </c:pt>
                <c:pt idx="53">
                  <c:v>38429</c:v>
                </c:pt>
                <c:pt idx="54">
                  <c:v>38432</c:v>
                </c:pt>
                <c:pt idx="55">
                  <c:v>38433</c:v>
                </c:pt>
                <c:pt idx="56">
                  <c:v>38434</c:v>
                </c:pt>
                <c:pt idx="57">
                  <c:v>38435</c:v>
                </c:pt>
                <c:pt idx="58">
                  <c:v>38436</c:v>
                </c:pt>
                <c:pt idx="59">
                  <c:v>38439</c:v>
                </c:pt>
                <c:pt idx="60">
                  <c:v>38440</c:v>
                </c:pt>
                <c:pt idx="61">
                  <c:v>38441</c:v>
                </c:pt>
                <c:pt idx="62">
                  <c:v>38442</c:v>
                </c:pt>
                <c:pt idx="63">
                  <c:v>38443</c:v>
                </c:pt>
                <c:pt idx="64">
                  <c:v>38446</c:v>
                </c:pt>
                <c:pt idx="65">
                  <c:v>38447</c:v>
                </c:pt>
                <c:pt idx="66">
                  <c:v>38448</c:v>
                </c:pt>
                <c:pt idx="67">
                  <c:v>38449</c:v>
                </c:pt>
                <c:pt idx="68">
                  <c:v>38450</c:v>
                </c:pt>
                <c:pt idx="69">
                  <c:v>38453</c:v>
                </c:pt>
                <c:pt idx="70">
                  <c:v>38454</c:v>
                </c:pt>
                <c:pt idx="71">
                  <c:v>38455</c:v>
                </c:pt>
                <c:pt idx="72">
                  <c:v>38456</c:v>
                </c:pt>
                <c:pt idx="73">
                  <c:v>38457</c:v>
                </c:pt>
                <c:pt idx="74">
                  <c:v>38460</c:v>
                </c:pt>
                <c:pt idx="75">
                  <c:v>38461</c:v>
                </c:pt>
                <c:pt idx="76">
                  <c:v>38462</c:v>
                </c:pt>
                <c:pt idx="77">
                  <c:v>38463</c:v>
                </c:pt>
                <c:pt idx="78">
                  <c:v>38464</c:v>
                </c:pt>
                <c:pt idx="79">
                  <c:v>38467</c:v>
                </c:pt>
                <c:pt idx="80">
                  <c:v>38468</c:v>
                </c:pt>
                <c:pt idx="81">
                  <c:v>38469</c:v>
                </c:pt>
                <c:pt idx="82">
                  <c:v>38470</c:v>
                </c:pt>
                <c:pt idx="83">
                  <c:v>38471</c:v>
                </c:pt>
                <c:pt idx="84">
                  <c:v>38474</c:v>
                </c:pt>
                <c:pt idx="85">
                  <c:v>38475</c:v>
                </c:pt>
                <c:pt idx="86">
                  <c:v>38476</c:v>
                </c:pt>
                <c:pt idx="87">
                  <c:v>38477</c:v>
                </c:pt>
                <c:pt idx="88">
                  <c:v>38478</c:v>
                </c:pt>
                <c:pt idx="89">
                  <c:v>38481</c:v>
                </c:pt>
                <c:pt idx="90">
                  <c:v>38482</c:v>
                </c:pt>
                <c:pt idx="91">
                  <c:v>38483</c:v>
                </c:pt>
                <c:pt idx="92">
                  <c:v>38484</c:v>
                </c:pt>
                <c:pt idx="93">
                  <c:v>38485</c:v>
                </c:pt>
                <c:pt idx="94">
                  <c:v>38488</c:v>
                </c:pt>
                <c:pt idx="95">
                  <c:v>38489</c:v>
                </c:pt>
                <c:pt idx="96">
                  <c:v>38490</c:v>
                </c:pt>
                <c:pt idx="97">
                  <c:v>38491</c:v>
                </c:pt>
                <c:pt idx="98">
                  <c:v>38492</c:v>
                </c:pt>
                <c:pt idx="99">
                  <c:v>38495</c:v>
                </c:pt>
                <c:pt idx="100">
                  <c:v>38496</c:v>
                </c:pt>
                <c:pt idx="101">
                  <c:v>38497</c:v>
                </c:pt>
                <c:pt idx="102">
                  <c:v>38498</c:v>
                </c:pt>
                <c:pt idx="103">
                  <c:v>38499</c:v>
                </c:pt>
                <c:pt idx="104">
                  <c:v>38502</c:v>
                </c:pt>
                <c:pt idx="105">
                  <c:v>38503</c:v>
                </c:pt>
                <c:pt idx="106">
                  <c:v>38504</c:v>
                </c:pt>
                <c:pt idx="107">
                  <c:v>38505</c:v>
                </c:pt>
                <c:pt idx="108">
                  <c:v>38506</c:v>
                </c:pt>
                <c:pt idx="109">
                  <c:v>38509</c:v>
                </c:pt>
                <c:pt idx="110">
                  <c:v>38510</c:v>
                </c:pt>
                <c:pt idx="111">
                  <c:v>38511</c:v>
                </c:pt>
                <c:pt idx="112">
                  <c:v>38512</c:v>
                </c:pt>
                <c:pt idx="113">
                  <c:v>38513</c:v>
                </c:pt>
                <c:pt idx="114">
                  <c:v>38516</c:v>
                </c:pt>
                <c:pt idx="115">
                  <c:v>38517</c:v>
                </c:pt>
                <c:pt idx="116">
                  <c:v>38518</c:v>
                </c:pt>
                <c:pt idx="117">
                  <c:v>38519</c:v>
                </c:pt>
                <c:pt idx="118">
                  <c:v>38520</c:v>
                </c:pt>
                <c:pt idx="119">
                  <c:v>38523</c:v>
                </c:pt>
                <c:pt idx="120">
                  <c:v>38524</c:v>
                </c:pt>
                <c:pt idx="121">
                  <c:v>38525</c:v>
                </c:pt>
                <c:pt idx="122">
                  <c:v>38526</c:v>
                </c:pt>
                <c:pt idx="123">
                  <c:v>38527</c:v>
                </c:pt>
                <c:pt idx="124">
                  <c:v>38530</c:v>
                </c:pt>
                <c:pt idx="125">
                  <c:v>38531</c:v>
                </c:pt>
                <c:pt idx="126">
                  <c:v>38532</c:v>
                </c:pt>
                <c:pt idx="127">
                  <c:v>38533</c:v>
                </c:pt>
                <c:pt idx="128">
                  <c:v>38534</c:v>
                </c:pt>
                <c:pt idx="129">
                  <c:v>38537</c:v>
                </c:pt>
                <c:pt idx="130">
                  <c:v>38538</c:v>
                </c:pt>
                <c:pt idx="131">
                  <c:v>38539</c:v>
                </c:pt>
                <c:pt idx="132">
                  <c:v>38540</c:v>
                </c:pt>
                <c:pt idx="133">
                  <c:v>38541</c:v>
                </c:pt>
                <c:pt idx="134">
                  <c:v>38544</c:v>
                </c:pt>
                <c:pt idx="135">
                  <c:v>38545</c:v>
                </c:pt>
                <c:pt idx="136">
                  <c:v>38546</c:v>
                </c:pt>
                <c:pt idx="137">
                  <c:v>38547</c:v>
                </c:pt>
                <c:pt idx="138">
                  <c:v>38548</c:v>
                </c:pt>
                <c:pt idx="139">
                  <c:v>38551</c:v>
                </c:pt>
                <c:pt idx="140">
                  <c:v>38552</c:v>
                </c:pt>
                <c:pt idx="141">
                  <c:v>38553</c:v>
                </c:pt>
                <c:pt idx="142">
                  <c:v>38554</c:v>
                </c:pt>
                <c:pt idx="143">
                  <c:v>38555</c:v>
                </c:pt>
                <c:pt idx="144">
                  <c:v>38558</c:v>
                </c:pt>
                <c:pt idx="145">
                  <c:v>38559</c:v>
                </c:pt>
                <c:pt idx="146">
                  <c:v>38560</c:v>
                </c:pt>
                <c:pt idx="147">
                  <c:v>38561</c:v>
                </c:pt>
                <c:pt idx="148">
                  <c:v>38562</c:v>
                </c:pt>
                <c:pt idx="149">
                  <c:v>38565</c:v>
                </c:pt>
                <c:pt idx="150">
                  <c:v>38566</c:v>
                </c:pt>
                <c:pt idx="151">
                  <c:v>38567</c:v>
                </c:pt>
                <c:pt idx="152">
                  <c:v>38568</c:v>
                </c:pt>
                <c:pt idx="153">
                  <c:v>38569</c:v>
                </c:pt>
                <c:pt idx="154">
                  <c:v>38572</c:v>
                </c:pt>
                <c:pt idx="155">
                  <c:v>38573</c:v>
                </c:pt>
                <c:pt idx="156">
                  <c:v>38574</c:v>
                </c:pt>
                <c:pt idx="157">
                  <c:v>38575</c:v>
                </c:pt>
                <c:pt idx="158">
                  <c:v>38576</c:v>
                </c:pt>
                <c:pt idx="159">
                  <c:v>38579</c:v>
                </c:pt>
                <c:pt idx="160">
                  <c:v>38580</c:v>
                </c:pt>
                <c:pt idx="161">
                  <c:v>38581</c:v>
                </c:pt>
                <c:pt idx="162">
                  <c:v>38582</c:v>
                </c:pt>
                <c:pt idx="163">
                  <c:v>38583</c:v>
                </c:pt>
                <c:pt idx="164">
                  <c:v>38586</c:v>
                </c:pt>
                <c:pt idx="165">
                  <c:v>38587</c:v>
                </c:pt>
                <c:pt idx="166">
                  <c:v>38588</c:v>
                </c:pt>
                <c:pt idx="167">
                  <c:v>38589</c:v>
                </c:pt>
                <c:pt idx="168">
                  <c:v>38590</c:v>
                </c:pt>
                <c:pt idx="169">
                  <c:v>38593</c:v>
                </c:pt>
                <c:pt idx="170">
                  <c:v>38594</c:v>
                </c:pt>
                <c:pt idx="171">
                  <c:v>38595</c:v>
                </c:pt>
                <c:pt idx="172">
                  <c:v>38596</c:v>
                </c:pt>
                <c:pt idx="173">
                  <c:v>38597</c:v>
                </c:pt>
                <c:pt idx="174">
                  <c:v>38600</c:v>
                </c:pt>
                <c:pt idx="175">
                  <c:v>38601</c:v>
                </c:pt>
                <c:pt idx="176">
                  <c:v>38602</c:v>
                </c:pt>
                <c:pt idx="177">
                  <c:v>38603</c:v>
                </c:pt>
                <c:pt idx="178">
                  <c:v>38604</c:v>
                </c:pt>
                <c:pt idx="179">
                  <c:v>38607</c:v>
                </c:pt>
                <c:pt idx="180">
                  <c:v>38608</c:v>
                </c:pt>
                <c:pt idx="181">
                  <c:v>38609</c:v>
                </c:pt>
                <c:pt idx="182">
                  <c:v>38610</c:v>
                </c:pt>
                <c:pt idx="183">
                  <c:v>38611</c:v>
                </c:pt>
                <c:pt idx="184">
                  <c:v>38614</c:v>
                </c:pt>
                <c:pt idx="185">
                  <c:v>38615</c:v>
                </c:pt>
                <c:pt idx="186">
                  <c:v>38616</c:v>
                </c:pt>
                <c:pt idx="187">
                  <c:v>38617</c:v>
                </c:pt>
                <c:pt idx="188">
                  <c:v>38618</c:v>
                </c:pt>
                <c:pt idx="189">
                  <c:v>38621</c:v>
                </c:pt>
                <c:pt idx="190">
                  <c:v>38622</c:v>
                </c:pt>
                <c:pt idx="191">
                  <c:v>38623</c:v>
                </c:pt>
                <c:pt idx="192">
                  <c:v>38624</c:v>
                </c:pt>
                <c:pt idx="193">
                  <c:v>38625</c:v>
                </c:pt>
                <c:pt idx="194">
                  <c:v>38628</c:v>
                </c:pt>
                <c:pt idx="195">
                  <c:v>38629</c:v>
                </c:pt>
                <c:pt idx="196">
                  <c:v>38630</c:v>
                </c:pt>
                <c:pt idx="197">
                  <c:v>38631</c:v>
                </c:pt>
                <c:pt idx="198">
                  <c:v>38632</c:v>
                </c:pt>
                <c:pt idx="199">
                  <c:v>38635</c:v>
                </c:pt>
                <c:pt idx="200">
                  <c:v>38636</c:v>
                </c:pt>
                <c:pt idx="201">
                  <c:v>38637</c:v>
                </c:pt>
                <c:pt idx="202">
                  <c:v>38638</c:v>
                </c:pt>
                <c:pt idx="203">
                  <c:v>38639</c:v>
                </c:pt>
                <c:pt idx="204">
                  <c:v>38642</c:v>
                </c:pt>
                <c:pt idx="205">
                  <c:v>38643</c:v>
                </c:pt>
                <c:pt idx="206">
                  <c:v>38644</c:v>
                </c:pt>
                <c:pt idx="207">
                  <c:v>38645</c:v>
                </c:pt>
                <c:pt idx="208">
                  <c:v>38646</c:v>
                </c:pt>
                <c:pt idx="209">
                  <c:v>38649</c:v>
                </c:pt>
                <c:pt idx="210">
                  <c:v>38650</c:v>
                </c:pt>
                <c:pt idx="211">
                  <c:v>38651</c:v>
                </c:pt>
                <c:pt idx="212">
                  <c:v>38652</c:v>
                </c:pt>
                <c:pt idx="213">
                  <c:v>38653</c:v>
                </c:pt>
                <c:pt idx="214">
                  <c:v>38656</c:v>
                </c:pt>
                <c:pt idx="215">
                  <c:v>38657</c:v>
                </c:pt>
                <c:pt idx="216">
                  <c:v>38658</c:v>
                </c:pt>
                <c:pt idx="217">
                  <c:v>38659</c:v>
                </c:pt>
                <c:pt idx="218">
                  <c:v>38660</c:v>
                </c:pt>
                <c:pt idx="219">
                  <c:v>38663</c:v>
                </c:pt>
                <c:pt idx="220">
                  <c:v>38664</c:v>
                </c:pt>
                <c:pt idx="221">
                  <c:v>38665</c:v>
                </c:pt>
                <c:pt idx="222">
                  <c:v>38666</c:v>
                </c:pt>
                <c:pt idx="223">
                  <c:v>38667</c:v>
                </c:pt>
                <c:pt idx="224">
                  <c:v>38670</c:v>
                </c:pt>
                <c:pt idx="225">
                  <c:v>38671</c:v>
                </c:pt>
                <c:pt idx="226">
                  <c:v>38672</c:v>
                </c:pt>
                <c:pt idx="227">
                  <c:v>38673</c:v>
                </c:pt>
                <c:pt idx="228">
                  <c:v>38674</c:v>
                </c:pt>
                <c:pt idx="229">
                  <c:v>38677</c:v>
                </c:pt>
                <c:pt idx="230">
                  <c:v>38678</c:v>
                </c:pt>
                <c:pt idx="231">
                  <c:v>38679</c:v>
                </c:pt>
                <c:pt idx="232">
                  <c:v>38680</c:v>
                </c:pt>
                <c:pt idx="233">
                  <c:v>38681</c:v>
                </c:pt>
                <c:pt idx="234">
                  <c:v>38684</c:v>
                </c:pt>
                <c:pt idx="235">
                  <c:v>38685</c:v>
                </c:pt>
                <c:pt idx="236">
                  <c:v>38686</c:v>
                </c:pt>
                <c:pt idx="237">
                  <c:v>38687</c:v>
                </c:pt>
                <c:pt idx="238">
                  <c:v>38688</c:v>
                </c:pt>
                <c:pt idx="239">
                  <c:v>38691</c:v>
                </c:pt>
                <c:pt idx="240">
                  <c:v>38692</c:v>
                </c:pt>
                <c:pt idx="241">
                  <c:v>38693</c:v>
                </c:pt>
                <c:pt idx="242">
                  <c:v>38694</c:v>
                </c:pt>
                <c:pt idx="243">
                  <c:v>38695</c:v>
                </c:pt>
                <c:pt idx="244">
                  <c:v>38698</c:v>
                </c:pt>
                <c:pt idx="245">
                  <c:v>38699</c:v>
                </c:pt>
                <c:pt idx="246">
                  <c:v>38700</c:v>
                </c:pt>
                <c:pt idx="247">
                  <c:v>38701</c:v>
                </c:pt>
                <c:pt idx="248">
                  <c:v>38702</c:v>
                </c:pt>
                <c:pt idx="249">
                  <c:v>38705</c:v>
                </c:pt>
                <c:pt idx="250">
                  <c:v>38706</c:v>
                </c:pt>
                <c:pt idx="251">
                  <c:v>38707</c:v>
                </c:pt>
                <c:pt idx="252">
                  <c:v>38708</c:v>
                </c:pt>
                <c:pt idx="253">
                  <c:v>38709</c:v>
                </c:pt>
                <c:pt idx="254">
                  <c:v>38712</c:v>
                </c:pt>
                <c:pt idx="255">
                  <c:v>38713</c:v>
                </c:pt>
                <c:pt idx="256">
                  <c:v>38714</c:v>
                </c:pt>
                <c:pt idx="257">
                  <c:v>38715</c:v>
                </c:pt>
                <c:pt idx="258">
                  <c:v>38716</c:v>
                </c:pt>
                <c:pt idx="259">
                  <c:v>38719</c:v>
                </c:pt>
                <c:pt idx="260">
                  <c:v>38720</c:v>
                </c:pt>
                <c:pt idx="261">
                  <c:v>38721</c:v>
                </c:pt>
                <c:pt idx="262">
                  <c:v>38722</c:v>
                </c:pt>
                <c:pt idx="263">
                  <c:v>38723</c:v>
                </c:pt>
                <c:pt idx="264">
                  <c:v>38726</c:v>
                </c:pt>
                <c:pt idx="265">
                  <c:v>38727</c:v>
                </c:pt>
                <c:pt idx="266">
                  <c:v>38728</c:v>
                </c:pt>
                <c:pt idx="267">
                  <c:v>38729</c:v>
                </c:pt>
                <c:pt idx="268">
                  <c:v>38730</c:v>
                </c:pt>
                <c:pt idx="269">
                  <c:v>38733</c:v>
                </c:pt>
                <c:pt idx="270">
                  <c:v>38734</c:v>
                </c:pt>
                <c:pt idx="271">
                  <c:v>38735</c:v>
                </c:pt>
                <c:pt idx="272">
                  <c:v>38736</c:v>
                </c:pt>
                <c:pt idx="273">
                  <c:v>38737</c:v>
                </c:pt>
                <c:pt idx="274">
                  <c:v>38740</c:v>
                </c:pt>
                <c:pt idx="275">
                  <c:v>38741</c:v>
                </c:pt>
                <c:pt idx="276">
                  <c:v>38742</c:v>
                </c:pt>
                <c:pt idx="277">
                  <c:v>38743</c:v>
                </c:pt>
                <c:pt idx="278">
                  <c:v>38744</c:v>
                </c:pt>
                <c:pt idx="279">
                  <c:v>38747</c:v>
                </c:pt>
                <c:pt idx="280">
                  <c:v>38748</c:v>
                </c:pt>
                <c:pt idx="281">
                  <c:v>38749</c:v>
                </c:pt>
                <c:pt idx="282">
                  <c:v>38750</c:v>
                </c:pt>
                <c:pt idx="283">
                  <c:v>38751</c:v>
                </c:pt>
                <c:pt idx="284">
                  <c:v>38754</c:v>
                </c:pt>
                <c:pt idx="285">
                  <c:v>38755</c:v>
                </c:pt>
                <c:pt idx="286">
                  <c:v>38756</c:v>
                </c:pt>
                <c:pt idx="287">
                  <c:v>38757</c:v>
                </c:pt>
                <c:pt idx="288">
                  <c:v>38758</c:v>
                </c:pt>
                <c:pt idx="289">
                  <c:v>38761</c:v>
                </c:pt>
                <c:pt idx="290">
                  <c:v>38762</c:v>
                </c:pt>
                <c:pt idx="291">
                  <c:v>38763</c:v>
                </c:pt>
                <c:pt idx="292">
                  <c:v>38764</c:v>
                </c:pt>
                <c:pt idx="293">
                  <c:v>38765</c:v>
                </c:pt>
                <c:pt idx="294">
                  <c:v>38768</c:v>
                </c:pt>
                <c:pt idx="295">
                  <c:v>38769</c:v>
                </c:pt>
                <c:pt idx="296">
                  <c:v>38770</c:v>
                </c:pt>
                <c:pt idx="297">
                  <c:v>38771</c:v>
                </c:pt>
                <c:pt idx="298">
                  <c:v>38772</c:v>
                </c:pt>
                <c:pt idx="299">
                  <c:v>38775</c:v>
                </c:pt>
                <c:pt idx="300">
                  <c:v>38776</c:v>
                </c:pt>
                <c:pt idx="301">
                  <c:v>38777</c:v>
                </c:pt>
                <c:pt idx="302">
                  <c:v>38778</c:v>
                </c:pt>
                <c:pt idx="303">
                  <c:v>38779</c:v>
                </c:pt>
                <c:pt idx="304">
                  <c:v>38782</c:v>
                </c:pt>
                <c:pt idx="305">
                  <c:v>38783</c:v>
                </c:pt>
                <c:pt idx="306">
                  <c:v>38784</c:v>
                </c:pt>
                <c:pt idx="307">
                  <c:v>38785</c:v>
                </c:pt>
                <c:pt idx="308">
                  <c:v>38786</c:v>
                </c:pt>
                <c:pt idx="309">
                  <c:v>38789</c:v>
                </c:pt>
                <c:pt idx="310">
                  <c:v>38790</c:v>
                </c:pt>
                <c:pt idx="311">
                  <c:v>38791</c:v>
                </c:pt>
                <c:pt idx="312">
                  <c:v>38792</c:v>
                </c:pt>
                <c:pt idx="313">
                  <c:v>38793</c:v>
                </c:pt>
                <c:pt idx="314">
                  <c:v>38796</c:v>
                </c:pt>
                <c:pt idx="315">
                  <c:v>38797</c:v>
                </c:pt>
                <c:pt idx="316">
                  <c:v>38798</c:v>
                </c:pt>
                <c:pt idx="317">
                  <c:v>38799</c:v>
                </c:pt>
                <c:pt idx="318">
                  <c:v>38800</c:v>
                </c:pt>
                <c:pt idx="319">
                  <c:v>38803</c:v>
                </c:pt>
                <c:pt idx="320">
                  <c:v>38804</c:v>
                </c:pt>
                <c:pt idx="321">
                  <c:v>38805</c:v>
                </c:pt>
                <c:pt idx="322">
                  <c:v>38806</c:v>
                </c:pt>
                <c:pt idx="323">
                  <c:v>38807</c:v>
                </c:pt>
                <c:pt idx="324">
                  <c:v>38810</c:v>
                </c:pt>
                <c:pt idx="325">
                  <c:v>38811</c:v>
                </c:pt>
                <c:pt idx="326">
                  <c:v>38812</c:v>
                </c:pt>
                <c:pt idx="327">
                  <c:v>38813</c:v>
                </c:pt>
                <c:pt idx="328">
                  <c:v>38814</c:v>
                </c:pt>
                <c:pt idx="329">
                  <c:v>38817</c:v>
                </c:pt>
                <c:pt idx="330">
                  <c:v>38818</c:v>
                </c:pt>
                <c:pt idx="331">
                  <c:v>38819</c:v>
                </c:pt>
                <c:pt idx="332">
                  <c:v>38820</c:v>
                </c:pt>
                <c:pt idx="333">
                  <c:v>38821</c:v>
                </c:pt>
                <c:pt idx="334">
                  <c:v>38824</c:v>
                </c:pt>
                <c:pt idx="335">
                  <c:v>38825</c:v>
                </c:pt>
                <c:pt idx="336">
                  <c:v>38826</c:v>
                </c:pt>
                <c:pt idx="337">
                  <c:v>38827</c:v>
                </c:pt>
                <c:pt idx="338">
                  <c:v>38828</c:v>
                </c:pt>
                <c:pt idx="339">
                  <c:v>38831</c:v>
                </c:pt>
                <c:pt idx="340">
                  <c:v>38832</c:v>
                </c:pt>
                <c:pt idx="341">
                  <c:v>38833</c:v>
                </c:pt>
                <c:pt idx="342">
                  <c:v>38834</c:v>
                </c:pt>
                <c:pt idx="343">
                  <c:v>38835</c:v>
                </c:pt>
                <c:pt idx="344">
                  <c:v>38838</c:v>
                </c:pt>
                <c:pt idx="345">
                  <c:v>38839</c:v>
                </c:pt>
                <c:pt idx="346">
                  <c:v>38840</c:v>
                </c:pt>
                <c:pt idx="347">
                  <c:v>38841</c:v>
                </c:pt>
                <c:pt idx="348">
                  <c:v>38842</c:v>
                </c:pt>
                <c:pt idx="349">
                  <c:v>38845</c:v>
                </c:pt>
                <c:pt idx="350">
                  <c:v>38846</c:v>
                </c:pt>
                <c:pt idx="351">
                  <c:v>38847</c:v>
                </c:pt>
                <c:pt idx="352">
                  <c:v>38848</c:v>
                </c:pt>
                <c:pt idx="353">
                  <c:v>38849</c:v>
                </c:pt>
                <c:pt idx="354">
                  <c:v>38852</c:v>
                </c:pt>
                <c:pt idx="355">
                  <c:v>38853</c:v>
                </c:pt>
                <c:pt idx="356">
                  <c:v>38854</c:v>
                </c:pt>
                <c:pt idx="357">
                  <c:v>38855</c:v>
                </c:pt>
                <c:pt idx="358">
                  <c:v>38856</c:v>
                </c:pt>
                <c:pt idx="359">
                  <c:v>38859</c:v>
                </c:pt>
                <c:pt idx="360">
                  <c:v>38860</c:v>
                </c:pt>
                <c:pt idx="361">
                  <c:v>38861</c:v>
                </c:pt>
                <c:pt idx="362">
                  <c:v>38862</c:v>
                </c:pt>
                <c:pt idx="363">
                  <c:v>38863</c:v>
                </c:pt>
                <c:pt idx="364">
                  <c:v>38866</c:v>
                </c:pt>
                <c:pt idx="365">
                  <c:v>38867</c:v>
                </c:pt>
                <c:pt idx="366">
                  <c:v>38868</c:v>
                </c:pt>
                <c:pt idx="367">
                  <c:v>38869</c:v>
                </c:pt>
                <c:pt idx="368">
                  <c:v>38870</c:v>
                </c:pt>
                <c:pt idx="369">
                  <c:v>38873</c:v>
                </c:pt>
                <c:pt idx="370">
                  <c:v>38874</c:v>
                </c:pt>
                <c:pt idx="371">
                  <c:v>38875</c:v>
                </c:pt>
                <c:pt idx="372">
                  <c:v>38876</c:v>
                </c:pt>
                <c:pt idx="373">
                  <c:v>38877</c:v>
                </c:pt>
                <c:pt idx="374">
                  <c:v>38880</c:v>
                </c:pt>
                <c:pt idx="375">
                  <c:v>38881</c:v>
                </c:pt>
                <c:pt idx="376">
                  <c:v>38882</c:v>
                </c:pt>
                <c:pt idx="377">
                  <c:v>38883</c:v>
                </c:pt>
                <c:pt idx="378">
                  <c:v>38884</c:v>
                </c:pt>
                <c:pt idx="379">
                  <c:v>38887</c:v>
                </c:pt>
                <c:pt idx="380">
                  <c:v>38888</c:v>
                </c:pt>
                <c:pt idx="381">
                  <c:v>38889</c:v>
                </c:pt>
                <c:pt idx="382">
                  <c:v>38890</c:v>
                </c:pt>
                <c:pt idx="383">
                  <c:v>38891</c:v>
                </c:pt>
                <c:pt idx="384">
                  <c:v>38894</c:v>
                </c:pt>
                <c:pt idx="385">
                  <c:v>38895</c:v>
                </c:pt>
                <c:pt idx="386">
                  <c:v>38896</c:v>
                </c:pt>
                <c:pt idx="387">
                  <c:v>38897</c:v>
                </c:pt>
                <c:pt idx="388">
                  <c:v>38898</c:v>
                </c:pt>
                <c:pt idx="389">
                  <c:v>38901</c:v>
                </c:pt>
                <c:pt idx="390">
                  <c:v>38902</c:v>
                </c:pt>
                <c:pt idx="391">
                  <c:v>38903</c:v>
                </c:pt>
                <c:pt idx="392">
                  <c:v>38904</c:v>
                </c:pt>
                <c:pt idx="393">
                  <c:v>38905</c:v>
                </c:pt>
                <c:pt idx="394">
                  <c:v>38908</c:v>
                </c:pt>
                <c:pt idx="395">
                  <c:v>38909</c:v>
                </c:pt>
                <c:pt idx="396">
                  <c:v>38910</c:v>
                </c:pt>
                <c:pt idx="397">
                  <c:v>38911</c:v>
                </c:pt>
                <c:pt idx="398">
                  <c:v>38912</c:v>
                </c:pt>
                <c:pt idx="399">
                  <c:v>38915</c:v>
                </c:pt>
                <c:pt idx="400">
                  <c:v>38916</c:v>
                </c:pt>
                <c:pt idx="401">
                  <c:v>38917</c:v>
                </c:pt>
                <c:pt idx="402">
                  <c:v>38918</c:v>
                </c:pt>
                <c:pt idx="403">
                  <c:v>38919</c:v>
                </c:pt>
                <c:pt idx="404">
                  <c:v>38922</c:v>
                </c:pt>
                <c:pt idx="405">
                  <c:v>38923</c:v>
                </c:pt>
                <c:pt idx="406">
                  <c:v>38924</c:v>
                </c:pt>
                <c:pt idx="407">
                  <c:v>38925</c:v>
                </c:pt>
                <c:pt idx="408">
                  <c:v>38926</c:v>
                </c:pt>
                <c:pt idx="409">
                  <c:v>38929</c:v>
                </c:pt>
                <c:pt idx="410">
                  <c:v>38930</c:v>
                </c:pt>
                <c:pt idx="411">
                  <c:v>38931</c:v>
                </c:pt>
                <c:pt idx="412">
                  <c:v>38932</c:v>
                </c:pt>
                <c:pt idx="413">
                  <c:v>38933</c:v>
                </c:pt>
                <c:pt idx="414">
                  <c:v>38936</c:v>
                </c:pt>
                <c:pt idx="415">
                  <c:v>38937</c:v>
                </c:pt>
                <c:pt idx="416">
                  <c:v>38938</c:v>
                </c:pt>
                <c:pt idx="417">
                  <c:v>38939</c:v>
                </c:pt>
                <c:pt idx="418">
                  <c:v>38940</c:v>
                </c:pt>
                <c:pt idx="419">
                  <c:v>38943</c:v>
                </c:pt>
                <c:pt idx="420">
                  <c:v>38944</c:v>
                </c:pt>
                <c:pt idx="421">
                  <c:v>38945</c:v>
                </c:pt>
                <c:pt idx="422">
                  <c:v>38946</c:v>
                </c:pt>
                <c:pt idx="423">
                  <c:v>38947</c:v>
                </c:pt>
                <c:pt idx="424">
                  <c:v>38950</c:v>
                </c:pt>
                <c:pt idx="425">
                  <c:v>38951</c:v>
                </c:pt>
                <c:pt idx="426">
                  <c:v>38952</c:v>
                </c:pt>
                <c:pt idx="427">
                  <c:v>38953</c:v>
                </c:pt>
                <c:pt idx="428">
                  <c:v>38954</c:v>
                </c:pt>
                <c:pt idx="429">
                  <c:v>38957</c:v>
                </c:pt>
                <c:pt idx="430">
                  <c:v>38958</c:v>
                </c:pt>
                <c:pt idx="431">
                  <c:v>38959</c:v>
                </c:pt>
                <c:pt idx="432">
                  <c:v>38960</c:v>
                </c:pt>
                <c:pt idx="433">
                  <c:v>38961</c:v>
                </c:pt>
                <c:pt idx="434">
                  <c:v>38964</c:v>
                </c:pt>
                <c:pt idx="435">
                  <c:v>38965</c:v>
                </c:pt>
                <c:pt idx="436">
                  <c:v>38966</c:v>
                </c:pt>
                <c:pt idx="437">
                  <c:v>38967</c:v>
                </c:pt>
                <c:pt idx="438">
                  <c:v>38968</c:v>
                </c:pt>
                <c:pt idx="439">
                  <c:v>38971</c:v>
                </c:pt>
                <c:pt idx="440">
                  <c:v>38972</c:v>
                </c:pt>
                <c:pt idx="441">
                  <c:v>38973</c:v>
                </c:pt>
                <c:pt idx="442">
                  <c:v>38974</c:v>
                </c:pt>
                <c:pt idx="443">
                  <c:v>38975</c:v>
                </c:pt>
                <c:pt idx="444">
                  <c:v>38978</c:v>
                </c:pt>
                <c:pt idx="445">
                  <c:v>38979</c:v>
                </c:pt>
                <c:pt idx="446">
                  <c:v>38980</c:v>
                </c:pt>
                <c:pt idx="447">
                  <c:v>38981</c:v>
                </c:pt>
                <c:pt idx="448">
                  <c:v>38982</c:v>
                </c:pt>
                <c:pt idx="449">
                  <c:v>38985</c:v>
                </c:pt>
                <c:pt idx="450">
                  <c:v>38986</c:v>
                </c:pt>
                <c:pt idx="451">
                  <c:v>38987</c:v>
                </c:pt>
                <c:pt idx="452">
                  <c:v>38988</c:v>
                </c:pt>
                <c:pt idx="453">
                  <c:v>38989</c:v>
                </c:pt>
                <c:pt idx="454">
                  <c:v>38992</c:v>
                </c:pt>
                <c:pt idx="455">
                  <c:v>38993</c:v>
                </c:pt>
                <c:pt idx="456">
                  <c:v>38994</c:v>
                </c:pt>
                <c:pt idx="457">
                  <c:v>38995</c:v>
                </c:pt>
                <c:pt idx="458">
                  <c:v>38996</c:v>
                </c:pt>
                <c:pt idx="459">
                  <c:v>38999</c:v>
                </c:pt>
                <c:pt idx="460">
                  <c:v>39000</c:v>
                </c:pt>
                <c:pt idx="461">
                  <c:v>39001</c:v>
                </c:pt>
                <c:pt idx="462">
                  <c:v>39002</c:v>
                </c:pt>
                <c:pt idx="463">
                  <c:v>39003</c:v>
                </c:pt>
                <c:pt idx="464">
                  <c:v>39006</c:v>
                </c:pt>
                <c:pt idx="465">
                  <c:v>39007</c:v>
                </c:pt>
                <c:pt idx="466">
                  <c:v>39008</c:v>
                </c:pt>
                <c:pt idx="467">
                  <c:v>39009</c:v>
                </c:pt>
                <c:pt idx="468">
                  <c:v>39010</c:v>
                </c:pt>
                <c:pt idx="469">
                  <c:v>39013</c:v>
                </c:pt>
                <c:pt idx="470">
                  <c:v>39014</c:v>
                </c:pt>
                <c:pt idx="471">
                  <c:v>39015</c:v>
                </c:pt>
                <c:pt idx="472">
                  <c:v>39016</c:v>
                </c:pt>
                <c:pt idx="473">
                  <c:v>39017</c:v>
                </c:pt>
                <c:pt idx="474">
                  <c:v>39020</c:v>
                </c:pt>
                <c:pt idx="475">
                  <c:v>39021</c:v>
                </c:pt>
                <c:pt idx="476">
                  <c:v>39022</c:v>
                </c:pt>
                <c:pt idx="477">
                  <c:v>39023</c:v>
                </c:pt>
                <c:pt idx="478">
                  <c:v>39024</c:v>
                </c:pt>
                <c:pt idx="479">
                  <c:v>39027</c:v>
                </c:pt>
                <c:pt idx="480">
                  <c:v>39028</c:v>
                </c:pt>
                <c:pt idx="481">
                  <c:v>39029</c:v>
                </c:pt>
                <c:pt idx="482">
                  <c:v>39030</c:v>
                </c:pt>
                <c:pt idx="483">
                  <c:v>39031</c:v>
                </c:pt>
                <c:pt idx="484">
                  <c:v>39034</c:v>
                </c:pt>
                <c:pt idx="485">
                  <c:v>39035</c:v>
                </c:pt>
                <c:pt idx="486">
                  <c:v>39036</c:v>
                </c:pt>
                <c:pt idx="487">
                  <c:v>39037</c:v>
                </c:pt>
                <c:pt idx="488">
                  <c:v>39038</c:v>
                </c:pt>
                <c:pt idx="489">
                  <c:v>39041</c:v>
                </c:pt>
                <c:pt idx="490">
                  <c:v>39042</c:v>
                </c:pt>
                <c:pt idx="491">
                  <c:v>39043</c:v>
                </c:pt>
                <c:pt idx="492">
                  <c:v>39044</c:v>
                </c:pt>
                <c:pt idx="493">
                  <c:v>39045</c:v>
                </c:pt>
                <c:pt idx="494">
                  <c:v>39048</c:v>
                </c:pt>
                <c:pt idx="495">
                  <c:v>39049</c:v>
                </c:pt>
                <c:pt idx="496">
                  <c:v>39050</c:v>
                </c:pt>
                <c:pt idx="497">
                  <c:v>39051</c:v>
                </c:pt>
                <c:pt idx="498">
                  <c:v>39052</c:v>
                </c:pt>
                <c:pt idx="499">
                  <c:v>39055</c:v>
                </c:pt>
                <c:pt idx="500">
                  <c:v>39056</c:v>
                </c:pt>
                <c:pt idx="501">
                  <c:v>39057</c:v>
                </c:pt>
                <c:pt idx="502">
                  <c:v>39058</c:v>
                </c:pt>
                <c:pt idx="503">
                  <c:v>39059</c:v>
                </c:pt>
                <c:pt idx="504">
                  <c:v>39062</c:v>
                </c:pt>
                <c:pt idx="505">
                  <c:v>39063</c:v>
                </c:pt>
                <c:pt idx="506">
                  <c:v>39064</c:v>
                </c:pt>
                <c:pt idx="507">
                  <c:v>39065</c:v>
                </c:pt>
                <c:pt idx="508">
                  <c:v>39066</c:v>
                </c:pt>
                <c:pt idx="509">
                  <c:v>39069</c:v>
                </c:pt>
                <c:pt idx="510">
                  <c:v>39070</c:v>
                </c:pt>
                <c:pt idx="511">
                  <c:v>39071</c:v>
                </c:pt>
                <c:pt idx="512">
                  <c:v>39072</c:v>
                </c:pt>
                <c:pt idx="513">
                  <c:v>39073</c:v>
                </c:pt>
                <c:pt idx="514">
                  <c:v>39076</c:v>
                </c:pt>
                <c:pt idx="515">
                  <c:v>39077</c:v>
                </c:pt>
                <c:pt idx="516">
                  <c:v>39078</c:v>
                </c:pt>
                <c:pt idx="517">
                  <c:v>39079</c:v>
                </c:pt>
                <c:pt idx="518">
                  <c:v>39080</c:v>
                </c:pt>
                <c:pt idx="519">
                  <c:v>39083</c:v>
                </c:pt>
                <c:pt idx="520">
                  <c:v>39084</c:v>
                </c:pt>
                <c:pt idx="521">
                  <c:v>39085</c:v>
                </c:pt>
                <c:pt idx="522">
                  <c:v>39086</c:v>
                </c:pt>
                <c:pt idx="523">
                  <c:v>39087</c:v>
                </c:pt>
                <c:pt idx="524">
                  <c:v>39090</c:v>
                </c:pt>
                <c:pt idx="525">
                  <c:v>39091</c:v>
                </c:pt>
                <c:pt idx="526">
                  <c:v>39092</c:v>
                </c:pt>
                <c:pt idx="527">
                  <c:v>39093</c:v>
                </c:pt>
                <c:pt idx="528">
                  <c:v>39094</c:v>
                </c:pt>
                <c:pt idx="529">
                  <c:v>39097</c:v>
                </c:pt>
                <c:pt idx="530">
                  <c:v>39098</c:v>
                </c:pt>
                <c:pt idx="531">
                  <c:v>39099</c:v>
                </c:pt>
                <c:pt idx="532">
                  <c:v>39100</c:v>
                </c:pt>
                <c:pt idx="533">
                  <c:v>39101</c:v>
                </c:pt>
                <c:pt idx="534">
                  <c:v>39104</c:v>
                </c:pt>
                <c:pt idx="535">
                  <c:v>39105</c:v>
                </c:pt>
                <c:pt idx="536">
                  <c:v>39106</c:v>
                </c:pt>
                <c:pt idx="537">
                  <c:v>39107</c:v>
                </c:pt>
                <c:pt idx="538">
                  <c:v>39108</c:v>
                </c:pt>
                <c:pt idx="539">
                  <c:v>39111</c:v>
                </c:pt>
                <c:pt idx="540">
                  <c:v>39112</c:v>
                </c:pt>
                <c:pt idx="541">
                  <c:v>39113</c:v>
                </c:pt>
                <c:pt idx="542">
                  <c:v>39114</c:v>
                </c:pt>
                <c:pt idx="543">
                  <c:v>39115</c:v>
                </c:pt>
                <c:pt idx="544">
                  <c:v>39118</c:v>
                </c:pt>
                <c:pt idx="545">
                  <c:v>39119</c:v>
                </c:pt>
                <c:pt idx="546">
                  <c:v>39120</c:v>
                </c:pt>
                <c:pt idx="547">
                  <c:v>39121</c:v>
                </c:pt>
                <c:pt idx="548">
                  <c:v>39122</c:v>
                </c:pt>
                <c:pt idx="549">
                  <c:v>39125</c:v>
                </c:pt>
                <c:pt idx="550">
                  <c:v>39126</c:v>
                </c:pt>
                <c:pt idx="551">
                  <c:v>39127</c:v>
                </c:pt>
                <c:pt idx="552">
                  <c:v>39128</c:v>
                </c:pt>
                <c:pt idx="553">
                  <c:v>39129</c:v>
                </c:pt>
                <c:pt idx="554">
                  <c:v>39132</c:v>
                </c:pt>
                <c:pt idx="555">
                  <c:v>39133</c:v>
                </c:pt>
                <c:pt idx="556">
                  <c:v>39134</c:v>
                </c:pt>
                <c:pt idx="557">
                  <c:v>39135</c:v>
                </c:pt>
                <c:pt idx="558">
                  <c:v>39136</c:v>
                </c:pt>
                <c:pt idx="559">
                  <c:v>39139</c:v>
                </c:pt>
                <c:pt idx="560">
                  <c:v>39140</c:v>
                </c:pt>
                <c:pt idx="561">
                  <c:v>39141</c:v>
                </c:pt>
                <c:pt idx="562">
                  <c:v>39142</c:v>
                </c:pt>
                <c:pt idx="563">
                  <c:v>39143</c:v>
                </c:pt>
                <c:pt idx="564">
                  <c:v>39146</c:v>
                </c:pt>
                <c:pt idx="565">
                  <c:v>39147</c:v>
                </c:pt>
                <c:pt idx="566">
                  <c:v>39148</c:v>
                </c:pt>
                <c:pt idx="567">
                  <c:v>39149</c:v>
                </c:pt>
                <c:pt idx="568">
                  <c:v>39150</c:v>
                </c:pt>
                <c:pt idx="569">
                  <c:v>39153</c:v>
                </c:pt>
                <c:pt idx="570">
                  <c:v>39154</c:v>
                </c:pt>
                <c:pt idx="571">
                  <c:v>39155</c:v>
                </c:pt>
                <c:pt idx="572">
                  <c:v>39156</c:v>
                </c:pt>
                <c:pt idx="573">
                  <c:v>39157</c:v>
                </c:pt>
                <c:pt idx="574">
                  <c:v>39160</c:v>
                </c:pt>
                <c:pt idx="575">
                  <c:v>39161</c:v>
                </c:pt>
                <c:pt idx="576">
                  <c:v>39162</c:v>
                </c:pt>
                <c:pt idx="577">
                  <c:v>39163</c:v>
                </c:pt>
                <c:pt idx="578">
                  <c:v>39164</c:v>
                </c:pt>
                <c:pt idx="579">
                  <c:v>39167</c:v>
                </c:pt>
                <c:pt idx="580">
                  <c:v>39168</c:v>
                </c:pt>
                <c:pt idx="581">
                  <c:v>39169</c:v>
                </c:pt>
                <c:pt idx="582">
                  <c:v>39170</c:v>
                </c:pt>
                <c:pt idx="583">
                  <c:v>39171</c:v>
                </c:pt>
                <c:pt idx="584">
                  <c:v>39174</c:v>
                </c:pt>
                <c:pt idx="585">
                  <c:v>39175</c:v>
                </c:pt>
                <c:pt idx="586">
                  <c:v>39176</c:v>
                </c:pt>
                <c:pt idx="587">
                  <c:v>39177</c:v>
                </c:pt>
                <c:pt idx="588">
                  <c:v>39178</c:v>
                </c:pt>
                <c:pt idx="589">
                  <c:v>39181</c:v>
                </c:pt>
                <c:pt idx="590">
                  <c:v>39182</c:v>
                </c:pt>
                <c:pt idx="591">
                  <c:v>39183</c:v>
                </c:pt>
                <c:pt idx="592">
                  <c:v>39184</c:v>
                </c:pt>
                <c:pt idx="593">
                  <c:v>39185</c:v>
                </c:pt>
                <c:pt idx="594">
                  <c:v>39188</c:v>
                </c:pt>
                <c:pt idx="595">
                  <c:v>39189</c:v>
                </c:pt>
                <c:pt idx="596">
                  <c:v>39190</c:v>
                </c:pt>
                <c:pt idx="597">
                  <c:v>39191</c:v>
                </c:pt>
                <c:pt idx="598">
                  <c:v>39192</c:v>
                </c:pt>
                <c:pt idx="599">
                  <c:v>39195</c:v>
                </c:pt>
                <c:pt idx="600">
                  <c:v>39196</c:v>
                </c:pt>
                <c:pt idx="601">
                  <c:v>39197</c:v>
                </c:pt>
                <c:pt idx="602">
                  <c:v>39198</c:v>
                </c:pt>
                <c:pt idx="603">
                  <c:v>39199</c:v>
                </c:pt>
                <c:pt idx="604">
                  <c:v>39202</c:v>
                </c:pt>
                <c:pt idx="605">
                  <c:v>39203</c:v>
                </c:pt>
                <c:pt idx="606">
                  <c:v>39204</c:v>
                </c:pt>
                <c:pt idx="607">
                  <c:v>39205</c:v>
                </c:pt>
                <c:pt idx="608">
                  <c:v>39206</c:v>
                </c:pt>
                <c:pt idx="609">
                  <c:v>39209</c:v>
                </c:pt>
                <c:pt idx="610">
                  <c:v>39210</c:v>
                </c:pt>
                <c:pt idx="611">
                  <c:v>39211</c:v>
                </c:pt>
                <c:pt idx="612">
                  <c:v>39212</c:v>
                </c:pt>
                <c:pt idx="613">
                  <c:v>39213</c:v>
                </c:pt>
                <c:pt idx="614">
                  <c:v>39216</c:v>
                </c:pt>
                <c:pt idx="615">
                  <c:v>39217</c:v>
                </c:pt>
                <c:pt idx="616">
                  <c:v>39218</c:v>
                </c:pt>
                <c:pt idx="617">
                  <c:v>39219</c:v>
                </c:pt>
                <c:pt idx="618">
                  <c:v>39220</c:v>
                </c:pt>
                <c:pt idx="619">
                  <c:v>39223</c:v>
                </c:pt>
                <c:pt idx="620">
                  <c:v>39224</c:v>
                </c:pt>
                <c:pt idx="621">
                  <c:v>39225</c:v>
                </c:pt>
                <c:pt idx="622">
                  <c:v>39226</c:v>
                </c:pt>
                <c:pt idx="623">
                  <c:v>39227</c:v>
                </c:pt>
                <c:pt idx="624">
                  <c:v>39230</c:v>
                </c:pt>
                <c:pt idx="625">
                  <c:v>39231</c:v>
                </c:pt>
                <c:pt idx="626">
                  <c:v>39232</c:v>
                </c:pt>
                <c:pt idx="627">
                  <c:v>39233</c:v>
                </c:pt>
                <c:pt idx="628">
                  <c:v>39234</c:v>
                </c:pt>
                <c:pt idx="629">
                  <c:v>39237</c:v>
                </c:pt>
                <c:pt idx="630">
                  <c:v>39238</c:v>
                </c:pt>
                <c:pt idx="631">
                  <c:v>39239</c:v>
                </c:pt>
                <c:pt idx="632">
                  <c:v>39240</c:v>
                </c:pt>
                <c:pt idx="633">
                  <c:v>39241</c:v>
                </c:pt>
                <c:pt idx="634">
                  <c:v>39244</c:v>
                </c:pt>
                <c:pt idx="635">
                  <c:v>39245</c:v>
                </c:pt>
                <c:pt idx="636">
                  <c:v>39246</c:v>
                </c:pt>
                <c:pt idx="637">
                  <c:v>39247</c:v>
                </c:pt>
                <c:pt idx="638">
                  <c:v>39248</c:v>
                </c:pt>
                <c:pt idx="639">
                  <c:v>39251</c:v>
                </c:pt>
                <c:pt idx="640">
                  <c:v>39252</c:v>
                </c:pt>
                <c:pt idx="641">
                  <c:v>39253</c:v>
                </c:pt>
                <c:pt idx="642">
                  <c:v>39254</c:v>
                </c:pt>
                <c:pt idx="643">
                  <c:v>39255</c:v>
                </c:pt>
                <c:pt idx="644">
                  <c:v>39258</c:v>
                </c:pt>
                <c:pt idx="645">
                  <c:v>39259</c:v>
                </c:pt>
                <c:pt idx="646">
                  <c:v>39260</c:v>
                </c:pt>
                <c:pt idx="647">
                  <c:v>39261</c:v>
                </c:pt>
                <c:pt idx="648">
                  <c:v>39262</c:v>
                </c:pt>
                <c:pt idx="649">
                  <c:v>39265</c:v>
                </c:pt>
                <c:pt idx="650">
                  <c:v>39266</c:v>
                </c:pt>
                <c:pt idx="651">
                  <c:v>39267</c:v>
                </c:pt>
                <c:pt idx="652">
                  <c:v>39268</c:v>
                </c:pt>
                <c:pt idx="653">
                  <c:v>39269</c:v>
                </c:pt>
                <c:pt idx="654">
                  <c:v>39272</c:v>
                </c:pt>
                <c:pt idx="655">
                  <c:v>39273</c:v>
                </c:pt>
                <c:pt idx="656">
                  <c:v>39274</c:v>
                </c:pt>
                <c:pt idx="657">
                  <c:v>39275</c:v>
                </c:pt>
                <c:pt idx="658">
                  <c:v>39276</c:v>
                </c:pt>
                <c:pt idx="659">
                  <c:v>39279</c:v>
                </c:pt>
                <c:pt idx="660">
                  <c:v>39280</c:v>
                </c:pt>
                <c:pt idx="661">
                  <c:v>39281</c:v>
                </c:pt>
                <c:pt idx="662">
                  <c:v>39282</c:v>
                </c:pt>
                <c:pt idx="663">
                  <c:v>39283</c:v>
                </c:pt>
                <c:pt idx="664">
                  <c:v>39286</c:v>
                </c:pt>
                <c:pt idx="665">
                  <c:v>39287</c:v>
                </c:pt>
                <c:pt idx="666">
                  <c:v>39288</c:v>
                </c:pt>
                <c:pt idx="667">
                  <c:v>39289</c:v>
                </c:pt>
                <c:pt idx="668">
                  <c:v>39290</c:v>
                </c:pt>
                <c:pt idx="669">
                  <c:v>39293</c:v>
                </c:pt>
                <c:pt idx="670">
                  <c:v>39294</c:v>
                </c:pt>
                <c:pt idx="671">
                  <c:v>39295</c:v>
                </c:pt>
                <c:pt idx="672">
                  <c:v>39296</c:v>
                </c:pt>
                <c:pt idx="673">
                  <c:v>39297</c:v>
                </c:pt>
                <c:pt idx="674">
                  <c:v>39300</c:v>
                </c:pt>
                <c:pt idx="675">
                  <c:v>39301</c:v>
                </c:pt>
                <c:pt idx="676">
                  <c:v>39302</c:v>
                </c:pt>
                <c:pt idx="677">
                  <c:v>39303</c:v>
                </c:pt>
                <c:pt idx="678">
                  <c:v>39304</c:v>
                </c:pt>
                <c:pt idx="679">
                  <c:v>39307</c:v>
                </c:pt>
                <c:pt idx="680">
                  <c:v>39308</c:v>
                </c:pt>
                <c:pt idx="681">
                  <c:v>39309</c:v>
                </c:pt>
                <c:pt idx="682">
                  <c:v>39310</c:v>
                </c:pt>
                <c:pt idx="683">
                  <c:v>39311</c:v>
                </c:pt>
                <c:pt idx="684">
                  <c:v>39314</c:v>
                </c:pt>
                <c:pt idx="685">
                  <c:v>39315</c:v>
                </c:pt>
                <c:pt idx="686">
                  <c:v>39316</c:v>
                </c:pt>
                <c:pt idx="687">
                  <c:v>39317</c:v>
                </c:pt>
                <c:pt idx="688">
                  <c:v>39318</c:v>
                </c:pt>
                <c:pt idx="689">
                  <c:v>39321</c:v>
                </c:pt>
                <c:pt idx="690">
                  <c:v>39322</c:v>
                </c:pt>
                <c:pt idx="691">
                  <c:v>39323</c:v>
                </c:pt>
                <c:pt idx="692">
                  <c:v>39324</c:v>
                </c:pt>
                <c:pt idx="693">
                  <c:v>39325</c:v>
                </c:pt>
                <c:pt idx="694">
                  <c:v>39328</c:v>
                </c:pt>
                <c:pt idx="695">
                  <c:v>39329</c:v>
                </c:pt>
                <c:pt idx="696">
                  <c:v>39330</c:v>
                </c:pt>
                <c:pt idx="697">
                  <c:v>39331</c:v>
                </c:pt>
                <c:pt idx="698">
                  <c:v>39332</c:v>
                </c:pt>
                <c:pt idx="699">
                  <c:v>39335</c:v>
                </c:pt>
                <c:pt idx="700">
                  <c:v>39336</c:v>
                </c:pt>
                <c:pt idx="701">
                  <c:v>39337</c:v>
                </c:pt>
                <c:pt idx="702">
                  <c:v>39338</c:v>
                </c:pt>
                <c:pt idx="703">
                  <c:v>39339</c:v>
                </c:pt>
                <c:pt idx="704">
                  <c:v>39342</c:v>
                </c:pt>
                <c:pt idx="705">
                  <c:v>39343</c:v>
                </c:pt>
                <c:pt idx="706">
                  <c:v>39344</c:v>
                </c:pt>
                <c:pt idx="707">
                  <c:v>39345</c:v>
                </c:pt>
                <c:pt idx="708">
                  <c:v>39346</c:v>
                </c:pt>
                <c:pt idx="709">
                  <c:v>39349</c:v>
                </c:pt>
                <c:pt idx="710">
                  <c:v>39350</c:v>
                </c:pt>
                <c:pt idx="711">
                  <c:v>39351</c:v>
                </c:pt>
                <c:pt idx="712">
                  <c:v>39352</c:v>
                </c:pt>
                <c:pt idx="713">
                  <c:v>39353</c:v>
                </c:pt>
                <c:pt idx="714">
                  <c:v>39356</c:v>
                </c:pt>
                <c:pt idx="715">
                  <c:v>39357</c:v>
                </c:pt>
                <c:pt idx="716">
                  <c:v>39358</c:v>
                </c:pt>
                <c:pt idx="717">
                  <c:v>39359</c:v>
                </c:pt>
                <c:pt idx="718">
                  <c:v>39360</c:v>
                </c:pt>
                <c:pt idx="719">
                  <c:v>39363</c:v>
                </c:pt>
                <c:pt idx="720">
                  <c:v>39364</c:v>
                </c:pt>
                <c:pt idx="721">
                  <c:v>39365</c:v>
                </c:pt>
                <c:pt idx="722">
                  <c:v>39366</c:v>
                </c:pt>
                <c:pt idx="723">
                  <c:v>39367</c:v>
                </c:pt>
                <c:pt idx="724">
                  <c:v>39370</c:v>
                </c:pt>
                <c:pt idx="725">
                  <c:v>39371</c:v>
                </c:pt>
                <c:pt idx="726">
                  <c:v>39372</c:v>
                </c:pt>
                <c:pt idx="727">
                  <c:v>39373</c:v>
                </c:pt>
                <c:pt idx="728">
                  <c:v>39374</c:v>
                </c:pt>
                <c:pt idx="729">
                  <c:v>39377</c:v>
                </c:pt>
                <c:pt idx="730">
                  <c:v>39378</c:v>
                </c:pt>
                <c:pt idx="731">
                  <c:v>39379</c:v>
                </c:pt>
                <c:pt idx="732">
                  <c:v>39380</c:v>
                </c:pt>
                <c:pt idx="733">
                  <c:v>39381</c:v>
                </c:pt>
                <c:pt idx="734">
                  <c:v>39384</c:v>
                </c:pt>
                <c:pt idx="735">
                  <c:v>39385</c:v>
                </c:pt>
                <c:pt idx="736">
                  <c:v>39386</c:v>
                </c:pt>
                <c:pt idx="737">
                  <c:v>39387</c:v>
                </c:pt>
                <c:pt idx="738">
                  <c:v>39388</c:v>
                </c:pt>
                <c:pt idx="739">
                  <c:v>39391</c:v>
                </c:pt>
                <c:pt idx="740">
                  <c:v>39392</c:v>
                </c:pt>
                <c:pt idx="741">
                  <c:v>39393</c:v>
                </c:pt>
                <c:pt idx="742">
                  <c:v>39394</c:v>
                </c:pt>
                <c:pt idx="743">
                  <c:v>39395</c:v>
                </c:pt>
                <c:pt idx="744">
                  <c:v>39398</c:v>
                </c:pt>
                <c:pt idx="745">
                  <c:v>39399</c:v>
                </c:pt>
                <c:pt idx="746">
                  <c:v>39400</c:v>
                </c:pt>
                <c:pt idx="747">
                  <c:v>39401</c:v>
                </c:pt>
                <c:pt idx="748">
                  <c:v>39402</c:v>
                </c:pt>
                <c:pt idx="749">
                  <c:v>39405</c:v>
                </c:pt>
                <c:pt idx="750">
                  <c:v>39406</c:v>
                </c:pt>
                <c:pt idx="751">
                  <c:v>39407</c:v>
                </c:pt>
                <c:pt idx="752">
                  <c:v>39408</c:v>
                </c:pt>
                <c:pt idx="753">
                  <c:v>39409</c:v>
                </c:pt>
                <c:pt idx="754">
                  <c:v>39412</c:v>
                </c:pt>
                <c:pt idx="755">
                  <c:v>39413</c:v>
                </c:pt>
                <c:pt idx="756">
                  <c:v>39414</c:v>
                </c:pt>
                <c:pt idx="757">
                  <c:v>39415</c:v>
                </c:pt>
                <c:pt idx="758">
                  <c:v>39416</c:v>
                </c:pt>
                <c:pt idx="759">
                  <c:v>39419</c:v>
                </c:pt>
                <c:pt idx="760">
                  <c:v>39420</c:v>
                </c:pt>
                <c:pt idx="761">
                  <c:v>39421</c:v>
                </c:pt>
                <c:pt idx="762">
                  <c:v>39422</c:v>
                </c:pt>
                <c:pt idx="763">
                  <c:v>39423</c:v>
                </c:pt>
                <c:pt idx="764">
                  <c:v>39426</c:v>
                </c:pt>
                <c:pt idx="765">
                  <c:v>39427</c:v>
                </c:pt>
                <c:pt idx="766">
                  <c:v>39428</c:v>
                </c:pt>
                <c:pt idx="767">
                  <c:v>39429</c:v>
                </c:pt>
                <c:pt idx="768">
                  <c:v>39430</c:v>
                </c:pt>
                <c:pt idx="769">
                  <c:v>39433</c:v>
                </c:pt>
                <c:pt idx="770">
                  <c:v>39434</c:v>
                </c:pt>
                <c:pt idx="771">
                  <c:v>39435</c:v>
                </c:pt>
                <c:pt idx="772">
                  <c:v>39436</c:v>
                </c:pt>
                <c:pt idx="773">
                  <c:v>39437</c:v>
                </c:pt>
                <c:pt idx="774">
                  <c:v>39440</c:v>
                </c:pt>
                <c:pt idx="775">
                  <c:v>39441</c:v>
                </c:pt>
                <c:pt idx="776">
                  <c:v>39442</c:v>
                </c:pt>
                <c:pt idx="777">
                  <c:v>39443</c:v>
                </c:pt>
                <c:pt idx="778">
                  <c:v>39444</c:v>
                </c:pt>
                <c:pt idx="779">
                  <c:v>39447</c:v>
                </c:pt>
                <c:pt idx="780">
                  <c:v>39448</c:v>
                </c:pt>
                <c:pt idx="781">
                  <c:v>39449</c:v>
                </c:pt>
                <c:pt idx="782">
                  <c:v>39450</c:v>
                </c:pt>
                <c:pt idx="783">
                  <c:v>39451</c:v>
                </c:pt>
                <c:pt idx="784">
                  <c:v>39454</c:v>
                </c:pt>
                <c:pt idx="785">
                  <c:v>39455</c:v>
                </c:pt>
                <c:pt idx="786">
                  <c:v>39456</c:v>
                </c:pt>
                <c:pt idx="787">
                  <c:v>39457</c:v>
                </c:pt>
                <c:pt idx="788">
                  <c:v>39458</c:v>
                </c:pt>
                <c:pt idx="789">
                  <c:v>39461</c:v>
                </c:pt>
                <c:pt idx="790">
                  <c:v>39462</c:v>
                </c:pt>
                <c:pt idx="791">
                  <c:v>39463</c:v>
                </c:pt>
                <c:pt idx="792">
                  <c:v>39464</c:v>
                </c:pt>
                <c:pt idx="793">
                  <c:v>39465</c:v>
                </c:pt>
                <c:pt idx="794">
                  <c:v>39468</c:v>
                </c:pt>
                <c:pt idx="795">
                  <c:v>39469</c:v>
                </c:pt>
                <c:pt idx="796">
                  <c:v>39470</c:v>
                </c:pt>
                <c:pt idx="797">
                  <c:v>39471</c:v>
                </c:pt>
                <c:pt idx="798">
                  <c:v>39472</c:v>
                </c:pt>
                <c:pt idx="799">
                  <c:v>39475</c:v>
                </c:pt>
                <c:pt idx="800">
                  <c:v>39476</c:v>
                </c:pt>
                <c:pt idx="801">
                  <c:v>39477</c:v>
                </c:pt>
                <c:pt idx="802">
                  <c:v>39478</c:v>
                </c:pt>
                <c:pt idx="803">
                  <c:v>39479</c:v>
                </c:pt>
                <c:pt idx="804">
                  <c:v>39482</c:v>
                </c:pt>
                <c:pt idx="805">
                  <c:v>39483</c:v>
                </c:pt>
                <c:pt idx="806">
                  <c:v>39484</c:v>
                </c:pt>
                <c:pt idx="807">
                  <c:v>39485</c:v>
                </c:pt>
                <c:pt idx="808">
                  <c:v>39486</c:v>
                </c:pt>
                <c:pt idx="809">
                  <c:v>39489</c:v>
                </c:pt>
                <c:pt idx="810">
                  <c:v>39490</c:v>
                </c:pt>
                <c:pt idx="811">
                  <c:v>39491</c:v>
                </c:pt>
                <c:pt idx="812">
                  <c:v>39492</c:v>
                </c:pt>
                <c:pt idx="813">
                  <c:v>39493</c:v>
                </c:pt>
                <c:pt idx="814">
                  <c:v>39496</c:v>
                </c:pt>
                <c:pt idx="815">
                  <c:v>39497</c:v>
                </c:pt>
                <c:pt idx="816">
                  <c:v>39498</c:v>
                </c:pt>
                <c:pt idx="817">
                  <c:v>39499</c:v>
                </c:pt>
                <c:pt idx="818">
                  <c:v>39500</c:v>
                </c:pt>
                <c:pt idx="819">
                  <c:v>39503</c:v>
                </c:pt>
                <c:pt idx="820">
                  <c:v>39504</c:v>
                </c:pt>
                <c:pt idx="821">
                  <c:v>39505</c:v>
                </c:pt>
                <c:pt idx="822">
                  <c:v>39506</c:v>
                </c:pt>
                <c:pt idx="823">
                  <c:v>39507</c:v>
                </c:pt>
                <c:pt idx="824">
                  <c:v>39510</c:v>
                </c:pt>
                <c:pt idx="825">
                  <c:v>39511</c:v>
                </c:pt>
                <c:pt idx="826">
                  <c:v>39512</c:v>
                </c:pt>
                <c:pt idx="827">
                  <c:v>39513</c:v>
                </c:pt>
                <c:pt idx="828">
                  <c:v>39514</c:v>
                </c:pt>
                <c:pt idx="829">
                  <c:v>39517</c:v>
                </c:pt>
                <c:pt idx="830">
                  <c:v>39518</c:v>
                </c:pt>
                <c:pt idx="831">
                  <c:v>39519</c:v>
                </c:pt>
                <c:pt idx="832">
                  <c:v>39520</c:v>
                </c:pt>
                <c:pt idx="833">
                  <c:v>39521</c:v>
                </c:pt>
                <c:pt idx="834">
                  <c:v>39524</c:v>
                </c:pt>
                <c:pt idx="835">
                  <c:v>39525</c:v>
                </c:pt>
                <c:pt idx="836">
                  <c:v>39526</c:v>
                </c:pt>
                <c:pt idx="837">
                  <c:v>39527</c:v>
                </c:pt>
                <c:pt idx="838">
                  <c:v>39528</c:v>
                </c:pt>
                <c:pt idx="839">
                  <c:v>39531</c:v>
                </c:pt>
                <c:pt idx="840">
                  <c:v>39532</c:v>
                </c:pt>
                <c:pt idx="841">
                  <c:v>39533</c:v>
                </c:pt>
                <c:pt idx="842">
                  <c:v>39534</c:v>
                </c:pt>
                <c:pt idx="843">
                  <c:v>39535</c:v>
                </c:pt>
                <c:pt idx="844">
                  <c:v>39538</c:v>
                </c:pt>
                <c:pt idx="845">
                  <c:v>39539</c:v>
                </c:pt>
                <c:pt idx="846">
                  <c:v>39540</c:v>
                </c:pt>
                <c:pt idx="847">
                  <c:v>39541</c:v>
                </c:pt>
                <c:pt idx="848">
                  <c:v>39542</c:v>
                </c:pt>
                <c:pt idx="849">
                  <c:v>39545</c:v>
                </c:pt>
                <c:pt idx="850">
                  <c:v>39546</c:v>
                </c:pt>
                <c:pt idx="851">
                  <c:v>39547</c:v>
                </c:pt>
                <c:pt idx="852">
                  <c:v>39548</c:v>
                </c:pt>
                <c:pt idx="853">
                  <c:v>39549</c:v>
                </c:pt>
                <c:pt idx="854">
                  <c:v>39552</c:v>
                </c:pt>
                <c:pt idx="855">
                  <c:v>39553</c:v>
                </c:pt>
                <c:pt idx="856">
                  <c:v>39554</c:v>
                </c:pt>
                <c:pt idx="857">
                  <c:v>39555</c:v>
                </c:pt>
                <c:pt idx="858">
                  <c:v>39556</c:v>
                </c:pt>
                <c:pt idx="859">
                  <c:v>39559</c:v>
                </c:pt>
                <c:pt idx="860">
                  <c:v>39560</c:v>
                </c:pt>
                <c:pt idx="861">
                  <c:v>39561</c:v>
                </c:pt>
                <c:pt idx="862">
                  <c:v>39562</c:v>
                </c:pt>
                <c:pt idx="863">
                  <c:v>39563</c:v>
                </c:pt>
                <c:pt idx="864">
                  <c:v>39566</c:v>
                </c:pt>
                <c:pt idx="865">
                  <c:v>39567</c:v>
                </c:pt>
                <c:pt idx="866">
                  <c:v>39568</c:v>
                </c:pt>
                <c:pt idx="867">
                  <c:v>39569</c:v>
                </c:pt>
                <c:pt idx="868">
                  <c:v>39570</c:v>
                </c:pt>
                <c:pt idx="869">
                  <c:v>39573</c:v>
                </c:pt>
                <c:pt idx="870">
                  <c:v>39574</c:v>
                </c:pt>
                <c:pt idx="871">
                  <c:v>39575</c:v>
                </c:pt>
                <c:pt idx="872">
                  <c:v>39576</c:v>
                </c:pt>
                <c:pt idx="873">
                  <c:v>39577</c:v>
                </c:pt>
                <c:pt idx="874">
                  <c:v>39580</c:v>
                </c:pt>
                <c:pt idx="875">
                  <c:v>39581</c:v>
                </c:pt>
                <c:pt idx="876">
                  <c:v>39582</c:v>
                </c:pt>
                <c:pt idx="877">
                  <c:v>39583</c:v>
                </c:pt>
                <c:pt idx="878">
                  <c:v>39584</c:v>
                </c:pt>
                <c:pt idx="879">
                  <c:v>39587</c:v>
                </c:pt>
                <c:pt idx="880">
                  <c:v>39588</c:v>
                </c:pt>
                <c:pt idx="881">
                  <c:v>39589</c:v>
                </c:pt>
                <c:pt idx="882">
                  <c:v>39590</c:v>
                </c:pt>
                <c:pt idx="883">
                  <c:v>39591</c:v>
                </c:pt>
                <c:pt idx="884">
                  <c:v>39594</c:v>
                </c:pt>
                <c:pt idx="885">
                  <c:v>39595</c:v>
                </c:pt>
                <c:pt idx="886">
                  <c:v>39596</c:v>
                </c:pt>
                <c:pt idx="887">
                  <c:v>39597</c:v>
                </c:pt>
                <c:pt idx="888">
                  <c:v>39598</c:v>
                </c:pt>
                <c:pt idx="889">
                  <c:v>39601</c:v>
                </c:pt>
                <c:pt idx="890">
                  <c:v>39602</c:v>
                </c:pt>
                <c:pt idx="891">
                  <c:v>39603</c:v>
                </c:pt>
                <c:pt idx="892">
                  <c:v>39604</c:v>
                </c:pt>
                <c:pt idx="893">
                  <c:v>39605</c:v>
                </c:pt>
                <c:pt idx="894">
                  <c:v>39608</c:v>
                </c:pt>
                <c:pt idx="895">
                  <c:v>39609</c:v>
                </c:pt>
                <c:pt idx="896">
                  <c:v>39610</c:v>
                </c:pt>
                <c:pt idx="897">
                  <c:v>39611</c:v>
                </c:pt>
                <c:pt idx="898">
                  <c:v>39612</c:v>
                </c:pt>
                <c:pt idx="899">
                  <c:v>39615</c:v>
                </c:pt>
                <c:pt idx="900">
                  <c:v>39616</c:v>
                </c:pt>
                <c:pt idx="901">
                  <c:v>39617</c:v>
                </c:pt>
                <c:pt idx="902">
                  <c:v>39618</c:v>
                </c:pt>
                <c:pt idx="903">
                  <c:v>39619</c:v>
                </c:pt>
                <c:pt idx="904">
                  <c:v>39622</c:v>
                </c:pt>
                <c:pt idx="905">
                  <c:v>39623</c:v>
                </c:pt>
                <c:pt idx="906">
                  <c:v>39624</c:v>
                </c:pt>
                <c:pt idx="907">
                  <c:v>39625</c:v>
                </c:pt>
                <c:pt idx="908">
                  <c:v>39626</c:v>
                </c:pt>
                <c:pt idx="909">
                  <c:v>39629</c:v>
                </c:pt>
                <c:pt idx="910">
                  <c:v>39630</c:v>
                </c:pt>
                <c:pt idx="911">
                  <c:v>39631</c:v>
                </c:pt>
                <c:pt idx="912">
                  <c:v>39632</c:v>
                </c:pt>
                <c:pt idx="913">
                  <c:v>39633</c:v>
                </c:pt>
                <c:pt idx="914">
                  <c:v>39636</c:v>
                </c:pt>
                <c:pt idx="915">
                  <c:v>39637</c:v>
                </c:pt>
                <c:pt idx="916">
                  <c:v>39638</c:v>
                </c:pt>
                <c:pt idx="917">
                  <c:v>39639</c:v>
                </c:pt>
                <c:pt idx="918">
                  <c:v>39640</c:v>
                </c:pt>
                <c:pt idx="919">
                  <c:v>39643</c:v>
                </c:pt>
                <c:pt idx="920">
                  <c:v>39644</c:v>
                </c:pt>
                <c:pt idx="921">
                  <c:v>39645</c:v>
                </c:pt>
                <c:pt idx="922">
                  <c:v>39646</c:v>
                </c:pt>
                <c:pt idx="923">
                  <c:v>39647</c:v>
                </c:pt>
                <c:pt idx="924">
                  <c:v>39650</c:v>
                </c:pt>
                <c:pt idx="925">
                  <c:v>39651</c:v>
                </c:pt>
                <c:pt idx="926">
                  <c:v>39652</c:v>
                </c:pt>
                <c:pt idx="927">
                  <c:v>39653</c:v>
                </c:pt>
                <c:pt idx="928">
                  <c:v>39654</c:v>
                </c:pt>
                <c:pt idx="929">
                  <c:v>39657</c:v>
                </c:pt>
                <c:pt idx="930">
                  <c:v>39658</c:v>
                </c:pt>
                <c:pt idx="931">
                  <c:v>39659</c:v>
                </c:pt>
                <c:pt idx="932">
                  <c:v>39660</c:v>
                </c:pt>
                <c:pt idx="933">
                  <c:v>39661</c:v>
                </c:pt>
                <c:pt idx="934">
                  <c:v>39664</c:v>
                </c:pt>
                <c:pt idx="935">
                  <c:v>39665</c:v>
                </c:pt>
                <c:pt idx="936">
                  <c:v>39666</c:v>
                </c:pt>
                <c:pt idx="937">
                  <c:v>39667</c:v>
                </c:pt>
                <c:pt idx="938">
                  <c:v>39668</c:v>
                </c:pt>
                <c:pt idx="939">
                  <c:v>39671</c:v>
                </c:pt>
                <c:pt idx="940">
                  <c:v>39672</c:v>
                </c:pt>
                <c:pt idx="941">
                  <c:v>39673</c:v>
                </c:pt>
                <c:pt idx="942">
                  <c:v>39674</c:v>
                </c:pt>
                <c:pt idx="943">
                  <c:v>39675</c:v>
                </c:pt>
                <c:pt idx="944">
                  <c:v>39678</c:v>
                </c:pt>
                <c:pt idx="945">
                  <c:v>39679</c:v>
                </c:pt>
                <c:pt idx="946">
                  <c:v>39680</c:v>
                </c:pt>
                <c:pt idx="947">
                  <c:v>39681</c:v>
                </c:pt>
                <c:pt idx="948">
                  <c:v>39682</c:v>
                </c:pt>
                <c:pt idx="949">
                  <c:v>39685</c:v>
                </c:pt>
                <c:pt idx="950">
                  <c:v>39686</c:v>
                </c:pt>
                <c:pt idx="951">
                  <c:v>39687</c:v>
                </c:pt>
                <c:pt idx="952">
                  <c:v>39688</c:v>
                </c:pt>
                <c:pt idx="953">
                  <c:v>39689</c:v>
                </c:pt>
                <c:pt idx="954">
                  <c:v>39692</c:v>
                </c:pt>
                <c:pt idx="955">
                  <c:v>39693</c:v>
                </c:pt>
                <c:pt idx="956">
                  <c:v>39694</c:v>
                </c:pt>
                <c:pt idx="957">
                  <c:v>39695</c:v>
                </c:pt>
                <c:pt idx="958">
                  <c:v>39696</c:v>
                </c:pt>
                <c:pt idx="959">
                  <c:v>39699</c:v>
                </c:pt>
                <c:pt idx="960">
                  <c:v>39700</c:v>
                </c:pt>
                <c:pt idx="961">
                  <c:v>39701</c:v>
                </c:pt>
                <c:pt idx="962">
                  <c:v>39702</c:v>
                </c:pt>
                <c:pt idx="963">
                  <c:v>39703</c:v>
                </c:pt>
                <c:pt idx="964">
                  <c:v>39706</c:v>
                </c:pt>
                <c:pt idx="965">
                  <c:v>39707</c:v>
                </c:pt>
                <c:pt idx="966">
                  <c:v>39708</c:v>
                </c:pt>
                <c:pt idx="967">
                  <c:v>39709</c:v>
                </c:pt>
                <c:pt idx="968">
                  <c:v>39710</c:v>
                </c:pt>
                <c:pt idx="969">
                  <c:v>39713</c:v>
                </c:pt>
                <c:pt idx="970">
                  <c:v>39714</c:v>
                </c:pt>
                <c:pt idx="971">
                  <c:v>39715</c:v>
                </c:pt>
                <c:pt idx="972">
                  <c:v>39716</c:v>
                </c:pt>
                <c:pt idx="973">
                  <c:v>39717</c:v>
                </c:pt>
                <c:pt idx="974">
                  <c:v>39720</c:v>
                </c:pt>
                <c:pt idx="975">
                  <c:v>39721</c:v>
                </c:pt>
                <c:pt idx="976">
                  <c:v>39722</c:v>
                </c:pt>
                <c:pt idx="977">
                  <c:v>39723</c:v>
                </c:pt>
                <c:pt idx="978">
                  <c:v>39724</c:v>
                </c:pt>
                <c:pt idx="979">
                  <c:v>39727</c:v>
                </c:pt>
                <c:pt idx="980">
                  <c:v>39728</c:v>
                </c:pt>
                <c:pt idx="981">
                  <c:v>39729</c:v>
                </c:pt>
                <c:pt idx="982">
                  <c:v>39730</c:v>
                </c:pt>
                <c:pt idx="983">
                  <c:v>39731</c:v>
                </c:pt>
                <c:pt idx="984">
                  <c:v>39734</c:v>
                </c:pt>
                <c:pt idx="985">
                  <c:v>39735</c:v>
                </c:pt>
                <c:pt idx="986">
                  <c:v>39736</c:v>
                </c:pt>
                <c:pt idx="987">
                  <c:v>39737</c:v>
                </c:pt>
                <c:pt idx="988">
                  <c:v>39738</c:v>
                </c:pt>
                <c:pt idx="989">
                  <c:v>39741</c:v>
                </c:pt>
                <c:pt idx="990">
                  <c:v>39742</c:v>
                </c:pt>
                <c:pt idx="991">
                  <c:v>39743</c:v>
                </c:pt>
                <c:pt idx="992">
                  <c:v>39744</c:v>
                </c:pt>
                <c:pt idx="993">
                  <c:v>39745</c:v>
                </c:pt>
                <c:pt idx="994">
                  <c:v>39748</c:v>
                </c:pt>
                <c:pt idx="995">
                  <c:v>39749</c:v>
                </c:pt>
                <c:pt idx="996">
                  <c:v>39750</c:v>
                </c:pt>
                <c:pt idx="997">
                  <c:v>39751</c:v>
                </c:pt>
                <c:pt idx="998">
                  <c:v>39752</c:v>
                </c:pt>
                <c:pt idx="999">
                  <c:v>39755</c:v>
                </c:pt>
                <c:pt idx="1000">
                  <c:v>39756</c:v>
                </c:pt>
                <c:pt idx="1001">
                  <c:v>39757</c:v>
                </c:pt>
                <c:pt idx="1002">
                  <c:v>39758</c:v>
                </c:pt>
                <c:pt idx="1003">
                  <c:v>39759</c:v>
                </c:pt>
                <c:pt idx="1004">
                  <c:v>39762</c:v>
                </c:pt>
                <c:pt idx="1005">
                  <c:v>39763</c:v>
                </c:pt>
                <c:pt idx="1006">
                  <c:v>39764</c:v>
                </c:pt>
                <c:pt idx="1007">
                  <c:v>39765</c:v>
                </c:pt>
                <c:pt idx="1008">
                  <c:v>39766</c:v>
                </c:pt>
                <c:pt idx="1009">
                  <c:v>39769</c:v>
                </c:pt>
                <c:pt idx="1010">
                  <c:v>39770</c:v>
                </c:pt>
                <c:pt idx="1011">
                  <c:v>39771</c:v>
                </c:pt>
                <c:pt idx="1012">
                  <c:v>39772</c:v>
                </c:pt>
                <c:pt idx="1013">
                  <c:v>39773</c:v>
                </c:pt>
                <c:pt idx="1014">
                  <c:v>39776</c:v>
                </c:pt>
                <c:pt idx="1015">
                  <c:v>39777</c:v>
                </c:pt>
                <c:pt idx="1016">
                  <c:v>39778</c:v>
                </c:pt>
                <c:pt idx="1017">
                  <c:v>39779</c:v>
                </c:pt>
                <c:pt idx="1018">
                  <c:v>39780</c:v>
                </c:pt>
                <c:pt idx="1019">
                  <c:v>39783</c:v>
                </c:pt>
                <c:pt idx="1020">
                  <c:v>39784</c:v>
                </c:pt>
                <c:pt idx="1021">
                  <c:v>39785</c:v>
                </c:pt>
                <c:pt idx="1022">
                  <c:v>39786</c:v>
                </c:pt>
                <c:pt idx="1023">
                  <c:v>39787</c:v>
                </c:pt>
                <c:pt idx="1024">
                  <c:v>39790</c:v>
                </c:pt>
                <c:pt idx="1025">
                  <c:v>39791</c:v>
                </c:pt>
                <c:pt idx="1026">
                  <c:v>39792</c:v>
                </c:pt>
                <c:pt idx="1027">
                  <c:v>39793</c:v>
                </c:pt>
                <c:pt idx="1028">
                  <c:v>39794</c:v>
                </c:pt>
                <c:pt idx="1029">
                  <c:v>39797</c:v>
                </c:pt>
                <c:pt idx="1030">
                  <c:v>39798</c:v>
                </c:pt>
                <c:pt idx="1031">
                  <c:v>39799</c:v>
                </c:pt>
                <c:pt idx="1032">
                  <c:v>39800</c:v>
                </c:pt>
                <c:pt idx="1033">
                  <c:v>39801</c:v>
                </c:pt>
                <c:pt idx="1034">
                  <c:v>39804</c:v>
                </c:pt>
                <c:pt idx="1035">
                  <c:v>39805</c:v>
                </c:pt>
                <c:pt idx="1036">
                  <c:v>39806</c:v>
                </c:pt>
                <c:pt idx="1037">
                  <c:v>39807</c:v>
                </c:pt>
                <c:pt idx="1038">
                  <c:v>39808</c:v>
                </c:pt>
                <c:pt idx="1039">
                  <c:v>39811</c:v>
                </c:pt>
                <c:pt idx="1040">
                  <c:v>39812</c:v>
                </c:pt>
                <c:pt idx="1041">
                  <c:v>39813</c:v>
                </c:pt>
                <c:pt idx="1042">
                  <c:v>39814</c:v>
                </c:pt>
                <c:pt idx="1043">
                  <c:v>39815</c:v>
                </c:pt>
                <c:pt idx="1044">
                  <c:v>39818</c:v>
                </c:pt>
                <c:pt idx="1045">
                  <c:v>39819</c:v>
                </c:pt>
                <c:pt idx="1046">
                  <c:v>39820</c:v>
                </c:pt>
                <c:pt idx="1047">
                  <c:v>39821</c:v>
                </c:pt>
                <c:pt idx="1048">
                  <c:v>39822</c:v>
                </c:pt>
                <c:pt idx="1049">
                  <c:v>39825</c:v>
                </c:pt>
                <c:pt idx="1050">
                  <c:v>39826</c:v>
                </c:pt>
                <c:pt idx="1051">
                  <c:v>39827</c:v>
                </c:pt>
                <c:pt idx="1052">
                  <c:v>39828</c:v>
                </c:pt>
                <c:pt idx="1053">
                  <c:v>39829</c:v>
                </c:pt>
                <c:pt idx="1054">
                  <c:v>39832</c:v>
                </c:pt>
                <c:pt idx="1055">
                  <c:v>39833</c:v>
                </c:pt>
                <c:pt idx="1056">
                  <c:v>39834</c:v>
                </c:pt>
                <c:pt idx="1057">
                  <c:v>39835</c:v>
                </c:pt>
                <c:pt idx="1058">
                  <c:v>39836</c:v>
                </c:pt>
                <c:pt idx="1059">
                  <c:v>39839</c:v>
                </c:pt>
                <c:pt idx="1060">
                  <c:v>39840</c:v>
                </c:pt>
                <c:pt idx="1061">
                  <c:v>39841</c:v>
                </c:pt>
                <c:pt idx="1062">
                  <c:v>39842</c:v>
                </c:pt>
                <c:pt idx="1063">
                  <c:v>39843</c:v>
                </c:pt>
                <c:pt idx="1064">
                  <c:v>39846</c:v>
                </c:pt>
                <c:pt idx="1065">
                  <c:v>39847</c:v>
                </c:pt>
                <c:pt idx="1066">
                  <c:v>39848</c:v>
                </c:pt>
                <c:pt idx="1067">
                  <c:v>39849</c:v>
                </c:pt>
                <c:pt idx="1068">
                  <c:v>39850</c:v>
                </c:pt>
                <c:pt idx="1069">
                  <c:v>39853</c:v>
                </c:pt>
                <c:pt idx="1070">
                  <c:v>39854</c:v>
                </c:pt>
                <c:pt idx="1071">
                  <c:v>39855</c:v>
                </c:pt>
                <c:pt idx="1072">
                  <c:v>39856</c:v>
                </c:pt>
                <c:pt idx="1073">
                  <c:v>39857</c:v>
                </c:pt>
                <c:pt idx="1074">
                  <c:v>39860</c:v>
                </c:pt>
                <c:pt idx="1075">
                  <c:v>39861</c:v>
                </c:pt>
                <c:pt idx="1076">
                  <c:v>39862</c:v>
                </c:pt>
                <c:pt idx="1077">
                  <c:v>39863</c:v>
                </c:pt>
                <c:pt idx="1078">
                  <c:v>39864</c:v>
                </c:pt>
                <c:pt idx="1079">
                  <c:v>39867</c:v>
                </c:pt>
                <c:pt idx="1080">
                  <c:v>39868</c:v>
                </c:pt>
                <c:pt idx="1081">
                  <c:v>39869</c:v>
                </c:pt>
                <c:pt idx="1082">
                  <c:v>39870</c:v>
                </c:pt>
                <c:pt idx="1083">
                  <c:v>39871</c:v>
                </c:pt>
                <c:pt idx="1084">
                  <c:v>39874</c:v>
                </c:pt>
                <c:pt idx="1085">
                  <c:v>39875</c:v>
                </c:pt>
                <c:pt idx="1086">
                  <c:v>39876</c:v>
                </c:pt>
                <c:pt idx="1087">
                  <c:v>39877</c:v>
                </c:pt>
                <c:pt idx="1088">
                  <c:v>39878</c:v>
                </c:pt>
                <c:pt idx="1089">
                  <c:v>39881</c:v>
                </c:pt>
                <c:pt idx="1090">
                  <c:v>39882</c:v>
                </c:pt>
                <c:pt idx="1091">
                  <c:v>39883</c:v>
                </c:pt>
                <c:pt idx="1092">
                  <c:v>39884</c:v>
                </c:pt>
                <c:pt idx="1093">
                  <c:v>39885</c:v>
                </c:pt>
                <c:pt idx="1094">
                  <c:v>39888</c:v>
                </c:pt>
                <c:pt idx="1095">
                  <c:v>39889</c:v>
                </c:pt>
                <c:pt idx="1096">
                  <c:v>39890</c:v>
                </c:pt>
                <c:pt idx="1097">
                  <c:v>39891</c:v>
                </c:pt>
                <c:pt idx="1098">
                  <c:v>39892</c:v>
                </c:pt>
                <c:pt idx="1099">
                  <c:v>39895</c:v>
                </c:pt>
                <c:pt idx="1100">
                  <c:v>39896</c:v>
                </c:pt>
                <c:pt idx="1101">
                  <c:v>39897</c:v>
                </c:pt>
                <c:pt idx="1102">
                  <c:v>39898</c:v>
                </c:pt>
                <c:pt idx="1103">
                  <c:v>39899</c:v>
                </c:pt>
                <c:pt idx="1104">
                  <c:v>39902</c:v>
                </c:pt>
                <c:pt idx="1105">
                  <c:v>39903</c:v>
                </c:pt>
                <c:pt idx="1106">
                  <c:v>39904</c:v>
                </c:pt>
                <c:pt idx="1107">
                  <c:v>39905</c:v>
                </c:pt>
                <c:pt idx="1108">
                  <c:v>39906</c:v>
                </c:pt>
                <c:pt idx="1109">
                  <c:v>39909</c:v>
                </c:pt>
                <c:pt idx="1110">
                  <c:v>39910</c:v>
                </c:pt>
                <c:pt idx="1111">
                  <c:v>39911</c:v>
                </c:pt>
                <c:pt idx="1112">
                  <c:v>39912</c:v>
                </c:pt>
                <c:pt idx="1113">
                  <c:v>39913</c:v>
                </c:pt>
                <c:pt idx="1114">
                  <c:v>39916</c:v>
                </c:pt>
                <c:pt idx="1115">
                  <c:v>39917</c:v>
                </c:pt>
                <c:pt idx="1116">
                  <c:v>39918</c:v>
                </c:pt>
                <c:pt idx="1117">
                  <c:v>39919</c:v>
                </c:pt>
                <c:pt idx="1118">
                  <c:v>39920</c:v>
                </c:pt>
                <c:pt idx="1119">
                  <c:v>39923</c:v>
                </c:pt>
                <c:pt idx="1120">
                  <c:v>39924</c:v>
                </c:pt>
                <c:pt idx="1121">
                  <c:v>39925</c:v>
                </c:pt>
                <c:pt idx="1122">
                  <c:v>39926</c:v>
                </c:pt>
                <c:pt idx="1123">
                  <c:v>39927</c:v>
                </c:pt>
                <c:pt idx="1124">
                  <c:v>39930</c:v>
                </c:pt>
                <c:pt idx="1125">
                  <c:v>39931</c:v>
                </c:pt>
                <c:pt idx="1126">
                  <c:v>39932</c:v>
                </c:pt>
                <c:pt idx="1127">
                  <c:v>39933</c:v>
                </c:pt>
                <c:pt idx="1128">
                  <c:v>39934</c:v>
                </c:pt>
                <c:pt idx="1129">
                  <c:v>39937</c:v>
                </c:pt>
                <c:pt idx="1130">
                  <c:v>39938</c:v>
                </c:pt>
                <c:pt idx="1131">
                  <c:v>39939</c:v>
                </c:pt>
                <c:pt idx="1132">
                  <c:v>39940</c:v>
                </c:pt>
                <c:pt idx="1133">
                  <c:v>39941</c:v>
                </c:pt>
                <c:pt idx="1134">
                  <c:v>39944</c:v>
                </c:pt>
                <c:pt idx="1135">
                  <c:v>39945</c:v>
                </c:pt>
                <c:pt idx="1136">
                  <c:v>39946</c:v>
                </c:pt>
                <c:pt idx="1137">
                  <c:v>39947</c:v>
                </c:pt>
                <c:pt idx="1138">
                  <c:v>39948</c:v>
                </c:pt>
                <c:pt idx="1139">
                  <c:v>39951</c:v>
                </c:pt>
                <c:pt idx="1140">
                  <c:v>39952</c:v>
                </c:pt>
                <c:pt idx="1141">
                  <c:v>39953</c:v>
                </c:pt>
                <c:pt idx="1142">
                  <c:v>39954</c:v>
                </c:pt>
                <c:pt idx="1143">
                  <c:v>39955</c:v>
                </c:pt>
                <c:pt idx="1144">
                  <c:v>39958</c:v>
                </c:pt>
                <c:pt idx="1145">
                  <c:v>39959</c:v>
                </c:pt>
                <c:pt idx="1146">
                  <c:v>39960</c:v>
                </c:pt>
                <c:pt idx="1147">
                  <c:v>39961</c:v>
                </c:pt>
                <c:pt idx="1148">
                  <c:v>39962</c:v>
                </c:pt>
                <c:pt idx="1149">
                  <c:v>39965</c:v>
                </c:pt>
                <c:pt idx="1150">
                  <c:v>39966</c:v>
                </c:pt>
                <c:pt idx="1151">
                  <c:v>39967</c:v>
                </c:pt>
                <c:pt idx="1152">
                  <c:v>39968</c:v>
                </c:pt>
                <c:pt idx="1153">
                  <c:v>39969</c:v>
                </c:pt>
                <c:pt idx="1154">
                  <c:v>39972</c:v>
                </c:pt>
                <c:pt idx="1155">
                  <c:v>39973</c:v>
                </c:pt>
                <c:pt idx="1156">
                  <c:v>39974</c:v>
                </c:pt>
                <c:pt idx="1157">
                  <c:v>39975</c:v>
                </c:pt>
                <c:pt idx="1158">
                  <c:v>39976</c:v>
                </c:pt>
                <c:pt idx="1159">
                  <c:v>39979</c:v>
                </c:pt>
                <c:pt idx="1160">
                  <c:v>39980</c:v>
                </c:pt>
                <c:pt idx="1161">
                  <c:v>39981</c:v>
                </c:pt>
                <c:pt idx="1162">
                  <c:v>39982</c:v>
                </c:pt>
                <c:pt idx="1163">
                  <c:v>39983</c:v>
                </c:pt>
                <c:pt idx="1164">
                  <c:v>39986</c:v>
                </c:pt>
                <c:pt idx="1165">
                  <c:v>39987</c:v>
                </c:pt>
                <c:pt idx="1166">
                  <c:v>39988</c:v>
                </c:pt>
                <c:pt idx="1167">
                  <c:v>39989</c:v>
                </c:pt>
                <c:pt idx="1168">
                  <c:v>39990</c:v>
                </c:pt>
                <c:pt idx="1169">
                  <c:v>39993</c:v>
                </c:pt>
                <c:pt idx="1170">
                  <c:v>39994</c:v>
                </c:pt>
                <c:pt idx="1171">
                  <c:v>39995</c:v>
                </c:pt>
                <c:pt idx="1172">
                  <c:v>39996</c:v>
                </c:pt>
                <c:pt idx="1173">
                  <c:v>39997</c:v>
                </c:pt>
                <c:pt idx="1174">
                  <c:v>40000</c:v>
                </c:pt>
                <c:pt idx="1175">
                  <c:v>40001</c:v>
                </c:pt>
                <c:pt idx="1176">
                  <c:v>40002</c:v>
                </c:pt>
                <c:pt idx="1177">
                  <c:v>40003</c:v>
                </c:pt>
                <c:pt idx="1178">
                  <c:v>40004</c:v>
                </c:pt>
                <c:pt idx="1179">
                  <c:v>40007</c:v>
                </c:pt>
                <c:pt idx="1180">
                  <c:v>40008</c:v>
                </c:pt>
                <c:pt idx="1181">
                  <c:v>40009</c:v>
                </c:pt>
                <c:pt idx="1182">
                  <c:v>40010</c:v>
                </c:pt>
                <c:pt idx="1183">
                  <c:v>40011</c:v>
                </c:pt>
                <c:pt idx="1184">
                  <c:v>40014</c:v>
                </c:pt>
                <c:pt idx="1185">
                  <c:v>40015</c:v>
                </c:pt>
                <c:pt idx="1186">
                  <c:v>40016</c:v>
                </c:pt>
                <c:pt idx="1187">
                  <c:v>40017</c:v>
                </c:pt>
                <c:pt idx="1188">
                  <c:v>40018</c:v>
                </c:pt>
                <c:pt idx="1189">
                  <c:v>40021</c:v>
                </c:pt>
                <c:pt idx="1190">
                  <c:v>40022</c:v>
                </c:pt>
                <c:pt idx="1191">
                  <c:v>40023</c:v>
                </c:pt>
                <c:pt idx="1192">
                  <c:v>40024</c:v>
                </c:pt>
                <c:pt idx="1193">
                  <c:v>40025</c:v>
                </c:pt>
                <c:pt idx="1194">
                  <c:v>40028</c:v>
                </c:pt>
                <c:pt idx="1195">
                  <c:v>40029</c:v>
                </c:pt>
                <c:pt idx="1196">
                  <c:v>40030</c:v>
                </c:pt>
                <c:pt idx="1197">
                  <c:v>40031</c:v>
                </c:pt>
                <c:pt idx="1198">
                  <c:v>40032</c:v>
                </c:pt>
                <c:pt idx="1199">
                  <c:v>40035</c:v>
                </c:pt>
                <c:pt idx="1200">
                  <c:v>40036</c:v>
                </c:pt>
                <c:pt idx="1201">
                  <c:v>40037</c:v>
                </c:pt>
                <c:pt idx="1202">
                  <c:v>40038</c:v>
                </c:pt>
                <c:pt idx="1203">
                  <c:v>40039</c:v>
                </c:pt>
                <c:pt idx="1204">
                  <c:v>40042</c:v>
                </c:pt>
                <c:pt idx="1205">
                  <c:v>40043</c:v>
                </c:pt>
                <c:pt idx="1206">
                  <c:v>40044</c:v>
                </c:pt>
                <c:pt idx="1207">
                  <c:v>40045</c:v>
                </c:pt>
                <c:pt idx="1208">
                  <c:v>40046</c:v>
                </c:pt>
                <c:pt idx="1209">
                  <c:v>40049</c:v>
                </c:pt>
                <c:pt idx="1210">
                  <c:v>40050</c:v>
                </c:pt>
                <c:pt idx="1211">
                  <c:v>40051</c:v>
                </c:pt>
                <c:pt idx="1212">
                  <c:v>40052</c:v>
                </c:pt>
                <c:pt idx="1213">
                  <c:v>40053</c:v>
                </c:pt>
                <c:pt idx="1214">
                  <c:v>40056</c:v>
                </c:pt>
                <c:pt idx="1215">
                  <c:v>40057</c:v>
                </c:pt>
                <c:pt idx="1216">
                  <c:v>40058</c:v>
                </c:pt>
                <c:pt idx="1217">
                  <c:v>40059</c:v>
                </c:pt>
                <c:pt idx="1218">
                  <c:v>40060</c:v>
                </c:pt>
                <c:pt idx="1219">
                  <c:v>40063</c:v>
                </c:pt>
                <c:pt idx="1220">
                  <c:v>40064</c:v>
                </c:pt>
                <c:pt idx="1221">
                  <c:v>40065</c:v>
                </c:pt>
                <c:pt idx="1222">
                  <c:v>40066</c:v>
                </c:pt>
                <c:pt idx="1223">
                  <c:v>40067</c:v>
                </c:pt>
                <c:pt idx="1224">
                  <c:v>40070</c:v>
                </c:pt>
                <c:pt idx="1225">
                  <c:v>40071</c:v>
                </c:pt>
                <c:pt idx="1226">
                  <c:v>40072</c:v>
                </c:pt>
                <c:pt idx="1227">
                  <c:v>40073</c:v>
                </c:pt>
                <c:pt idx="1228">
                  <c:v>40074</c:v>
                </c:pt>
                <c:pt idx="1229">
                  <c:v>40077</c:v>
                </c:pt>
                <c:pt idx="1230">
                  <c:v>40078</c:v>
                </c:pt>
                <c:pt idx="1231">
                  <c:v>40079</c:v>
                </c:pt>
                <c:pt idx="1232">
                  <c:v>40080</c:v>
                </c:pt>
                <c:pt idx="1233">
                  <c:v>40081</c:v>
                </c:pt>
                <c:pt idx="1234">
                  <c:v>40084</c:v>
                </c:pt>
                <c:pt idx="1235">
                  <c:v>40085</c:v>
                </c:pt>
                <c:pt idx="1236">
                  <c:v>40086</c:v>
                </c:pt>
                <c:pt idx="1237">
                  <c:v>40087</c:v>
                </c:pt>
                <c:pt idx="1238">
                  <c:v>40088</c:v>
                </c:pt>
                <c:pt idx="1239">
                  <c:v>40091</c:v>
                </c:pt>
                <c:pt idx="1240">
                  <c:v>40092</c:v>
                </c:pt>
                <c:pt idx="1241">
                  <c:v>40093</c:v>
                </c:pt>
                <c:pt idx="1242">
                  <c:v>40094</c:v>
                </c:pt>
                <c:pt idx="1243">
                  <c:v>40095</c:v>
                </c:pt>
                <c:pt idx="1244">
                  <c:v>40098</c:v>
                </c:pt>
                <c:pt idx="1245">
                  <c:v>40099</c:v>
                </c:pt>
                <c:pt idx="1246">
                  <c:v>40100</c:v>
                </c:pt>
                <c:pt idx="1247">
                  <c:v>40101</c:v>
                </c:pt>
                <c:pt idx="1248">
                  <c:v>40102</c:v>
                </c:pt>
                <c:pt idx="1249">
                  <c:v>40105</c:v>
                </c:pt>
                <c:pt idx="1250">
                  <c:v>40106</c:v>
                </c:pt>
                <c:pt idx="1251">
                  <c:v>40107</c:v>
                </c:pt>
                <c:pt idx="1252">
                  <c:v>40108</c:v>
                </c:pt>
                <c:pt idx="1253">
                  <c:v>40109</c:v>
                </c:pt>
                <c:pt idx="1254">
                  <c:v>40112</c:v>
                </c:pt>
                <c:pt idx="1255">
                  <c:v>40113</c:v>
                </c:pt>
                <c:pt idx="1256">
                  <c:v>40114</c:v>
                </c:pt>
                <c:pt idx="1257">
                  <c:v>40115</c:v>
                </c:pt>
                <c:pt idx="1258">
                  <c:v>40116</c:v>
                </c:pt>
                <c:pt idx="1259">
                  <c:v>40119</c:v>
                </c:pt>
                <c:pt idx="1260">
                  <c:v>40120</c:v>
                </c:pt>
                <c:pt idx="1261">
                  <c:v>40121</c:v>
                </c:pt>
                <c:pt idx="1262">
                  <c:v>40122</c:v>
                </c:pt>
                <c:pt idx="1263">
                  <c:v>40123</c:v>
                </c:pt>
                <c:pt idx="1264">
                  <c:v>40126</c:v>
                </c:pt>
                <c:pt idx="1265">
                  <c:v>40127</c:v>
                </c:pt>
                <c:pt idx="1266">
                  <c:v>40128</c:v>
                </c:pt>
                <c:pt idx="1267">
                  <c:v>40129</c:v>
                </c:pt>
                <c:pt idx="1268">
                  <c:v>40130</c:v>
                </c:pt>
                <c:pt idx="1269">
                  <c:v>40133</c:v>
                </c:pt>
                <c:pt idx="1270">
                  <c:v>40134</c:v>
                </c:pt>
                <c:pt idx="1271">
                  <c:v>40135</c:v>
                </c:pt>
                <c:pt idx="1272">
                  <c:v>40136</c:v>
                </c:pt>
                <c:pt idx="1273">
                  <c:v>40137</c:v>
                </c:pt>
                <c:pt idx="1274">
                  <c:v>40140</c:v>
                </c:pt>
                <c:pt idx="1275">
                  <c:v>40141</c:v>
                </c:pt>
                <c:pt idx="1276">
                  <c:v>40142</c:v>
                </c:pt>
                <c:pt idx="1277">
                  <c:v>40143</c:v>
                </c:pt>
                <c:pt idx="1278">
                  <c:v>40144</c:v>
                </c:pt>
                <c:pt idx="1279">
                  <c:v>40147</c:v>
                </c:pt>
                <c:pt idx="1280">
                  <c:v>40148</c:v>
                </c:pt>
                <c:pt idx="1281">
                  <c:v>40149</c:v>
                </c:pt>
                <c:pt idx="1282">
                  <c:v>40150</c:v>
                </c:pt>
                <c:pt idx="1283">
                  <c:v>40151</c:v>
                </c:pt>
                <c:pt idx="1284">
                  <c:v>40154</c:v>
                </c:pt>
                <c:pt idx="1285">
                  <c:v>40155</c:v>
                </c:pt>
                <c:pt idx="1286">
                  <c:v>40156</c:v>
                </c:pt>
                <c:pt idx="1287">
                  <c:v>40157</c:v>
                </c:pt>
                <c:pt idx="1288">
                  <c:v>40158</c:v>
                </c:pt>
                <c:pt idx="1289">
                  <c:v>40161</c:v>
                </c:pt>
                <c:pt idx="1290">
                  <c:v>40162</c:v>
                </c:pt>
                <c:pt idx="1291">
                  <c:v>40163</c:v>
                </c:pt>
                <c:pt idx="1292">
                  <c:v>40164</c:v>
                </c:pt>
                <c:pt idx="1293">
                  <c:v>40165</c:v>
                </c:pt>
                <c:pt idx="1294">
                  <c:v>40168</c:v>
                </c:pt>
                <c:pt idx="1295">
                  <c:v>40169</c:v>
                </c:pt>
                <c:pt idx="1296">
                  <c:v>40170</c:v>
                </c:pt>
                <c:pt idx="1297">
                  <c:v>40171</c:v>
                </c:pt>
                <c:pt idx="1298">
                  <c:v>40172</c:v>
                </c:pt>
                <c:pt idx="1299">
                  <c:v>40175</c:v>
                </c:pt>
                <c:pt idx="1300">
                  <c:v>40176</c:v>
                </c:pt>
                <c:pt idx="1301">
                  <c:v>40177</c:v>
                </c:pt>
                <c:pt idx="1302">
                  <c:v>40178</c:v>
                </c:pt>
                <c:pt idx="1303">
                  <c:v>40179</c:v>
                </c:pt>
                <c:pt idx="1304">
                  <c:v>40182</c:v>
                </c:pt>
                <c:pt idx="1305">
                  <c:v>40183</c:v>
                </c:pt>
                <c:pt idx="1306">
                  <c:v>40184</c:v>
                </c:pt>
                <c:pt idx="1307">
                  <c:v>40185</c:v>
                </c:pt>
                <c:pt idx="1308">
                  <c:v>40186</c:v>
                </c:pt>
                <c:pt idx="1309">
                  <c:v>40189</c:v>
                </c:pt>
                <c:pt idx="1310">
                  <c:v>40190</c:v>
                </c:pt>
                <c:pt idx="1311">
                  <c:v>40191</c:v>
                </c:pt>
                <c:pt idx="1312">
                  <c:v>40192</c:v>
                </c:pt>
                <c:pt idx="1313">
                  <c:v>40193</c:v>
                </c:pt>
                <c:pt idx="1314">
                  <c:v>40196</c:v>
                </c:pt>
                <c:pt idx="1315">
                  <c:v>40197</c:v>
                </c:pt>
                <c:pt idx="1316">
                  <c:v>40198</c:v>
                </c:pt>
                <c:pt idx="1317">
                  <c:v>40199</c:v>
                </c:pt>
                <c:pt idx="1318">
                  <c:v>40200</c:v>
                </c:pt>
                <c:pt idx="1319">
                  <c:v>40203</c:v>
                </c:pt>
                <c:pt idx="1320">
                  <c:v>40204</c:v>
                </c:pt>
                <c:pt idx="1321">
                  <c:v>40205</c:v>
                </c:pt>
                <c:pt idx="1322">
                  <c:v>40206</c:v>
                </c:pt>
                <c:pt idx="1323">
                  <c:v>40207</c:v>
                </c:pt>
                <c:pt idx="1324">
                  <c:v>40210</c:v>
                </c:pt>
                <c:pt idx="1325">
                  <c:v>40211</c:v>
                </c:pt>
                <c:pt idx="1326">
                  <c:v>40212</c:v>
                </c:pt>
                <c:pt idx="1327">
                  <c:v>40213</c:v>
                </c:pt>
                <c:pt idx="1328">
                  <c:v>40214</c:v>
                </c:pt>
                <c:pt idx="1329">
                  <c:v>40217</c:v>
                </c:pt>
                <c:pt idx="1330">
                  <c:v>40218</c:v>
                </c:pt>
                <c:pt idx="1331">
                  <c:v>40219</c:v>
                </c:pt>
                <c:pt idx="1332">
                  <c:v>40220</c:v>
                </c:pt>
                <c:pt idx="1333">
                  <c:v>40221</c:v>
                </c:pt>
                <c:pt idx="1334">
                  <c:v>40224</c:v>
                </c:pt>
                <c:pt idx="1335">
                  <c:v>40225</c:v>
                </c:pt>
                <c:pt idx="1336">
                  <c:v>40226</c:v>
                </c:pt>
                <c:pt idx="1337">
                  <c:v>40227</c:v>
                </c:pt>
                <c:pt idx="1338">
                  <c:v>40228</c:v>
                </c:pt>
                <c:pt idx="1339">
                  <c:v>40231</c:v>
                </c:pt>
                <c:pt idx="1340">
                  <c:v>40232</c:v>
                </c:pt>
                <c:pt idx="1341">
                  <c:v>40233</c:v>
                </c:pt>
                <c:pt idx="1342">
                  <c:v>40234</c:v>
                </c:pt>
                <c:pt idx="1343">
                  <c:v>40235</c:v>
                </c:pt>
                <c:pt idx="1344">
                  <c:v>40238</c:v>
                </c:pt>
                <c:pt idx="1345">
                  <c:v>40239</c:v>
                </c:pt>
                <c:pt idx="1346">
                  <c:v>40240</c:v>
                </c:pt>
                <c:pt idx="1347">
                  <c:v>40241</c:v>
                </c:pt>
                <c:pt idx="1348">
                  <c:v>40242</c:v>
                </c:pt>
                <c:pt idx="1349">
                  <c:v>40245</c:v>
                </c:pt>
                <c:pt idx="1350">
                  <c:v>40246</c:v>
                </c:pt>
                <c:pt idx="1351">
                  <c:v>40247</c:v>
                </c:pt>
                <c:pt idx="1352">
                  <c:v>40248</c:v>
                </c:pt>
                <c:pt idx="1353">
                  <c:v>40249</c:v>
                </c:pt>
                <c:pt idx="1354">
                  <c:v>40252</c:v>
                </c:pt>
                <c:pt idx="1355">
                  <c:v>40253</c:v>
                </c:pt>
                <c:pt idx="1356">
                  <c:v>40254</c:v>
                </c:pt>
                <c:pt idx="1357">
                  <c:v>40255</c:v>
                </c:pt>
                <c:pt idx="1358">
                  <c:v>40256</c:v>
                </c:pt>
                <c:pt idx="1359">
                  <c:v>40259</c:v>
                </c:pt>
                <c:pt idx="1360">
                  <c:v>40260</c:v>
                </c:pt>
                <c:pt idx="1361">
                  <c:v>40261</c:v>
                </c:pt>
                <c:pt idx="1362">
                  <c:v>40262</c:v>
                </c:pt>
                <c:pt idx="1363">
                  <c:v>40263</c:v>
                </c:pt>
                <c:pt idx="1364">
                  <c:v>40266</c:v>
                </c:pt>
                <c:pt idx="1365">
                  <c:v>40267</c:v>
                </c:pt>
                <c:pt idx="1366">
                  <c:v>40268</c:v>
                </c:pt>
                <c:pt idx="1367">
                  <c:v>40269</c:v>
                </c:pt>
                <c:pt idx="1368">
                  <c:v>40270</c:v>
                </c:pt>
                <c:pt idx="1369">
                  <c:v>40273</c:v>
                </c:pt>
                <c:pt idx="1370">
                  <c:v>40274</c:v>
                </c:pt>
                <c:pt idx="1371">
                  <c:v>40275</c:v>
                </c:pt>
                <c:pt idx="1372">
                  <c:v>40276</c:v>
                </c:pt>
                <c:pt idx="1373">
                  <c:v>40277</c:v>
                </c:pt>
                <c:pt idx="1374">
                  <c:v>40280</c:v>
                </c:pt>
                <c:pt idx="1375">
                  <c:v>40281</c:v>
                </c:pt>
                <c:pt idx="1376">
                  <c:v>40282</c:v>
                </c:pt>
                <c:pt idx="1377">
                  <c:v>40283</c:v>
                </c:pt>
                <c:pt idx="1378">
                  <c:v>40284</c:v>
                </c:pt>
                <c:pt idx="1379">
                  <c:v>40287</c:v>
                </c:pt>
                <c:pt idx="1380">
                  <c:v>40288</c:v>
                </c:pt>
                <c:pt idx="1381">
                  <c:v>40289</c:v>
                </c:pt>
                <c:pt idx="1382">
                  <c:v>40290</c:v>
                </c:pt>
                <c:pt idx="1383">
                  <c:v>40291</c:v>
                </c:pt>
                <c:pt idx="1384">
                  <c:v>40294</c:v>
                </c:pt>
                <c:pt idx="1385">
                  <c:v>40295</c:v>
                </c:pt>
                <c:pt idx="1386">
                  <c:v>40296</c:v>
                </c:pt>
                <c:pt idx="1387">
                  <c:v>40297</c:v>
                </c:pt>
                <c:pt idx="1388">
                  <c:v>40298</c:v>
                </c:pt>
                <c:pt idx="1389">
                  <c:v>40301</c:v>
                </c:pt>
                <c:pt idx="1390">
                  <c:v>40302</c:v>
                </c:pt>
                <c:pt idx="1391">
                  <c:v>40303</c:v>
                </c:pt>
                <c:pt idx="1392">
                  <c:v>40304</c:v>
                </c:pt>
                <c:pt idx="1393">
                  <c:v>40305</c:v>
                </c:pt>
                <c:pt idx="1394">
                  <c:v>40308</c:v>
                </c:pt>
                <c:pt idx="1395">
                  <c:v>40309</c:v>
                </c:pt>
                <c:pt idx="1396">
                  <c:v>40310</c:v>
                </c:pt>
                <c:pt idx="1397">
                  <c:v>40311</c:v>
                </c:pt>
                <c:pt idx="1398">
                  <c:v>40312</c:v>
                </c:pt>
                <c:pt idx="1399">
                  <c:v>40315</c:v>
                </c:pt>
                <c:pt idx="1400">
                  <c:v>40316</c:v>
                </c:pt>
                <c:pt idx="1401">
                  <c:v>40317</c:v>
                </c:pt>
                <c:pt idx="1402">
                  <c:v>40318</c:v>
                </c:pt>
                <c:pt idx="1403">
                  <c:v>40319</c:v>
                </c:pt>
                <c:pt idx="1404">
                  <c:v>40322</c:v>
                </c:pt>
                <c:pt idx="1405">
                  <c:v>40323</c:v>
                </c:pt>
                <c:pt idx="1406">
                  <c:v>40324</c:v>
                </c:pt>
                <c:pt idx="1407">
                  <c:v>40325</c:v>
                </c:pt>
                <c:pt idx="1408">
                  <c:v>40326</c:v>
                </c:pt>
                <c:pt idx="1409">
                  <c:v>40329</c:v>
                </c:pt>
                <c:pt idx="1410">
                  <c:v>40330</c:v>
                </c:pt>
                <c:pt idx="1411">
                  <c:v>40331</c:v>
                </c:pt>
                <c:pt idx="1412">
                  <c:v>40332</c:v>
                </c:pt>
                <c:pt idx="1413">
                  <c:v>40333</c:v>
                </c:pt>
                <c:pt idx="1414">
                  <c:v>40336</c:v>
                </c:pt>
                <c:pt idx="1415">
                  <c:v>40337</c:v>
                </c:pt>
                <c:pt idx="1416">
                  <c:v>40338</c:v>
                </c:pt>
                <c:pt idx="1417">
                  <c:v>40339</c:v>
                </c:pt>
                <c:pt idx="1418">
                  <c:v>40340</c:v>
                </c:pt>
                <c:pt idx="1419">
                  <c:v>40343</c:v>
                </c:pt>
                <c:pt idx="1420">
                  <c:v>40344</c:v>
                </c:pt>
                <c:pt idx="1421">
                  <c:v>40345</c:v>
                </c:pt>
                <c:pt idx="1422">
                  <c:v>40346</c:v>
                </c:pt>
                <c:pt idx="1423">
                  <c:v>40347</c:v>
                </c:pt>
                <c:pt idx="1424">
                  <c:v>40350</c:v>
                </c:pt>
                <c:pt idx="1425">
                  <c:v>40351</c:v>
                </c:pt>
                <c:pt idx="1426">
                  <c:v>40352</c:v>
                </c:pt>
                <c:pt idx="1427">
                  <c:v>40353</c:v>
                </c:pt>
                <c:pt idx="1428">
                  <c:v>40354</c:v>
                </c:pt>
                <c:pt idx="1429">
                  <c:v>40357</c:v>
                </c:pt>
                <c:pt idx="1430">
                  <c:v>40358</c:v>
                </c:pt>
                <c:pt idx="1431">
                  <c:v>40359</c:v>
                </c:pt>
                <c:pt idx="1432">
                  <c:v>40360</c:v>
                </c:pt>
                <c:pt idx="1433">
                  <c:v>40361</c:v>
                </c:pt>
                <c:pt idx="1434">
                  <c:v>40364</c:v>
                </c:pt>
                <c:pt idx="1435">
                  <c:v>40365</c:v>
                </c:pt>
                <c:pt idx="1436">
                  <c:v>40366</c:v>
                </c:pt>
                <c:pt idx="1437">
                  <c:v>40367</c:v>
                </c:pt>
                <c:pt idx="1438">
                  <c:v>40368</c:v>
                </c:pt>
                <c:pt idx="1439">
                  <c:v>40371</c:v>
                </c:pt>
                <c:pt idx="1440">
                  <c:v>40372</c:v>
                </c:pt>
                <c:pt idx="1441">
                  <c:v>40373</c:v>
                </c:pt>
                <c:pt idx="1442">
                  <c:v>40374</c:v>
                </c:pt>
                <c:pt idx="1443">
                  <c:v>40375</c:v>
                </c:pt>
                <c:pt idx="1444">
                  <c:v>40378</c:v>
                </c:pt>
                <c:pt idx="1445">
                  <c:v>40379</c:v>
                </c:pt>
                <c:pt idx="1446">
                  <c:v>40380</c:v>
                </c:pt>
                <c:pt idx="1447">
                  <c:v>40381</c:v>
                </c:pt>
                <c:pt idx="1448">
                  <c:v>40382</c:v>
                </c:pt>
                <c:pt idx="1449">
                  <c:v>40385</c:v>
                </c:pt>
                <c:pt idx="1450">
                  <c:v>40386</c:v>
                </c:pt>
                <c:pt idx="1451">
                  <c:v>40387</c:v>
                </c:pt>
                <c:pt idx="1452">
                  <c:v>40388</c:v>
                </c:pt>
                <c:pt idx="1453">
                  <c:v>40389</c:v>
                </c:pt>
                <c:pt idx="1454">
                  <c:v>40392</c:v>
                </c:pt>
                <c:pt idx="1455">
                  <c:v>40393</c:v>
                </c:pt>
                <c:pt idx="1456">
                  <c:v>40394</c:v>
                </c:pt>
                <c:pt idx="1457">
                  <c:v>40395</c:v>
                </c:pt>
                <c:pt idx="1458">
                  <c:v>40396</c:v>
                </c:pt>
                <c:pt idx="1459">
                  <c:v>40399</c:v>
                </c:pt>
                <c:pt idx="1460">
                  <c:v>40400</c:v>
                </c:pt>
                <c:pt idx="1461">
                  <c:v>40401</c:v>
                </c:pt>
                <c:pt idx="1462">
                  <c:v>40402</c:v>
                </c:pt>
                <c:pt idx="1463">
                  <c:v>40403</c:v>
                </c:pt>
                <c:pt idx="1464">
                  <c:v>40406</c:v>
                </c:pt>
                <c:pt idx="1465">
                  <c:v>40407</c:v>
                </c:pt>
                <c:pt idx="1466">
                  <c:v>40408</c:v>
                </c:pt>
                <c:pt idx="1467">
                  <c:v>40409</c:v>
                </c:pt>
                <c:pt idx="1468">
                  <c:v>40410</c:v>
                </c:pt>
                <c:pt idx="1469">
                  <c:v>40413</c:v>
                </c:pt>
                <c:pt idx="1470">
                  <c:v>40414</c:v>
                </c:pt>
                <c:pt idx="1471">
                  <c:v>40415</c:v>
                </c:pt>
                <c:pt idx="1472">
                  <c:v>40416</c:v>
                </c:pt>
                <c:pt idx="1473">
                  <c:v>40417</c:v>
                </c:pt>
                <c:pt idx="1474">
                  <c:v>40420</c:v>
                </c:pt>
                <c:pt idx="1475">
                  <c:v>40421</c:v>
                </c:pt>
                <c:pt idx="1476">
                  <c:v>40422</c:v>
                </c:pt>
                <c:pt idx="1477">
                  <c:v>40423</c:v>
                </c:pt>
                <c:pt idx="1478">
                  <c:v>40424</c:v>
                </c:pt>
                <c:pt idx="1479">
                  <c:v>40427</c:v>
                </c:pt>
                <c:pt idx="1480">
                  <c:v>40428</c:v>
                </c:pt>
                <c:pt idx="1481">
                  <c:v>40429</c:v>
                </c:pt>
                <c:pt idx="1482">
                  <c:v>40430</c:v>
                </c:pt>
                <c:pt idx="1483">
                  <c:v>40431</c:v>
                </c:pt>
                <c:pt idx="1484">
                  <c:v>40434</c:v>
                </c:pt>
                <c:pt idx="1485">
                  <c:v>40435</c:v>
                </c:pt>
                <c:pt idx="1486">
                  <c:v>40436</c:v>
                </c:pt>
                <c:pt idx="1487">
                  <c:v>40437</c:v>
                </c:pt>
                <c:pt idx="1488">
                  <c:v>40438</c:v>
                </c:pt>
                <c:pt idx="1489">
                  <c:v>40441</c:v>
                </c:pt>
                <c:pt idx="1490">
                  <c:v>40442</c:v>
                </c:pt>
                <c:pt idx="1491">
                  <c:v>40443</c:v>
                </c:pt>
                <c:pt idx="1492">
                  <c:v>40444</c:v>
                </c:pt>
                <c:pt idx="1493">
                  <c:v>40445</c:v>
                </c:pt>
                <c:pt idx="1494">
                  <c:v>40448</c:v>
                </c:pt>
                <c:pt idx="1495">
                  <c:v>40449</c:v>
                </c:pt>
                <c:pt idx="1496">
                  <c:v>40450</c:v>
                </c:pt>
                <c:pt idx="1497">
                  <c:v>40451</c:v>
                </c:pt>
                <c:pt idx="1498">
                  <c:v>40452</c:v>
                </c:pt>
                <c:pt idx="1499">
                  <c:v>40455</c:v>
                </c:pt>
                <c:pt idx="1500">
                  <c:v>40456</c:v>
                </c:pt>
                <c:pt idx="1501">
                  <c:v>40457</c:v>
                </c:pt>
                <c:pt idx="1502">
                  <c:v>40458</c:v>
                </c:pt>
                <c:pt idx="1503">
                  <c:v>40459</c:v>
                </c:pt>
                <c:pt idx="1504">
                  <c:v>40462</c:v>
                </c:pt>
                <c:pt idx="1505">
                  <c:v>40463</c:v>
                </c:pt>
                <c:pt idx="1506">
                  <c:v>40464</c:v>
                </c:pt>
                <c:pt idx="1507">
                  <c:v>40465</c:v>
                </c:pt>
                <c:pt idx="1508">
                  <c:v>40466</c:v>
                </c:pt>
                <c:pt idx="1509">
                  <c:v>40469</c:v>
                </c:pt>
                <c:pt idx="1510">
                  <c:v>40470</c:v>
                </c:pt>
                <c:pt idx="1511">
                  <c:v>40471</c:v>
                </c:pt>
                <c:pt idx="1512">
                  <c:v>40472</c:v>
                </c:pt>
                <c:pt idx="1513">
                  <c:v>40473</c:v>
                </c:pt>
                <c:pt idx="1514">
                  <c:v>40476</c:v>
                </c:pt>
                <c:pt idx="1515">
                  <c:v>40477</c:v>
                </c:pt>
                <c:pt idx="1516">
                  <c:v>40478</c:v>
                </c:pt>
                <c:pt idx="1517">
                  <c:v>40479</c:v>
                </c:pt>
                <c:pt idx="1518">
                  <c:v>40480</c:v>
                </c:pt>
                <c:pt idx="1519">
                  <c:v>40483</c:v>
                </c:pt>
                <c:pt idx="1520">
                  <c:v>40484</c:v>
                </c:pt>
                <c:pt idx="1521">
                  <c:v>40485</c:v>
                </c:pt>
                <c:pt idx="1522">
                  <c:v>40486</c:v>
                </c:pt>
                <c:pt idx="1523">
                  <c:v>40487</c:v>
                </c:pt>
                <c:pt idx="1524">
                  <c:v>40490</c:v>
                </c:pt>
                <c:pt idx="1525">
                  <c:v>40491</c:v>
                </c:pt>
                <c:pt idx="1526">
                  <c:v>40492</c:v>
                </c:pt>
                <c:pt idx="1527">
                  <c:v>40493</c:v>
                </c:pt>
                <c:pt idx="1528">
                  <c:v>40494</c:v>
                </c:pt>
                <c:pt idx="1529">
                  <c:v>40497</c:v>
                </c:pt>
                <c:pt idx="1530">
                  <c:v>40498</c:v>
                </c:pt>
                <c:pt idx="1531">
                  <c:v>40499</c:v>
                </c:pt>
                <c:pt idx="1532">
                  <c:v>40500</c:v>
                </c:pt>
                <c:pt idx="1533">
                  <c:v>40501</c:v>
                </c:pt>
                <c:pt idx="1534">
                  <c:v>40504</c:v>
                </c:pt>
                <c:pt idx="1535">
                  <c:v>40505</c:v>
                </c:pt>
                <c:pt idx="1536">
                  <c:v>40506</c:v>
                </c:pt>
                <c:pt idx="1537">
                  <c:v>40507</c:v>
                </c:pt>
                <c:pt idx="1538">
                  <c:v>40508</c:v>
                </c:pt>
                <c:pt idx="1539">
                  <c:v>40511</c:v>
                </c:pt>
                <c:pt idx="1540">
                  <c:v>40512</c:v>
                </c:pt>
                <c:pt idx="1541">
                  <c:v>40513</c:v>
                </c:pt>
                <c:pt idx="1542">
                  <c:v>40514</c:v>
                </c:pt>
                <c:pt idx="1543">
                  <c:v>40515</c:v>
                </c:pt>
                <c:pt idx="1544">
                  <c:v>40518</c:v>
                </c:pt>
                <c:pt idx="1545">
                  <c:v>40519</c:v>
                </c:pt>
                <c:pt idx="1546">
                  <c:v>40520</c:v>
                </c:pt>
                <c:pt idx="1547">
                  <c:v>40521</c:v>
                </c:pt>
                <c:pt idx="1548">
                  <c:v>40522</c:v>
                </c:pt>
                <c:pt idx="1549">
                  <c:v>40525</c:v>
                </c:pt>
                <c:pt idx="1550">
                  <c:v>40526</c:v>
                </c:pt>
                <c:pt idx="1551">
                  <c:v>40527</c:v>
                </c:pt>
                <c:pt idx="1552">
                  <c:v>40528</c:v>
                </c:pt>
                <c:pt idx="1553">
                  <c:v>40529</c:v>
                </c:pt>
                <c:pt idx="1554">
                  <c:v>40532</c:v>
                </c:pt>
                <c:pt idx="1555">
                  <c:v>40533</c:v>
                </c:pt>
                <c:pt idx="1556">
                  <c:v>40534</c:v>
                </c:pt>
                <c:pt idx="1557">
                  <c:v>40535</c:v>
                </c:pt>
                <c:pt idx="1558">
                  <c:v>40536</c:v>
                </c:pt>
                <c:pt idx="1559">
                  <c:v>40539</c:v>
                </c:pt>
                <c:pt idx="1560">
                  <c:v>40540</c:v>
                </c:pt>
                <c:pt idx="1561">
                  <c:v>40541</c:v>
                </c:pt>
                <c:pt idx="1562">
                  <c:v>40542</c:v>
                </c:pt>
                <c:pt idx="1563">
                  <c:v>40543</c:v>
                </c:pt>
                <c:pt idx="1564">
                  <c:v>40546</c:v>
                </c:pt>
                <c:pt idx="1565">
                  <c:v>40547</c:v>
                </c:pt>
                <c:pt idx="1566">
                  <c:v>40548</c:v>
                </c:pt>
                <c:pt idx="1567">
                  <c:v>40549</c:v>
                </c:pt>
                <c:pt idx="1568">
                  <c:v>40550</c:v>
                </c:pt>
                <c:pt idx="1569">
                  <c:v>40553</c:v>
                </c:pt>
                <c:pt idx="1570">
                  <c:v>40554</c:v>
                </c:pt>
                <c:pt idx="1571">
                  <c:v>40555</c:v>
                </c:pt>
                <c:pt idx="1572">
                  <c:v>40556</c:v>
                </c:pt>
                <c:pt idx="1573">
                  <c:v>40557</c:v>
                </c:pt>
                <c:pt idx="1574">
                  <c:v>40560</c:v>
                </c:pt>
                <c:pt idx="1575">
                  <c:v>40561</c:v>
                </c:pt>
                <c:pt idx="1576">
                  <c:v>40562</c:v>
                </c:pt>
                <c:pt idx="1577">
                  <c:v>40563</c:v>
                </c:pt>
                <c:pt idx="1578">
                  <c:v>40564</c:v>
                </c:pt>
                <c:pt idx="1579">
                  <c:v>40567</c:v>
                </c:pt>
                <c:pt idx="1580">
                  <c:v>40568</c:v>
                </c:pt>
                <c:pt idx="1581">
                  <c:v>40569</c:v>
                </c:pt>
                <c:pt idx="1582">
                  <c:v>40570</c:v>
                </c:pt>
                <c:pt idx="1583">
                  <c:v>40571</c:v>
                </c:pt>
                <c:pt idx="1584">
                  <c:v>40574</c:v>
                </c:pt>
                <c:pt idx="1585">
                  <c:v>40575</c:v>
                </c:pt>
                <c:pt idx="1586">
                  <c:v>40576</c:v>
                </c:pt>
                <c:pt idx="1587">
                  <c:v>40577</c:v>
                </c:pt>
                <c:pt idx="1588">
                  <c:v>40578</c:v>
                </c:pt>
                <c:pt idx="1589">
                  <c:v>40581</c:v>
                </c:pt>
                <c:pt idx="1590">
                  <c:v>40582</c:v>
                </c:pt>
                <c:pt idx="1591">
                  <c:v>40583</c:v>
                </c:pt>
                <c:pt idx="1592">
                  <c:v>40584</c:v>
                </c:pt>
                <c:pt idx="1593">
                  <c:v>40585</c:v>
                </c:pt>
                <c:pt idx="1594">
                  <c:v>40588</c:v>
                </c:pt>
                <c:pt idx="1595">
                  <c:v>40589</c:v>
                </c:pt>
                <c:pt idx="1596">
                  <c:v>40590</c:v>
                </c:pt>
                <c:pt idx="1597">
                  <c:v>40591</c:v>
                </c:pt>
                <c:pt idx="1598">
                  <c:v>40592</c:v>
                </c:pt>
                <c:pt idx="1599">
                  <c:v>40595</c:v>
                </c:pt>
                <c:pt idx="1600">
                  <c:v>40596</c:v>
                </c:pt>
                <c:pt idx="1601">
                  <c:v>40597</c:v>
                </c:pt>
                <c:pt idx="1602">
                  <c:v>40598</c:v>
                </c:pt>
                <c:pt idx="1603">
                  <c:v>40599</c:v>
                </c:pt>
                <c:pt idx="1604">
                  <c:v>40602</c:v>
                </c:pt>
                <c:pt idx="1605">
                  <c:v>40603</c:v>
                </c:pt>
                <c:pt idx="1606">
                  <c:v>40604</c:v>
                </c:pt>
                <c:pt idx="1607">
                  <c:v>40605</c:v>
                </c:pt>
                <c:pt idx="1608">
                  <c:v>40606</c:v>
                </c:pt>
                <c:pt idx="1609">
                  <c:v>40609</c:v>
                </c:pt>
                <c:pt idx="1610">
                  <c:v>40610</c:v>
                </c:pt>
                <c:pt idx="1611">
                  <c:v>40611</c:v>
                </c:pt>
                <c:pt idx="1612">
                  <c:v>40612</c:v>
                </c:pt>
                <c:pt idx="1613">
                  <c:v>40613</c:v>
                </c:pt>
                <c:pt idx="1614">
                  <c:v>40616</c:v>
                </c:pt>
                <c:pt idx="1615">
                  <c:v>40617</c:v>
                </c:pt>
                <c:pt idx="1616">
                  <c:v>40618</c:v>
                </c:pt>
                <c:pt idx="1617">
                  <c:v>40619</c:v>
                </c:pt>
                <c:pt idx="1618">
                  <c:v>40620</c:v>
                </c:pt>
                <c:pt idx="1619">
                  <c:v>40623</c:v>
                </c:pt>
                <c:pt idx="1620">
                  <c:v>40624</c:v>
                </c:pt>
                <c:pt idx="1621">
                  <c:v>40625</c:v>
                </c:pt>
                <c:pt idx="1622">
                  <c:v>40626</c:v>
                </c:pt>
                <c:pt idx="1623">
                  <c:v>40627</c:v>
                </c:pt>
                <c:pt idx="1624">
                  <c:v>40630</c:v>
                </c:pt>
                <c:pt idx="1625">
                  <c:v>40631</c:v>
                </c:pt>
                <c:pt idx="1626">
                  <c:v>40632</c:v>
                </c:pt>
                <c:pt idx="1627">
                  <c:v>40633</c:v>
                </c:pt>
                <c:pt idx="1628">
                  <c:v>40634</c:v>
                </c:pt>
                <c:pt idx="1629">
                  <c:v>40637</c:v>
                </c:pt>
                <c:pt idx="1630">
                  <c:v>40638</c:v>
                </c:pt>
                <c:pt idx="1631">
                  <c:v>40639</c:v>
                </c:pt>
                <c:pt idx="1632">
                  <c:v>40640</c:v>
                </c:pt>
                <c:pt idx="1633">
                  <c:v>40641</c:v>
                </c:pt>
                <c:pt idx="1634">
                  <c:v>40644</c:v>
                </c:pt>
                <c:pt idx="1635">
                  <c:v>40645</c:v>
                </c:pt>
                <c:pt idx="1636">
                  <c:v>40646</c:v>
                </c:pt>
                <c:pt idx="1637">
                  <c:v>40647</c:v>
                </c:pt>
                <c:pt idx="1638">
                  <c:v>40648</c:v>
                </c:pt>
                <c:pt idx="1639">
                  <c:v>40651</c:v>
                </c:pt>
                <c:pt idx="1640">
                  <c:v>40652</c:v>
                </c:pt>
                <c:pt idx="1641">
                  <c:v>40653</c:v>
                </c:pt>
                <c:pt idx="1642">
                  <c:v>40654</c:v>
                </c:pt>
                <c:pt idx="1643">
                  <c:v>40655</c:v>
                </c:pt>
                <c:pt idx="1644">
                  <c:v>40658</c:v>
                </c:pt>
                <c:pt idx="1645">
                  <c:v>40659</c:v>
                </c:pt>
                <c:pt idx="1646">
                  <c:v>40660</c:v>
                </c:pt>
                <c:pt idx="1647">
                  <c:v>40661</c:v>
                </c:pt>
                <c:pt idx="1648">
                  <c:v>40662</c:v>
                </c:pt>
                <c:pt idx="1649">
                  <c:v>40665</c:v>
                </c:pt>
                <c:pt idx="1650">
                  <c:v>40666</c:v>
                </c:pt>
                <c:pt idx="1651">
                  <c:v>40667</c:v>
                </c:pt>
                <c:pt idx="1652">
                  <c:v>40668</c:v>
                </c:pt>
                <c:pt idx="1653">
                  <c:v>40669</c:v>
                </c:pt>
                <c:pt idx="1654">
                  <c:v>40672</c:v>
                </c:pt>
                <c:pt idx="1655">
                  <c:v>40673</c:v>
                </c:pt>
                <c:pt idx="1656">
                  <c:v>40674</c:v>
                </c:pt>
                <c:pt idx="1657">
                  <c:v>40675</c:v>
                </c:pt>
                <c:pt idx="1658">
                  <c:v>40676</c:v>
                </c:pt>
                <c:pt idx="1659">
                  <c:v>40679</c:v>
                </c:pt>
                <c:pt idx="1660">
                  <c:v>40680</c:v>
                </c:pt>
                <c:pt idx="1661">
                  <c:v>40681</c:v>
                </c:pt>
                <c:pt idx="1662">
                  <c:v>40682</c:v>
                </c:pt>
                <c:pt idx="1663">
                  <c:v>40683</c:v>
                </c:pt>
                <c:pt idx="1664">
                  <c:v>40686</c:v>
                </c:pt>
                <c:pt idx="1665">
                  <c:v>40687</c:v>
                </c:pt>
                <c:pt idx="1666">
                  <c:v>40688</c:v>
                </c:pt>
                <c:pt idx="1667">
                  <c:v>40689</c:v>
                </c:pt>
                <c:pt idx="1668">
                  <c:v>40690</c:v>
                </c:pt>
                <c:pt idx="1669">
                  <c:v>40693</c:v>
                </c:pt>
                <c:pt idx="1670">
                  <c:v>40694</c:v>
                </c:pt>
                <c:pt idx="1671">
                  <c:v>40695</c:v>
                </c:pt>
                <c:pt idx="1672">
                  <c:v>40696</c:v>
                </c:pt>
                <c:pt idx="1673">
                  <c:v>40697</c:v>
                </c:pt>
                <c:pt idx="1674">
                  <c:v>40700</c:v>
                </c:pt>
                <c:pt idx="1675">
                  <c:v>40701</c:v>
                </c:pt>
                <c:pt idx="1676">
                  <c:v>40702</c:v>
                </c:pt>
                <c:pt idx="1677">
                  <c:v>40703</c:v>
                </c:pt>
                <c:pt idx="1678">
                  <c:v>40704</c:v>
                </c:pt>
                <c:pt idx="1679">
                  <c:v>40707</c:v>
                </c:pt>
                <c:pt idx="1680">
                  <c:v>40708</c:v>
                </c:pt>
                <c:pt idx="1681">
                  <c:v>40709</c:v>
                </c:pt>
                <c:pt idx="1682">
                  <c:v>40710</c:v>
                </c:pt>
                <c:pt idx="1683">
                  <c:v>40711</c:v>
                </c:pt>
                <c:pt idx="1684">
                  <c:v>40714</c:v>
                </c:pt>
                <c:pt idx="1685">
                  <c:v>40715</c:v>
                </c:pt>
                <c:pt idx="1686">
                  <c:v>40716</c:v>
                </c:pt>
                <c:pt idx="1687">
                  <c:v>40717</c:v>
                </c:pt>
                <c:pt idx="1688">
                  <c:v>40718</c:v>
                </c:pt>
                <c:pt idx="1689">
                  <c:v>40721</c:v>
                </c:pt>
                <c:pt idx="1690">
                  <c:v>40722</c:v>
                </c:pt>
                <c:pt idx="1691">
                  <c:v>40723</c:v>
                </c:pt>
                <c:pt idx="1692">
                  <c:v>40724</c:v>
                </c:pt>
                <c:pt idx="1693">
                  <c:v>40725</c:v>
                </c:pt>
                <c:pt idx="1694">
                  <c:v>40728</c:v>
                </c:pt>
                <c:pt idx="1695">
                  <c:v>40729</c:v>
                </c:pt>
                <c:pt idx="1696">
                  <c:v>40730</c:v>
                </c:pt>
                <c:pt idx="1697">
                  <c:v>40731</c:v>
                </c:pt>
                <c:pt idx="1698">
                  <c:v>40732</c:v>
                </c:pt>
                <c:pt idx="1699">
                  <c:v>40735</c:v>
                </c:pt>
                <c:pt idx="1700">
                  <c:v>40736</c:v>
                </c:pt>
                <c:pt idx="1701">
                  <c:v>40737</c:v>
                </c:pt>
                <c:pt idx="1702">
                  <c:v>40738</c:v>
                </c:pt>
                <c:pt idx="1703">
                  <c:v>40739</c:v>
                </c:pt>
                <c:pt idx="1704">
                  <c:v>40742</c:v>
                </c:pt>
                <c:pt idx="1705">
                  <c:v>40743</c:v>
                </c:pt>
                <c:pt idx="1706">
                  <c:v>40744</c:v>
                </c:pt>
                <c:pt idx="1707">
                  <c:v>40745</c:v>
                </c:pt>
                <c:pt idx="1708">
                  <c:v>40746</c:v>
                </c:pt>
                <c:pt idx="1709">
                  <c:v>40749</c:v>
                </c:pt>
                <c:pt idx="1710">
                  <c:v>40750</c:v>
                </c:pt>
                <c:pt idx="1711">
                  <c:v>40751</c:v>
                </c:pt>
                <c:pt idx="1712">
                  <c:v>40752</c:v>
                </c:pt>
                <c:pt idx="1713">
                  <c:v>40753</c:v>
                </c:pt>
                <c:pt idx="1714">
                  <c:v>40756</c:v>
                </c:pt>
                <c:pt idx="1715">
                  <c:v>40757</c:v>
                </c:pt>
                <c:pt idx="1716">
                  <c:v>40758</c:v>
                </c:pt>
                <c:pt idx="1717">
                  <c:v>40759</c:v>
                </c:pt>
                <c:pt idx="1718">
                  <c:v>40760</c:v>
                </c:pt>
                <c:pt idx="1719">
                  <c:v>40763</c:v>
                </c:pt>
                <c:pt idx="1720">
                  <c:v>40764</c:v>
                </c:pt>
                <c:pt idx="1721">
                  <c:v>40765</c:v>
                </c:pt>
                <c:pt idx="1722">
                  <c:v>40766</c:v>
                </c:pt>
                <c:pt idx="1723">
                  <c:v>40767</c:v>
                </c:pt>
                <c:pt idx="1724">
                  <c:v>40770</c:v>
                </c:pt>
                <c:pt idx="1725">
                  <c:v>40771</c:v>
                </c:pt>
                <c:pt idx="1726">
                  <c:v>40772</c:v>
                </c:pt>
                <c:pt idx="1727">
                  <c:v>40773</c:v>
                </c:pt>
                <c:pt idx="1728">
                  <c:v>40774</c:v>
                </c:pt>
                <c:pt idx="1729">
                  <c:v>40777</c:v>
                </c:pt>
                <c:pt idx="1730">
                  <c:v>40778</c:v>
                </c:pt>
                <c:pt idx="1731">
                  <c:v>40779</c:v>
                </c:pt>
                <c:pt idx="1732">
                  <c:v>40780</c:v>
                </c:pt>
                <c:pt idx="1733">
                  <c:v>40781</c:v>
                </c:pt>
                <c:pt idx="1734">
                  <c:v>40784</c:v>
                </c:pt>
                <c:pt idx="1735">
                  <c:v>40785</c:v>
                </c:pt>
                <c:pt idx="1736">
                  <c:v>40786</c:v>
                </c:pt>
                <c:pt idx="1737">
                  <c:v>40787</c:v>
                </c:pt>
                <c:pt idx="1738">
                  <c:v>40788</c:v>
                </c:pt>
                <c:pt idx="1739">
                  <c:v>40791</c:v>
                </c:pt>
                <c:pt idx="1740">
                  <c:v>40792</c:v>
                </c:pt>
                <c:pt idx="1741">
                  <c:v>40793</c:v>
                </c:pt>
                <c:pt idx="1742">
                  <c:v>40794</c:v>
                </c:pt>
                <c:pt idx="1743">
                  <c:v>40795</c:v>
                </c:pt>
                <c:pt idx="1744">
                  <c:v>40798</c:v>
                </c:pt>
                <c:pt idx="1745">
                  <c:v>40799</c:v>
                </c:pt>
                <c:pt idx="1746">
                  <c:v>40800</c:v>
                </c:pt>
                <c:pt idx="1747">
                  <c:v>40801</c:v>
                </c:pt>
                <c:pt idx="1748">
                  <c:v>40802</c:v>
                </c:pt>
                <c:pt idx="1749">
                  <c:v>40805</c:v>
                </c:pt>
                <c:pt idx="1750">
                  <c:v>40806</c:v>
                </c:pt>
                <c:pt idx="1751">
                  <c:v>40807</c:v>
                </c:pt>
                <c:pt idx="1752">
                  <c:v>40808</c:v>
                </c:pt>
                <c:pt idx="1753">
                  <c:v>40809</c:v>
                </c:pt>
                <c:pt idx="1754">
                  <c:v>40812</c:v>
                </c:pt>
                <c:pt idx="1755">
                  <c:v>40813</c:v>
                </c:pt>
                <c:pt idx="1756">
                  <c:v>40814</c:v>
                </c:pt>
                <c:pt idx="1757">
                  <c:v>40815</c:v>
                </c:pt>
                <c:pt idx="1758">
                  <c:v>40816</c:v>
                </c:pt>
                <c:pt idx="1759">
                  <c:v>40819</c:v>
                </c:pt>
                <c:pt idx="1760">
                  <c:v>40820</c:v>
                </c:pt>
                <c:pt idx="1761">
                  <c:v>40821</c:v>
                </c:pt>
                <c:pt idx="1762">
                  <c:v>40822</c:v>
                </c:pt>
                <c:pt idx="1763">
                  <c:v>40823</c:v>
                </c:pt>
                <c:pt idx="1764">
                  <c:v>40826</c:v>
                </c:pt>
                <c:pt idx="1765">
                  <c:v>40827</c:v>
                </c:pt>
                <c:pt idx="1766">
                  <c:v>40828</c:v>
                </c:pt>
                <c:pt idx="1767">
                  <c:v>40829</c:v>
                </c:pt>
                <c:pt idx="1768">
                  <c:v>40830</c:v>
                </c:pt>
                <c:pt idx="1769">
                  <c:v>40833</c:v>
                </c:pt>
                <c:pt idx="1770">
                  <c:v>40834</c:v>
                </c:pt>
                <c:pt idx="1771">
                  <c:v>40835</c:v>
                </c:pt>
                <c:pt idx="1772">
                  <c:v>40836</c:v>
                </c:pt>
                <c:pt idx="1773">
                  <c:v>40837</c:v>
                </c:pt>
                <c:pt idx="1774">
                  <c:v>40840</c:v>
                </c:pt>
                <c:pt idx="1775">
                  <c:v>40841</c:v>
                </c:pt>
                <c:pt idx="1776">
                  <c:v>40842</c:v>
                </c:pt>
                <c:pt idx="1777">
                  <c:v>40843</c:v>
                </c:pt>
                <c:pt idx="1778">
                  <c:v>40844</c:v>
                </c:pt>
                <c:pt idx="1779">
                  <c:v>40847</c:v>
                </c:pt>
                <c:pt idx="1780">
                  <c:v>40848</c:v>
                </c:pt>
                <c:pt idx="1781">
                  <c:v>40849</c:v>
                </c:pt>
                <c:pt idx="1782">
                  <c:v>40850</c:v>
                </c:pt>
                <c:pt idx="1783">
                  <c:v>40851</c:v>
                </c:pt>
                <c:pt idx="1784">
                  <c:v>40854</c:v>
                </c:pt>
                <c:pt idx="1785">
                  <c:v>40855</c:v>
                </c:pt>
                <c:pt idx="1786">
                  <c:v>40856</c:v>
                </c:pt>
                <c:pt idx="1787">
                  <c:v>40857</c:v>
                </c:pt>
                <c:pt idx="1788">
                  <c:v>40858</c:v>
                </c:pt>
                <c:pt idx="1789">
                  <c:v>40861</c:v>
                </c:pt>
                <c:pt idx="1790">
                  <c:v>40862</c:v>
                </c:pt>
                <c:pt idx="1791">
                  <c:v>40863</c:v>
                </c:pt>
                <c:pt idx="1792">
                  <c:v>40864</c:v>
                </c:pt>
                <c:pt idx="1793">
                  <c:v>40865</c:v>
                </c:pt>
                <c:pt idx="1794">
                  <c:v>40868</c:v>
                </c:pt>
                <c:pt idx="1795">
                  <c:v>40869</c:v>
                </c:pt>
                <c:pt idx="1796">
                  <c:v>40870</c:v>
                </c:pt>
                <c:pt idx="1797">
                  <c:v>40871</c:v>
                </c:pt>
                <c:pt idx="1798">
                  <c:v>40872</c:v>
                </c:pt>
                <c:pt idx="1799">
                  <c:v>40875</c:v>
                </c:pt>
                <c:pt idx="1800">
                  <c:v>40876</c:v>
                </c:pt>
                <c:pt idx="1801">
                  <c:v>40877</c:v>
                </c:pt>
                <c:pt idx="1802">
                  <c:v>40878</c:v>
                </c:pt>
                <c:pt idx="1803">
                  <c:v>40879</c:v>
                </c:pt>
                <c:pt idx="1804">
                  <c:v>40882</c:v>
                </c:pt>
                <c:pt idx="1805">
                  <c:v>40883</c:v>
                </c:pt>
                <c:pt idx="1806">
                  <c:v>40884</c:v>
                </c:pt>
                <c:pt idx="1807">
                  <c:v>40885</c:v>
                </c:pt>
                <c:pt idx="1808">
                  <c:v>40886</c:v>
                </c:pt>
                <c:pt idx="1809">
                  <c:v>40889</c:v>
                </c:pt>
                <c:pt idx="1810">
                  <c:v>40890</c:v>
                </c:pt>
                <c:pt idx="1811">
                  <c:v>40891</c:v>
                </c:pt>
                <c:pt idx="1812">
                  <c:v>40892</c:v>
                </c:pt>
                <c:pt idx="1813">
                  <c:v>40893</c:v>
                </c:pt>
                <c:pt idx="1814">
                  <c:v>40896</c:v>
                </c:pt>
                <c:pt idx="1815">
                  <c:v>40897</c:v>
                </c:pt>
                <c:pt idx="1816">
                  <c:v>40898</c:v>
                </c:pt>
                <c:pt idx="1817">
                  <c:v>40899</c:v>
                </c:pt>
                <c:pt idx="1818">
                  <c:v>40900</c:v>
                </c:pt>
                <c:pt idx="1819">
                  <c:v>40903</c:v>
                </c:pt>
                <c:pt idx="1820">
                  <c:v>40904</c:v>
                </c:pt>
                <c:pt idx="1821">
                  <c:v>40905</c:v>
                </c:pt>
                <c:pt idx="1822">
                  <c:v>40906</c:v>
                </c:pt>
                <c:pt idx="1823">
                  <c:v>40907</c:v>
                </c:pt>
                <c:pt idx="1824">
                  <c:v>40910</c:v>
                </c:pt>
                <c:pt idx="1825">
                  <c:v>40911</c:v>
                </c:pt>
                <c:pt idx="1826">
                  <c:v>40912</c:v>
                </c:pt>
                <c:pt idx="1827">
                  <c:v>40913</c:v>
                </c:pt>
                <c:pt idx="1828">
                  <c:v>40914</c:v>
                </c:pt>
                <c:pt idx="1829">
                  <c:v>40917</c:v>
                </c:pt>
                <c:pt idx="1830">
                  <c:v>40918</c:v>
                </c:pt>
                <c:pt idx="1831">
                  <c:v>40919</c:v>
                </c:pt>
                <c:pt idx="1832">
                  <c:v>40920</c:v>
                </c:pt>
                <c:pt idx="1833">
                  <c:v>40921</c:v>
                </c:pt>
                <c:pt idx="1834">
                  <c:v>40924</c:v>
                </c:pt>
                <c:pt idx="1835">
                  <c:v>40925</c:v>
                </c:pt>
                <c:pt idx="1836">
                  <c:v>40926</c:v>
                </c:pt>
                <c:pt idx="1837">
                  <c:v>40927</c:v>
                </c:pt>
                <c:pt idx="1838">
                  <c:v>40928</c:v>
                </c:pt>
                <c:pt idx="1839">
                  <c:v>40931</c:v>
                </c:pt>
                <c:pt idx="1840">
                  <c:v>40932</c:v>
                </c:pt>
                <c:pt idx="1841">
                  <c:v>40933</c:v>
                </c:pt>
                <c:pt idx="1842">
                  <c:v>40934</c:v>
                </c:pt>
                <c:pt idx="1843">
                  <c:v>40935</c:v>
                </c:pt>
                <c:pt idx="1844">
                  <c:v>40938</c:v>
                </c:pt>
                <c:pt idx="1845">
                  <c:v>40939</c:v>
                </c:pt>
                <c:pt idx="1846">
                  <c:v>40940</c:v>
                </c:pt>
                <c:pt idx="1847">
                  <c:v>40941</c:v>
                </c:pt>
                <c:pt idx="1848">
                  <c:v>40942</c:v>
                </c:pt>
                <c:pt idx="1849">
                  <c:v>40945</c:v>
                </c:pt>
                <c:pt idx="1850">
                  <c:v>40946</c:v>
                </c:pt>
                <c:pt idx="1851">
                  <c:v>40947</c:v>
                </c:pt>
                <c:pt idx="1852">
                  <c:v>40948</c:v>
                </c:pt>
                <c:pt idx="1853">
                  <c:v>40949</c:v>
                </c:pt>
                <c:pt idx="1854">
                  <c:v>40952</c:v>
                </c:pt>
                <c:pt idx="1855">
                  <c:v>40953</c:v>
                </c:pt>
                <c:pt idx="1856">
                  <c:v>40954</c:v>
                </c:pt>
                <c:pt idx="1857">
                  <c:v>40955</c:v>
                </c:pt>
                <c:pt idx="1858">
                  <c:v>40956</c:v>
                </c:pt>
                <c:pt idx="1859">
                  <c:v>40959</c:v>
                </c:pt>
                <c:pt idx="1860">
                  <c:v>40960</c:v>
                </c:pt>
                <c:pt idx="1861">
                  <c:v>40961</c:v>
                </c:pt>
                <c:pt idx="1862">
                  <c:v>40962</c:v>
                </c:pt>
                <c:pt idx="1863">
                  <c:v>40963</c:v>
                </c:pt>
                <c:pt idx="1864">
                  <c:v>40966</c:v>
                </c:pt>
                <c:pt idx="1865">
                  <c:v>40967</c:v>
                </c:pt>
                <c:pt idx="1866">
                  <c:v>40968</c:v>
                </c:pt>
                <c:pt idx="1867">
                  <c:v>40969</c:v>
                </c:pt>
                <c:pt idx="1868">
                  <c:v>40970</c:v>
                </c:pt>
                <c:pt idx="1869">
                  <c:v>40973</c:v>
                </c:pt>
                <c:pt idx="1870">
                  <c:v>40974</c:v>
                </c:pt>
                <c:pt idx="1871">
                  <c:v>40975</c:v>
                </c:pt>
                <c:pt idx="1872">
                  <c:v>40976</c:v>
                </c:pt>
                <c:pt idx="1873">
                  <c:v>40977</c:v>
                </c:pt>
                <c:pt idx="1874">
                  <c:v>40980</c:v>
                </c:pt>
                <c:pt idx="1875">
                  <c:v>40981</c:v>
                </c:pt>
                <c:pt idx="1876">
                  <c:v>40982</c:v>
                </c:pt>
                <c:pt idx="1877">
                  <c:v>40983</c:v>
                </c:pt>
                <c:pt idx="1878">
                  <c:v>40984</c:v>
                </c:pt>
                <c:pt idx="1879">
                  <c:v>40987</c:v>
                </c:pt>
                <c:pt idx="1880">
                  <c:v>40988</c:v>
                </c:pt>
                <c:pt idx="1881">
                  <c:v>40989</c:v>
                </c:pt>
                <c:pt idx="1882">
                  <c:v>40990</c:v>
                </c:pt>
                <c:pt idx="1883">
                  <c:v>40991</c:v>
                </c:pt>
                <c:pt idx="1884">
                  <c:v>40994</c:v>
                </c:pt>
                <c:pt idx="1885">
                  <c:v>40995</c:v>
                </c:pt>
                <c:pt idx="1886">
                  <c:v>40996</c:v>
                </c:pt>
                <c:pt idx="1887">
                  <c:v>40997</c:v>
                </c:pt>
                <c:pt idx="1888">
                  <c:v>40998</c:v>
                </c:pt>
                <c:pt idx="1889">
                  <c:v>41001</c:v>
                </c:pt>
                <c:pt idx="1890">
                  <c:v>41002</c:v>
                </c:pt>
                <c:pt idx="1891">
                  <c:v>41003</c:v>
                </c:pt>
                <c:pt idx="1892">
                  <c:v>41004</c:v>
                </c:pt>
                <c:pt idx="1893">
                  <c:v>41005</c:v>
                </c:pt>
                <c:pt idx="1894">
                  <c:v>41008</c:v>
                </c:pt>
                <c:pt idx="1895">
                  <c:v>41009</c:v>
                </c:pt>
                <c:pt idx="1896">
                  <c:v>41010</c:v>
                </c:pt>
                <c:pt idx="1897">
                  <c:v>41011</c:v>
                </c:pt>
                <c:pt idx="1898">
                  <c:v>41012</c:v>
                </c:pt>
                <c:pt idx="1899">
                  <c:v>41015</c:v>
                </c:pt>
                <c:pt idx="1900">
                  <c:v>41016</c:v>
                </c:pt>
                <c:pt idx="1901">
                  <c:v>41017</c:v>
                </c:pt>
                <c:pt idx="1902">
                  <c:v>41018</c:v>
                </c:pt>
                <c:pt idx="1903">
                  <c:v>41019</c:v>
                </c:pt>
                <c:pt idx="1904">
                  <c:v>41022</c:v>
                </c:pt>
                <c:pt idx="1905">
                  <c:v>41023</c:v>
                </c:pt>
                <c:pt idx="1906">
                  <c:v>41024</c:v>
                </c:pt>
                <c:pt idx="1907">
                  <c:v>41025</c:v>
                </c:pt>
                <c:pt idx="1908">
                  <c:v>41026</c:v>
                </c:pt>
                <c:pt idx="1909">
                  <c:v>41029</c:v>
                </c:pt>
                <c:pt idx="1910">
                  <c:v>41030</c:v>
                </c:pt>
                <c:pt idx="1911">
                  <c:v>41031</c:v>
                </c:pt>
                <c:pt idx="1912">
                  <c:v>41032</c:v>
                </c:pt>
                <c:pt idx="1913">
                  <c:v>41033</c:v>
                </c:pt>
                <c:pt idx="1914">
                  <c:v>41036</c:v>
                </c:pt>
                <c:pt idx="1915">
                  <c:v>41037</c:v>
                </c:pt>
                <c:pt idx="1916">
                  <c:v>41038</c:v>
                </c:pt>
                <c:pt idx="1917">
                  <c:v>41039</c:v>
                </c:pt>
                <c:pt idx="1918">
                  <c:v>41040</c:v>
                </c:pt>
                <c:pt idx="1919">
                  <c:v>41043</c:v>
                </c:pt>
                <c:pt idx="1920">
                  <c:v>41044</c:v>
                </c:pt>
                <c:pt idx="1921">
                  <c:v>41045</c:v>
                </c:pt>
                <c:pt idx="1922">
                  <c:v>41046</c:v>
                </c:pt>
                <c:pt idx="1923">
                  <c:v>41047</c:v>
                </c:pt>
                <c:pt idx="1924">
                  <c:v>41050</c:v>
                </c:pt>
                <c:pt idx="1925">
                  <c:v>41051</c:v>
                </c:pt>
                <c:pt idx="1926">
                  <c:v>41052</c:v>
                </c:pt>
                <c:pt idx="1927">
                  <c:v>41053</c:v>
                </c:pt>
                <c:pt idx="1928">
                  <c:v>41054</c:v>
                </c:pt>
                <c:pt idx="1929">
                  <c:v>41057</c:v>
                </c:pt>
                <c:pt idx="1930">
                  <c:v>41058</c:v>
                </c:pt>
                <c:pt idx="1931">
                  <c:v>41059</c:v>
                </c:pt>
                <c:pt idx="1932">
                  <c:v>41060</c:v>
                </c:pt>
                <c:pt idx="1933">
                  <c:v>41061</c:v>
                </c:pt>
                <c:pt idx="1934">
                  <c:v>41064</c:v>
                </c:pt>
                <c:pt idx="1935">
                  <c:v>41065</c:v>
                </c:pt>
                <c:pt idx="1936">
                  <c:v>41066</c:v>
                </c:pt>
                <c:pt idx="1937">
                  <c:v>41067</c:v>
                </c:pt>
                <c:pt idx="1938">
                  <c:v>41068</c:v>
                </c:pt>
                <c:pt idx="1939">
                  <c:v>41071</c:v>
                </c:pt>
                <c:pt idx="1940">
                  <c:v>41072</c:v>
                </c:pt>
                <c:pt idx="1941">
                  <c:v>41073</c:v>
                </c:pt>
                <c:pt idx="1942">
                  <c:v>41074</c:v>
                </c:pt>
                <c:pt idx="1943">
                  <c:v>41075</c:v>
                </c:pt>
                <c:pt idx="1944">
                  <c:v>41078</c:v>
                </c:pt>
                <c:pt idx="1945">
                  <c:v>41079</c:v>
                </c:pt>
                <c:pt idx="1946">
                  <c:v>41080</c:v>
                </c:pt>
                <c:pt idx="1947">
                  <c:v>41081</c:v>
                </c:pt>
                <c:pt idx="1948">
                  <c:v>41082</c:v>
                </c:pt>
                <c:pt idx="1949">
                  <c:v>41085</c:v>
                </c:pt>
                <c:pt idx="1950">
                  <c:v>41086</c:v>
                </c:pt>
                <c:pt idx="1951">
                  <c:v>41087</c:v>
                </c:pt>
                <c:pt idx="1952">
                  <c:v>41088</c:v>
                </c:pt>
                <c:pt idx="1953">
                  <c:v>41089</c:v>
                </c:pt>
                <c:pt idx="1954">
                  <c:v>41092</c:v>
                </c:pt>
                <c:pt idx="1955">
                  <c:v>41093</c:v>
                </c:pt>
                <c:pt idx="1956">
                  <c:v>41094</c:v>
                </c:pt>
                <c:pt idx="1957">
                  <c:v>41095</c:v>
                </c:pt>
                <c:pt idx="1958">
                  <c:v>41096</c:v>
                </c:pt>
                <c:pt idx="1959">
                  <c:v>41099</c:v>
                </c:pt>
                <c:pt idx="1960">
                  <c:v>41100</c:v>
                </c:pt>
                <c:pt idx="1961">
                  <c:v>41101</c:v>
                </c:pt>
                <c:pt idx="1962">
                  <c:v>41102</c:v>
                </c:pt>
                <c:pt idx="1963">
                  <c:v>41103</c:v>
                </c:pt>
                <c:pt idx="1964">
                  <c:v>41106</c:v>
                </c:pt>
                <c:pt idx="1965">
                  <c:v>41107</c:v>
                </c:pt>
                <c:pt idx="1966">
                  <c:v>41108</c:v>
                </c:pt>
                <c:pt idx="1967">
                  <c:v>41109</c:v>
                </c:pt>
                <c:pt idx="1968">
                  <c:v>41110</c:v>
                </c:pt>
                <c:pt idx="1969">
                  <c:v>41113</c:v>
                </c:pt>
                <c:pt idx="1970">
                  <c:v>41114</c:v>
                </c:pt>
                <c:pt idx="1971">
                  <c:v>41115</c:v>
                </c:pt>
                <c:pt idx="1972">
                  <c:v>41116</c:v>
                </c:pt>
                <c:pt idx="1973">
                  <c:v>41117</c:v>
                </c:pt>
                <c:pt idx="1974">
                  <c:v>41120</c:v>
                </c:pt>
                <c:pt idx="1975">
                  <c:v>41121</c:v>
                </c:pt>
                <c:pt idx="1976">
                  <c:v>41122</c:v>
                </c:pt>
                <c:pt idx="1977">
                  <c:v>41123</c:v>
                </c:pt>
                <c:pt idx="1978">
                  <c:v>41124</c:v>
                </c:pt>
                <c:pt idx="1979">
                  <c:v>41127</c:v>
                </c:pt>
                <c:pt idx="1980">
                  <c:v>41128</c:v>
                </c:pt>
                <c:pt idx="1981">
                  <c:v>41129</c:v>
                </c:pt>
                <c:pt idx="1982">
                  <c:v>41130</c:v>
                </c:pt>
                <c:pt idx="1983">
                  <c:v>41131</c:v>
                </c:pt>
                <c:pt idx="1984">
                  <c:v>41134</c:v>
                </c:pt>
                <c:pt idx="1985">
                  <c:v>41135</c:v>
                </c:pt>
                <c:pt idx="1986">
                  <c:v>41136</c:v>
                </c:pt>
                <c:pt idx="1987">
                  <c:v>41137</c:v>
                </c:pt>
                <c:pt idx="1988">
                  <c:v>41138</c:v>
                </c:pt>
                <c:pt idx="1989">
                  <c:v>41141</c:v>
                </c:pt>
                <c:pt idx="1990">
                  <c:v>41142</c:v>
                </c:pt>
                <c:pt idx="1991">
                  <c:v>41143</c:v>
                </c:pt>
                <c:pt idx="1992">
                  <c:v>41144</c:v>
                </c:pt>
                <c:pt idx="1993">
                  <c:v>41145</c:v>
                </c:pt>
                <c:pt idx="1994">
                  <c:v>41148</c:v>
                </c:pt>
                <c:pt idx="1995">
                  <c:v>41149</c:v>
                </c:pt>
                <c:pt idx="1996">
                  <c:v>41150</c:v>
                </c:pt>
                <c:pt idx="1997">
                  <c:v>41151</c:v>
                </c:pt>
                <c:pt idx="1998">
                  <c:v>41152</c:v>
                </c:pt>
                <c:pt idx="1999">
                  <c:v>41155</c:v>
                </c:pt>
                <c:pt idx="2000">
                  <c:v>41156</c:v>
                </c:pt>
                <c:pt idx="2001">
                  <c:v>41157</c:v>
                </c:pt>
                <c:pt idx="2002">
                  <c:v>41158</c:v>
                </c:pt>
                <c:pt idx="2003">
                  <c:v>41159</c:v>
                </c:pt>
                <c:pt idx="2004">
                  <c:v>41162</c:v>
                </c:pt>
                <c:pt idx="2005">
                  <c:v>41163</c:v>
                </c:pt>
                <c:pt idx="2006">
                  <c:v>41164</c:v>
                </c:pt>
                <c:pt idx="2007">
                  <c:v>41165</c:v>
                </c:pt>
                <c:pt idx="2008">
                  <c:v>41166</c:v>
                </c:pt>
                <c:pt idx="2009">
                  <c:v>41169</c:v>
                </c:pt>
                <c:pt idx="2010">
                  <c:v>41170</c:v>
                </c:pt>
                <c:pt idx="2011">
                  <c:v>41171</c:v>
                </c:pt>
                <c:pt idx="2012">
                  <c:v>41172</c:v>
                </c:pt>
                <c:pt idx="2013">
                  <c:v>41173</c:v>
                </c:pt>
                <c:pt idx="2014">
                  <c:v>41176</c:v>
                </c:pt>
                <c:pt idx="2015">
                  <c:v>41177</c:v>
                </c:pt>
                <c:pt idx="2016">
                  <c:v>41178</c:v>
                </c:pt>
                <c:pt idx="2017">
                  <c:v>41179</c:v>
                </c:pt>
                <c:pt idx="2018">
                  <c:v>41180</c:v>
                </c:pt>
                <c:pt idx="2019">
                  <c:v>41183</c:v>
                </c:pt>
                <c:pt idx="2020">
                  <c:v>41184</c:v>
                </c:pt>
                <c:pt idx="2021">
                  <c:v>41185</c:v>
                </c:pt>
                <c:pt idx="2022">
                  <c:v>41186</c:v>
                </c:pt>
                <c:pt idx="2023">
                  <c:v>41187</c:v>
                </c:pt>
                <c:pt idx="2024">
                  <c:v>41190</c:v>
                </c:pt>
                <c:pt idx="2025">
                  <c:v>41191</c:v>
                </c:pt>
                <c:pt idx="2026">
                  <c:v>41192</c:v>
                </c:pt>
                <c:pt idx="2027">
                  <c:v>41193</c:v>
                </c:pt>
                <c:pt idx="2028">
                  <c:v>41194</c:v>
                </c:pt>
                <c:pt idx="2029">
                  <c:v>41197</c:v>
                </c:pt>
                <c:pt idx="2030">
                  <c:v>41198</c:v>
                </c:pt>
                <c:pt idx="2031">
                  <c:v>41199</c:v>
                </c:pt>
                <c:pt idx="2032">
                  <c:v>41200</c:v>
                </c:pt>
                <c:pt idx="2033">
                  <c:v>41201</c:v>
                </c:pt>
                <c:pt idx="2034">
                  <c:v>41204</c:v>
                </c:pt>
                <c:pt idx="2035">
                  <c:v>41205</c:v>
                </c:pt>
                <c:pt idx="2036">
                  <c:v>41206</c:v>
                </c:pt>
                <c:pt idx="2037">
                  <c:v>41207</c:v>
                </c:pt>
                <c:pt idx="2038">
                  <c:v>41208</c:v>
                </c:pt>
                <c:pt idx="2039">
                  <c:v>41211</c:v>
                </c:pt>
                <c:pt idx="2040">
                  <c:v>41212</c:v>
                </c:pt>
                <c:pt idx="2041">
                  <c:v>41213</c:v>
                </c:pt>
                <c:pt idx="2042">
                  <c:v>41214</c:v>
                </c:pt>
                <c:pt idx="2043">
                  <c:v>41215</c:v>
                </c:pt>
                <c:pt idx="2044">
                  <c:v>41218</c:v>
                </c:pt>
                <c:pt idx="2045">
                  <c:v>41219</c:v>
                </c:pt>
                <c:pt idx="2046">
                  <c:v>41220</c:v>
                </c:pt>
                <c:pt idx="2047">
                  <c:v>41221</c:v>
                </c:pt>
                <c:pt idx="2048">
                  <c:v>41222</c:v>
                </c:pt>
                <c:pt idx="2049">
                  <c:v>41225</c:v>
                </c:pt>
                <c:pt idx="2050">
                  <c:v>41226</c:v>
                </c:pt>
                <c:pt idx="2051">
                  <c:v>41227</c:v>
                </c:pt>
                <c:pt idx="2052">
                  <c:v>41228</c:v>
                </c:pt>
                <c:pt idx="2053">
                  <c:v>41229</c:v>
                </c:pt>
                <c:pt idx="2054">
                  <c:v>41232</c:v>
                </c:pt>
                <c:pt idx="2055">
                  <c:v>41233</c:v>
                </c:pt>
                <c:pt idx="2056">
                  <c:v>41234</c:v>
                </c:pt>
                <c:pt idx="2057">
                  <c:v>41235</c:v>
                </c:pt>
                <c:pt idx="2058">
                  <c:v>41236</c:v>
                </c:pt>
                <c:pt idx="2059">
                  <c:v>41239</c:v>
                </c:pt>
                <c:pt idx="2060">
                  <c:v>41240</c:v>
                </c:pt>
                <c:pt idx="2061">
                  <c:v>41241</c:v>
                </c:pt>
                <c:pt idx="2062">
                  <c:v>41242</c:v>
                </c:pt>
                <c:pt idx="2063">
                  <c:v>41243</c:v>
                </c:pt>
                <c:pt idx="2064">
                  <c:v>41246</c:v>
                </c:pt>
                <c:pt idx="2065">
                  <c:v>41247</c:v>
                </c:pt>
                <c:pt idx="2066">
                  <c:v>41248</c:v>
                </c:pt>
                <c:pt idx="2067">
                  <c:v>41249</c:v>
                </c:pt>
                <c:pt idx="2068">
                  <c:v>41250</c:v>
                </c:pt>
                <c:pt idx="2069">
                  <c:v>41253</c:v>
                </c:pt>
                <c:pt idx="2070">
                  <c:v>41254</c:v>
                </c:pt>
                <c:pt idx="2071">
                  <c:v>41255</c:v>
                </c:pt>
                <c:pt idx="2072">
                  <c:v>41256</c:v>
                </c:pt>
                <c:pt idx="2073">
                  <c:v>41257</c:v>
                </c:pt>
                <c:pt idx="2074">
                  <c:v>41260</c:v>
                </c:pt>
                <c:pt idx="2075">
                  <c:v>41261</c:v>
                </c:pt>
                <c:pt idx="2076">
                  <c:v>41262</c:v>
                </c:pt>
                <c:pt idx="2077">
                  <c:v>41263</c:v>
                </c:pt>
                <c:pt idx="2078">
                  <c:v>41264</c:v>
                </c:pt>
                <c:pt idx="2079">
                  <c:v>41267</c:v>
                </c:pt>
                <c:pt idx="2080">
                  <c:v>41268</c:v>
                </c:pt>
                <c:pt idx="2081">
                  <c:v>41269</c:v>
                </c:pt>
                <c:pt idx="2082">
                  <c:v>41270</c:v>
                </c:pt>
                <c:pt idx="2083">
                  <c:v>41271</c:v>
                </c:pt>
                <c:pt idx="2084">
                  <c:v>41274</c:v>
                </c:pt>
                <c:pt idx="2085">
                  <c:v>41275</c:v>
                </c:pt>
                <c:pt idx="2086">
                  <c:v>41276</c:v>
                </c:pt>
                <c:pt idx="2087">
                  <c:v>41277</c:v>
                </c:pt>
                <c:pt idx="2088">
                  <c:v>41278</c:v>
                </c:pt>
                <c:pt idx="2089">
                  <c:v>41281</c:v>
                </c:pt>
                <c:pt idx="2090">
                  <c:v>41282</c:v>
                </c:pt>
                <c:pt idx="2091">
                  <c:v>41283</c:v>
                </c:pt>
                <c:pt idx="2092">
                  <c:v>41284</c:v>
                </c:pt>
                <c:pt idx="2093">
                  <c:v>41285</c:v>
                </c:pt>
                <c:pt idx="2094">
                  <c:v>41288</c:v>
                </c:pt>
                <c:pt idx="2095">
                  <c:v>41289</c:v>
                </c:pt>
                <c:pt idx="2096">
                  <c:v>41290</c:v>
                </c:pt>
                <c:pt idx="2097">
                  <c:v>41291</c:v>
                </c:pt>
                <c:pt idx="2098">
                  <c:v>41292</c:v>
                </c:pt>
                <c:pt idx="2099">
                  <c:v>41295</c:v>
                </c:pt>
                <c:pt idx="2100">
                  <c:v>41296</c:v>
                </c:pt>
                <c:pt idx="2101">
                  <c:v>41297</c:v>
                </c:pt>
                <c:pt idx="2102">
                  <c:v>41298</c:v>
                </c:pt>
                <c:pt idx="2103">
                  <c:v>41299</c:v>
                </c:pt>
                <c:pt idx="2104">
                  <c:v>41302</c:v>
                </c:pt>
                <c:pt idx="2105">
                  <c:v>41303</c:v>
                </c:pt>
                <c:pt idx="2106">
                  <c:v>41304</c:v>
                </c:pt>
                <c:pt idx="2107">
                  <c:v>41305</c:v>
                </c:pt>
                <c:pt idx="2108">
                  <c:v>41306</c:v>
                </c:pt>
                <c:pt idx="2109">
                  <c:v>41309</c:v>
                </c:pt>
                <c:pt idx="2110">
                  <c:v>41310</c:v>
                </c:pt>
                <c:pt idx="2111">
                  <c:v>41311</c:v>
                </c:pt>
                <c:pt idx="2112">
                  <c:v>41312</c:v>
                </c:pt>
                <c:pt idx="2113">
                  <c:v>41313</c:v>
                </c:pt>
                <c:pt idx="2114">
                  <c:v>41316</c:v>
                </c:pt>
                <c:pt idx="2115">
                  <c:v>41317</c:v>
                </c:pt>
                <c:pt idx="2116">
                  <c:v>41318</c:v>
                </c:pt>
                <c:pt idx="2117">
                  <c:v>41319</c:v>
                </c:pt>
                <c:pt idx="2118">
                  <c:v>41320</c:v>
                </c:pt>
                <c:pt idx="2119">
                  <c:v>41323</c:v>
                </c:pt>
                <c:pt idx="2120">
                  <c:v>41324</c:v>
                </c:pt>
                <c:pt idx="2121">
                  <c:v>41325</c:v>
                </c:pt>
                <c:pt idx="2122">
                  <c:v>41326</c:v>
                </c:pt>
                <c:pt idx="2123">
                  <c:v>41327</c:v>
                </c:pt>
                <c:pt idx="2124">
                  <c:v>41330</c:v>
                </c:pt>
                <c:pt idx="2125">
                  <c:v>41331</c:v>
                </c:pt>
                <c:pt idx="2126">
                  <c:v>41332</c:v>
                </c:pt>
                <c:pt idx="2127">
                  <c:v>41333</c:v>
                </c:pt>
                <c:pt idx="2128">
                  <c:v>41334</c:v>
                </c:pt>
                <c:pt idx="2129">
                  <c:v>41337</c:v>
                </c:pt>
                <c:pt idx="2130">
                  <c:v>41338</c:v>
                </c:pt>
                <c:pt idx="2131">
                  <c:v>41339</c:v>
                </c:pt>
                <c:pt idx="2132">
                  <c:v>41340</c:v>
                </c:pt>
                <c:pt idx="2133">
                  <c:v>41341</c:v>
                </c:pt>
                <c:pt idx="2134">
                  <c:v>41344</c:v>
                </c:pt>
                <c:pt idx="2135">
                  <c:v>41345</c:v>
                </c:pt>
                <c:pt idx="2136">
                  <c:v>41346</c:v>
                </c:pt>
                <c:pt idx="2137">
                  <c:v>41347</c:v>
                </c:pt>
                <c:pt idx="2138">
                  <c:v>41348</c:v>
                </c:pt>
                <c:pt idx="2139">
                  <c:v>41351</c:v>
                </c:pt>
                <c:pt idx="2140">
                  <c:v>41352</c:v>
                </c:pt>
                <c:pt idx="2141">
                  <c:v>41353</c:v>
                </c:pt>
                <c:pt idx="2142">
                  <c:v>41354</c:v>
                </c:pt>
                <c:pt idx="2143">
                  <c:v>41355</c:v>
                </c:pt>
                <c:pt idx="2144">
                  <c:v>41358</c:v>
                </c:pt>
                <c:pt idx="2145">
                  <c:v>41359</c:v>
                </c:pt>
                <c:pt idx="2146">
                  <c:v>41360</c:v>
                </c:pt>
                <c:pt idx="2147">
                  <c:v>41361</c:v>
                </c:pt>
                <c:pt idx="2148">
                  <c:v>41362</c:v>
                </c:pt>
                <c:pt idx="2149">
                  <c:v>41365</c:v>
                </c:pt>
                <c:pt idx="2150">
                  <c:v>41366</c:v>
                </c:pt>
                <c:pt idx="2151">
                  <c:v>41367</c:v>
                </c:pt>
                <c:pt idx="2152">
                  <c:v>41368</c:v>
                </c:pt>
                <c:pt idx="2153">
                  <c:v>41369</c:v>
                </c:pt>
                <c:pt idx="2154">
                  <c:v>41372</c:v>
                </c:pt>
                <c:pt idx="2155">
                  <c:v>41373</c:v>
                </c:pt>
                <c:pt idx="2156">
                  <c:v>41374</c:v>
                </c:pt>
                <c:pt idx="2157">
                  <c:v>41375</c:v>
                </c:pt>
                <c:pt idx="2158">
                  <c:v>41376</c:v>
                </c:pt>
                <c:pt idx="2159">
                  <c:v>41379</c:v>
                </c:pt>
                <c:pt idx="2160">
                  <c:v>41380</c:v>
                </c:pt>
                <c:pt idx="2161">
                  <c:v>41381</c:v>
                </c:pt>
                <c:pt idx="2162">
                  <c:v>41382</c:v>
                </c:pt>
                <c:pt idx="2163">
                  <c:v>41383</c:v>
                </c:pt>
                <c:pt idx="2164">
                  <c:v>41386</c:v>
                </c:pt>
                <c:pt idx="2165">
                  <c:v>41387</c:v>
                </c:pt>
                <c:pt idx="2166">
                  <c:v>41388</c:v>
                </c:pt>
                <c:pt idx="2167">
                  <c:v>41389</c:v>
                </c:pt>
                <c:pt idx="2168">
                  <c:v>41390</c:v>
                </c:pt>
                <c:pt idx="2169">
                  <c:v>41393</c:v>
                </c:pt>
                <c:pt idx="2170">
                  <c:v>41394</c:v>
                </c:pt>
                <c:pt idx="2171">
                  <c:v>41395</c:v>
                </c:pt>
                <c:pt idx="2172">
                  <c:v>41396</c:v>
                </c:pt>
                <c:pt idx="2173">
                  <c:v>41397</c:v>
                </c:pt>
                <c:pt idx="2174">
                  <c:v>41400</c:v>
                </c:pt>
                <c:pt idx="2175">
                  <c:v>41401</c:v>
                </c:pt>
                <c:pt idx="2176">
                  <c:v>41402</c:v>
                </c:pt>
                <c:pt idx="2177">
                  <c:v>41403</c:v>
                </c:pt>
                <c:pt idx="2178">
                  <c:v>41404</c:v>
                </c:pt>
                <c:pt idx="2179">
                  <c:v>41407</c:v>
                </c:pt>
                <c:pt idx="2180">
                  <c:v>41408</c:v>
                </c:pt>
                <c:pt idx="2181">
                  <c:v>41409</c:v>
                </c:pt>
                <c:pt idx="2182">
                  <c:v>41410</c:v>
                </c:pt>
                <c:pt idx="2183">
                  <c:v>41411</c:v>
                </c:pt>
                <c:pt idx="2184">
                  <c:v>41414</c:v>
                </c:pt>
                <c:pt idx="2185">
                  <c:v>41415</c:v>
                </c:pt>
                <c:pt idx="2186">
                  <c:v>41416</c:v>
                </c:pt>
                <c:pt idx="2187">
                  <c:v>41417</c:v>
                </c:pt>
                <c:pt idx="2188">
                  <c:v>41418</c:v>
                </c:pt>
                <c:pt idx="2189">
                  <c:v>41421</c:v>
                </c:pt>
                <c:pt idx="2190">
                  <c:v>41422</c:v>
                </c:pt>
                <c:pt idx="2191">
                  <c:v>41423</c:v>
                </c:pt>
                <c:pt idx="2192">
                  <c:v>41424</c:v>
                </c:pt>
                <c:pt idx="2193">
                  <c:v>41425</c:v>
                </c:pt>
                <c:pt idx="2194">
                  <c:v>41428</c:v>
                </c:pt>
                <c:pt idx="2195">
                  <c:v>41429</c:v>
                </c:pt>
                <c:pt idx="2196">
                  <c:v>41430</c:v>
                </c:pt>
                <c:pt idx="2197">
                  <c:v>41431</c:v>
                </c:pt>
                <c:pt idx="2198">
                  <c:v>41432</c:v>
                </c:pt>
                <c:pt idx="2199">
                  <c:v>41435</c:v>
                </c:pt>
                <c:pt idx="2200">
                  <c:v>41436</c:v>
                </c:pt>
                <c:pt idx="2201">
                  <c:v>41437</c:v>
                </c:pt>
                <c:pt idx="2202">
                  <c:v>41438</c:v>
                </c:pt>
                <c:pt idx="2203">
                  <c:v>41439</c:v>
                </c:pt>
                <c:pt idx="2204">
                  <c:v>41442</c:v>
                </c:pt>
                <c:pt idx="2205">
                  <c:v>41443</c:v>
                </c:pt>
                <c:pt idx="2206">
                  <c:v>41444</c:v>
                </c:pt>
                <c:pt idx="2207">
                  <c:v>41445</c:v>
                </c:pt>
                <c:pt idx="2208">
                  <c:v>41446</c:v>
                </c:pt>
                <c:pt idx="2209">
                  <c:v>41449</c:v>
                </c:pt>
                <c:pt idx="2210">
                  <c:v>41450</c:v>
                </c:pt>
                <c:pt idx="2211">
                  <c:v>41451</c:v>
                </c:pt>
                <c:pt idx="2212">
                  <c:v>41452</c:v>
                </c:pt>
                <c:pt idx="2213">
                  <c:v>41453</c:v>
                </c:pt>
                <c:pt idx="2214">
                  <c:v>41456</c:v>
                </c:pt>
                <c:pt idx="2215">
                  <c:v>41457</c:v>
                </c:pt>
                <c:pt idx="2216">
                  <c:v>41458</c:v>
                </c:pt>
                <c:pt idx="2217">
                  <c:v>41459</c:v>
                </c:pt>
                <c:pt idx="2218">
                  <c:v>41460</c:v>
                </c:pt>
                <c:pt idx="2219">
                  <c:v>41463</c:v>
                </c:pt>
                <c:pt idx="2220">
                  <c:v>41464</c:v>
                </c:pt>
                <c:pt idx="2221">
                  <c:v>41465</c:v>
                </c:pt>
                <c:pt idx="2222">
                  <c:v>41466</c:v>
                </c:pt>
                <c:pt idx="2223">
                  <c:v>41467</c:v>
                </c:pt>
                <c:pt idx="2224">
                  <c:v>41470</c:v>
                </c:pt>
                <c:pt idx="2225">
                  <c:v>41471</c:v>
                </c:pt>
                <c:pt idx="2226">
                  <c:v>41472</c:v>
                </c:pt>
                <c:pt idx="2227">
                  <c:v>41473</c:v>
                </c:pt>
                <c:pt idx="2228">
                  <c:v>41474</c:v>
                </c:pt>
                <c:pt idx="2229">
                  <c:v>41477</c:v>
                </c:pt>
                <c:pt idx="2230">
                  <c:v>41478</c:v>
                </c:pt>
                <c:pt idx="2231">
                  <c:v>41479</c:v>
                </c:pt>
                <c:pt idx="2232">
                  <c:v>41480</c:v>
                </c:pt>
                <c:pt idx="2233">
                  <c:v>41481</c:v>
                </c:pt>
                <c:pt idx="2234">
                  <c:v>41484</c:v>
                </c:pt>
                <c:pt idx="2235">
                  <c:v>41485</c:v>
                </c:pt>
                <c:pt idx="2236">
                  <c:v>41486</c:v>
                </c:pt>
                <c:pt idx="2237">
                  <c:v>41487</c:v>
                </c:pt>
                <c:pt idx="2238">
                  <c:v>41488</c:v>
                </c:pt>
                <c:pt idx="2239">
                  <c:v>41491</c:v>
                </c:pt>
                <c:pt idx="2240">
                  <c:v>41492</c:v>
                </c:pt>
                <c:pt idx="2241">
                  <c:v>41493</c:v>
                </c:pt>
                <c:pt idx="2242">
                  <c:v>41494</c:v>
                </c:pt>
                <c:pt idx="2243">
                  <c:v>41495</c:v>
                </c:pt>
                <c:pt idx="2244">
                  <c:v>41498</c:v>
                </c:pt>
                <c:pt idx="2245">
                  <c:v>41499</c:v>
                </c:pt>
                <c:pt idx="2246">
                  <c:v>41500</c:v>
                </c:pt>
                <c:pt idx="2247">
                  <c:v>41501</c:v>
                </c:pt>
                <c:pt idx="2248">
                  <c:v>41502</c:v>
                </c:pt>
                <c:pt idx="2249">
                  <c:v>41505</c:v>
                </c:pt>
                <c:pt idx="2250">
                  <c:v>41506</c:v>
                </c:pt>
                <c:pt idx="2251">
                  <c:v>41507</c:v>
                </c:pt>
                <c:pt idx="2252">
                  <c:v>41508</c:v>
                </c:pt>
                <c:pt idx="2253">
                  <c:v>41509</c:v>
                </c:pt>
                <c:pt idx="2254">
                  <c:v>41512</c:v>
                </c:pt>
                <c:pt idx="2255">
                  <c:v>41513</c:v>
                </c:pt>
                <c:pt idx="2256">
                  <c:v>41514</c:v>
                </c:pt>
                <c:pt idx="2257">
                  <c:v>41515</c:v>
                </c:pt>
                <c:pt idx="2258">
                  <c:v>41516</c:v>
                </c:pt>
                <c:pt idx="2259">
                  <c:v>41519</c:v>
                </c:pt>
                <c:pt idx="2260">
                  <c:v>41520</c:v>
                </c:pt>
                <c:pt idx="2261">
                  <c:v>41521</c:v>
                </c:pt>
                <c:pt idx="2262">
                  <c:v>41522</c:v>
                </c:pt>
                <c:pt idx="2263">
                  <c:v>41523</c:v>
                </c:pt>
                <c:pt idx="2264">
                  <c:v>41526</c:v>
                </c:pt>
                <c:pt idx="2265">
                  <c:v>41527</c:v>
                </c:pt>
                <c:pt idx="2266">
                  <c:v>41528</c:v>
                </c:pt>
                <c:pt idx="2267">
                  <c:v>41529</c:v>
                </c:pt>
                <c:pt idx="2268">
                  <c:v>41530</c:v>
                </c:pt>
                <c:pt idx="2269">
                  <c:v>41533</c:v>
                </c:pt>
                <c:pt idx="2270">
                  <c:v>41534</c:v>
                </c:pt>
                <c:pt idx="2271">
                  <c:v>41535</c:v>
                </c:pt>
                <c:pt idx="2272">
                  <c:v>41536</c:v>
                </c:pt>
                <c:pt idx="2273">
                  <c:v>41537</c:v>
                </c:pt>
                <c:pt idx="2274">
                  <c:v>41540</c:v>
                </c:pt>
                <c:pt idx="2275">
                  <c:v>41541</c:v>
                </c:pt>
                <c:pt idx="2276">
                  <c:v>41542</c:v>
                </c:pt>
                <c:pt idx="2277">
                  <c:v>41543</c:v>
                </c:pt>
                <c:pt idx="2278">
                  <c:v>41544</c:v>
                </c:pt>
                <c:pt idx="2279">
                  <c:v>41547</c:v>
                </c:pt>
                <c:pt idx="2280">
                  <c:v>41548</c:v>
                </c:pt>
                <c:pt idx="2281">
                  <c:v>41549</c:v>
                </c:pt>
                <c:pt idx="2282">
                  <c:v>41550</c:v>
                </c:pt>
                <c:pt idx="2283">
                  <c:v>41551</c:v>
                </c:pt>
                <c:pt idx="2284">
                  <c:v>41554</c:v>
                </c:pt>
                <c:pt idx="2285">
                  <c:v>41555</c:v>
                </c:pt>
                <c:pt idx="2286">
                  <c:v>41556</c:v>
                </c:pt>
                <c:pt idx="2287">
                  <c:v>41557</c:v>
                </c:pt>
                <c:pt idx="2288">
                  <c:v>41558</c:v>
                </c:pt>
                <c:pt idx="2289">
                  <c:v>41561</c:v>
                </c:pt>
                <c:pt idx="2290">
                  <c:v>41562</c:v>
                </c:pt>
                <c:pt idx="2291">
                  <c:v>41563</c:v>
                </c:pt>
                <c:pt idx="2292">
                  <c:v>41564</c:v>
                </c:pt>
                <c:pt idx="2293">
                  <c:v>41565</c:v>
                </c:pt>
                <c:pt idx="2294">
                  <c:v>41568</c:v>
                </c:pt>
                <c:pt idx="2295">
                  <c:v>41569</c:v>
                </c:pt>
                <c:pt idx="2296">
                  <c:v>41570</c:v>
                </c:pt>
                <c:pt idx="2297">
                  <c:v>41571</c:v>
                </c:pt>
                <c:pt idx="2298">
                  <c:v>41572</c:v>
                </c:pt>
                <c:pt idx="2299">
                  <c:v>41575</c:v>
                </c:pt>
                <c:pt idx="2300">
                  <c:v>41576</c:v>
                </c:pt>
                <c:pt idx="2301">
                  <c:v>41577</c:v>
                </c:pt>
                <c:pt idx="2302">
                  <c:v>41578</c:v>
                </c:pt>
                <c:pt idx="2303">
                  <c:v>41579</c:v>
                </c:pt>
                <c:pt idx="2304">
                  <c:v>41582</c:v>
                </c:pt>
                <c:pt idx="2305">
                  <c:v>41583</c:v>
                </c:pt>
                <c:pt idx="2306">
                  <c:v>41584</c:v>
                </c:pt>
                <c:pt idx="2307">
                  <c:v>41585</c:v>
                </c:pt>
                <c:pt idx="2308">
                  <c:v>41586</c:v>
                </c:pt>
                <c:pt idx="2309">
                  <c:v>41589</c:v>
                </c:pt>
                <c:pt idx="2310">
                  <c:v>41590</c:v>
                </c:pt>
                <c:pt idx="2311">
                  <c:v>41591</c:v>
                </c:pt>
                <c:pt idx="2312">
                  <c:v>41592</c:v>
                </c:pt>
                <c:pt idx="2313">
                  <c:v>41593</c:v>
                </c:pt>
                <c:pt idx="2314">
                  <c:v>41596</c:v>
                </c:pt>
                <c:pt idx="2315">
                  <c:v>41597</c:v>
                </c:pt>
                <c:pt idx="2316">
                  <c:v>41598</c:v>
                </c:pt>
                <c:pt idx="2317">
                  <c:v>41599</c:v>
                </c:pt>
                <c:pt idx="2318">
                  <c:v>41600</c:v>
                </c:pt>
                <c:pt idx="2319">
                  <c:v>41603</c:v>
                </c:pt>
                <c:pt idx="2320">
                  <c:v>41604</c:v>
                </c:pt>
                <c:pt idx="2321">
                  <c:v>41605</c:v>
                </c:pt>
                <c:pt idx="2322">
                  <c:v>41606</c:v>
                </c:pt>
                <c:pt idx="2323">
                  <c:v>41607</c:v>
                </c:pt>
                <c:pt idx="2324">
                  <c:v>41610</c:v>
                </c:pt>
                <c:pt idx="2325">
                  <c:v>41611</c:v>
                </c:pt>
                <c:pt idx="2326">
                  <c:v>41612</c:v>
                </c:pt>
                <c:pt idx="2327">
                  <c:v>41613</c:v>
                </c:pt>
                <c:pt idx="2328">
                  <c:v>41614</c:v>
                </c:pt>
                <c:pt idx="2329">
                  <c:v>41617</c:v>
                </c:pt>
                <c:pt idx="2330">
                  <c:v>41618</c:v>
                </c:pt>
                <c:pt idx="2331">
                  <c:v>41619</c:v>
                </c:pt>
                <c:pt idx="2332">
                  <c:v>41620</c:v>
                </c:pt>
                <c:pt idx="2333">
                  <c:v>41621</c:v>
                </c:pt>
                <c:pt idx="2334">
                  <c:v>41624</c:v>
                </c:pt>
                <c:pt idx="2335">
                  <c:v>41625</c:v>
                </c:pt>
                <c:pt idx="2336">
                  <c:v>41626</c:v>
                </c:pt>
                <c:pt idx="2337">
                  <c:v>41627</c:v>
                </c:pt>
                <c:pt idx="2338">
                  <c:v>41628</c:v>
                </c:pt>
                <c:pt idx="2339">
                  <c:v>41631</c:v>
                </c:pt>
                <c:pt idx="2340">
                  <c:v>41632</c:v>
                </c:pt>
                <c:pt idx="2341">
                  <c:v>41633</c:v>
                </c:pt>
                <c:pt idx="2342">
                  <c:v>41634</c:v>
                </c:pt>
                <c:pt idx="2343">
                  <c:v>41635</c:v>
                </c:pt>
                <c:pt idx="2344">
                  <c:v>41638</c:v>
                </c:pt>
                <c:pt idx="2345">
                  <c:v>41639</c:v>
                </c:pt>
                <c:pt idx="2346">
                  <c:v>41640</c:v>
                </c:pt>
                <c:pt idx="2347">
                  <c:v>41641</c:v>
                </c:pt>
                <c:pt idx="2348">
                  <c:v>41642</c:v>
                </c:pt>
                <c:pt idx="2349">
                  <c:v>41645</c:v>
                </c:pt>
                <c:pt idx="2350">
                  <c:v>41646</c:v>
                </c:pt>
                <c:pt idx="2351">
                  <c:v>41647</c:v>
                </c:pt>
                <c:pt idx="2352">
                  <c:v>41648</c:v>
                </c:pt>
                <c:pt idx="2353">
                  <c:v>41649</c:v>
                </c:pt>
                <c:pt idx="2354">
                  <c:v>41652</c:v>
                </c:pt>
                <c:pt idx="2355">
                  <c:v>41653</c:v>
                </c:pt>
                <c:pt idx="2356">
                  <c:v>41654</c:v>
                </c:pt>
                <c:pt idx="2357">
                  <c:v>41655</c:v>
                </c:pt>
                <c:pt idx="2358">
                  <c:v>41656</c:v>
                </c:pt>
                <c:pt idx="2359">
                  <c:v>41659</c:v>
                </c:pt>
                <c:pt idx="2360">
                  <c:v>41660</c:v>
                </c:pt>
                <c:pt idx="2361">
                  <c:v>41661</c:v>
                </c:pt>
                <c:pt idx="2362">
                  <c:v>41662</c:v>
                </c:pt>
                <c:pt idx="2363">
                  <c:v>41663</c:v>
                </c:pt>
                <c:pt idx="2364">
                  <c:v>41666</c:v>
                </c:pt>
                <c:pt idx="2365">
                  <c:v>41667</c:v>
                </c:pt>
                <c:pt idx="2366">
                  <c:v>41668</c:v>
                </c:pt>
                <c:pt idx="2367">
                  <c:v>41669</c:v>
                </c:pt>
                <c:pt idx="2368">
                  <c:v>41670</c:v>
                </c:pt>
                <c:pt idx="2369">
                  <c:v>41673</c:v>
                </c:pt>
                <c:pt idx="2370">
                  <c:v>41674</c:v>
                </c:pt>
                <c:pt idx="2371">
                  <c:v>41675</c:v>
                </c:pt>
                <c:pt idx="2372">
                  <c:v>41676</c:v>
                </c:pt>
                <c:pt idx="2373">
                  <c:v>41677</c:v>
                </c:pt>
                <c:pt idx="2374">
                  <c:v>41680</c:v>
                </c:pt>
                <c:pt idx="2375">
                  <c:v>41681</c:v>
                </c:pt>
                <c:pt idx="2376">
                  <c:v>41682</c:v>
                </c:pt>
                <c:pt idx="2377">
                  <c:v>41683</c:v>
                </c:pt>
                <c:pt idx="2378">
                  <c:v>41684</c:v>
                </c:pt>
                <c:pt idx="2379">
                  <c:v>41687</c:v>
                </c:pt>
                <c:pt idx="2380">
                  <c:v>41688</c:v>
                </c:pt>
                <c:pt idx="2381">
                  <c:v>41689</c:v>
                </c:pt>
                <c:pt idx="2382">
                  <c:v>41690</c:v>
                </c:pt>
                <c:pt idx="2383">
                  <c:v>41691</c:v>
                </c:pt>
                <c:pt idx="2384">
                  <c:v>41694</c:v>
                </c:pt>
                <c:pt idx="2385">
                  <c:v>41695</c:v>
                </c:pt>
                <c:pt idx="2386">
                  <c:v>41696</c:v>
                </c:pt>
                <c:pt idx="2387">
                  <c:v>41697</c:v>
                </c:pt>
                <c:pt idx="2388">
                  <c:v>41698</c:v>
                </c:pt>
                <c:pt idx="2389">
                  <c:v>41701</c:v>
                </c:pt>
                <c:pt idx="2390">
                  <c:v>41702</c:v>
                </c:pt>
                <c:pt idx="2391">
                  <c:v>41703</c:v>
                </c:pt>
                <c:pt idx="2392">
                  <c:v>41704</c:v>
                </c:pt>
                <c:pt idx="2393">
                  <c:v>41705</c:v>
                </c:pt>
                <c:pt idx="2394">
                  <c:v>41708</c:v>
                </c:pt>
                <c:pt idx="2395">
                  <c:v>41709</c:v>
                </c:pt>
                <c:pt idx="2396">
                  <c:v>41710</c:v>
                </c:pt>
                <c:pt idx="2397">
                  <c:v>41711</c:v>
                </c:pt>
                <c:pt idx="2398">
                  <c:v>41712</c:v>
                </c:pt>
                <c:pt idx="2399">
                  <c:v>41715</c:v>
                </c:pt>
                <c:pt idx="2400">
                  <c:v>41716</c:v>
                </c:pt>
                <c:pt idx="2401">
                  <c:v>41717</c:v>
                </c:pt>
                <c:pt idx="2402">
                  <c:v>41718</c:v>
                </c:pt>
                <c:pt idx="2403">
                  <c:v>41719</c:v>
                </c:pt>
                <c:pt idx="2404">
                  <c:v>41722</c:v>
                </c:pt>
                <c:pt idx="2405">
                  <c:v>41723</c:v>
                </c:pt>
                <c:pt idx="2406">
                  <c:v>41724</c:v>
                </c:pt>
                <c:pt idx="2407">
                  <c:v>41725</c:v>
                </c:pt>
                <c:pt idx="2408">
                  <c:v>41726</c:v>
                </c:pt>
                <c:pt idx="2409">
                  <c:v>41729</c:v>
                </c:pt>
                <c:pt idx="2410">
                  <c:v>41730</c:v>
                </c:pt>
                <c:pt idx="2411">
                  <c:v>41731</c:v>
                </c:pt>
                <c:pt idx="2412">
                  <c:v>41732</c:v>
                </c:pt>
                <c:pt idx="2413">
                  <c:v>41733</c:v>
                </c:pt>
                <c:pt idx="2414">
                  <c:v>41736</c:v>
                </c:pt>
                <c:pt idx="2415">
                  <c:v>41737</c:v>
                </c:pt>
                <c:pt idx="2416">
                  <c:v>41738</c:v>
                </c:pt>
                <c:pt idx="2417">
                  <c:v>41739</c:v>
                </c:pt>
                <c:pt idx="2418">
                  <c:v>41740</c:v>
                </c:pt>
                <c:pt idx="2419">
                  <c:v>41743</c:v>
                </c:pt>
                <c:pt idx="2420">
                  <c:v>41744</c:v>
                </c:pt>
                <c:pt idx="2421">
                  <c:v>41745</c:v>
                </c:pt>
                <c:pt idx="2422">
                  <c:v>41746</c:v>
                </c:pt>
                <c:pt idx="2423">
                  <c:v>41747</c:v>
                </c:pt>
                <c:pt idx="2424">
                  <c:v>41750</c:v>
                </c:pt>
                <c:pt idx="2425">
                  <c:v>41751</c:v>
                </c:pt>
                <c:pt idx="2426">
                  <c:v>41752</c:v>
                </c:pt>
                <c:pt idx="2427">
                  <c:v>41753</c:v>
                </c:pt>
                <c:pt idx="2428">
                  <c:v>41754</c:v>
                </c:pt>
                <c:pt idx="2429">
                  <c:v>41757</c:v>
                </c:pt>
                <c:pt idx="2430">
                  <c:v>41758</c:v>
                </c:pt>
                <c:pt idx="2431">
                  <c:v>41759</c:v>
                </c:pt>
                <c:pt idx="2432">
                  <c:v>41760</c:v>
                </c:pt>
                <c:pt idx="2433">
                  <c:v>41761</c:v>
                </c:pt>
                <c:pt idx="2434">
                  <c:v>41764</c:v>
                </c:pt>
                <c:pt idx="2435">
                  <c:v>41765</c:v>
                </c:pt>
                <c:pt idx="2436">
                  <c:v>41766</c:v>
                </c:pt>
                <c:pt idx="2437">
                  <c:v>41767</c:v>
                </c:pt>
                <c:pt idx="2438">
                  <c:v>41768</c:v>
                </c:pt>
                <c:pt idx="2439">
                  <c:v>41771</c:v>
                </c:pt>
                <c:pt idx="2440">
                  <c:v>41772</c:v>
                </c:pt>
                <c:pt idx="2441">
                  <c:v>41773</c:v>
                </c:pt>
                <c:pt idx="2442">
                  <c:v>41774</c:v>
                </c:pt>
                <c:pt idx="2443">
                  <c:v>41775</c:v>
                </c:pt>
                <c:pt idx="2444">
                  <c:v>41778</c:v>
                </c:pt>
                <c:pt idx="2445">
                  <c:v>41779</c:v>
                </c:pt>
                <c:pt idx="2446">
                  <c:v>41780</c:v>
                </c:pt>
                <c:pt idx="2447">
                  <c:v>41781</c:v>
                </c:pt>
                <c:pt idx="2448">
                  <c:v>41782</c:v>
                </c:pt>
                <c:pt idx="2449">
                  <c:v>41785</c:v>
                </c:pt>
                <c:pt idx="2450">
                  <c:v>41786</c:v>
                </c:pt>
                <c:pt idx="2451">
                  <c:v>41787</c:v>
                </c:pt>
                <c:pt idx="2452">
                  <c:v>41788</c:v>
                </c:pt>
                <c:pt idx="2453">
                  <c:v>41789</c:v>
                </c:pt>
                <c:pt idx="2454">
                  <c:v>41792</c:v>
                </c:pt>
                <c:pt idx="2455">
                  <c:v>41793</c:v>
                </c:pt>
                <c:pt idx="2456">
                  <c:v>41794</c:v>
                </c:pt>
                <c:pt idx="2457">
                  <c:v>41795</c:v>
                </c:pt>
                <c:pt idx="2458">
                  <c:v>41796</c:v>
                </c:pt>
                <c:pt idx="2459">
                  <c:v>41799</c:v>
                </c:pt>
                <c:pt idx="2460">
                  <c:v>41800</c:v>
                </c:pt>
                <c:pt idx="2461">
                  <c:v>41801</c:v>
                </c:pt>
                <c:pt idx="2462">
                  <c:v>41802</c:v>
                </c:pt>
                <c:pt idx="2463">
                  <c:v>41803</c:v>
                </c:pt>
                <c:pt idx="2464">
                  <c:v>41806</c:v>
                </c:pt>
                <c:pt idx="2465">
                  <c:v>41807</c:v>
                </c:pt>
                <c:pt idx="2466">
                  <c:v>41808</c:v>
                </c:pt>
                <c:pt idx="2467">
                  <c:v>41809</c:v>
                </c:pt>
                <c:pt idx="2468">
                  <c:v>41810</c:v>
                </c:pt>
                <c:pt idx="2469">
                  <c:v>41813</c:v>
                </c:pt>
                <c:pt idx="2470">
                  <c:v>41814</c:v>
                </c:pt>
                <c:pt idx="2471">
                  <c:v>41815</c:v>
                </c:pt>
                <c:pt idx="2472">
                  <c:v>41816</c:v>
                </c:pt>
                <c:pt idx="2473">
                  <c:v>41817</c:v>
                </c:pt>
                <c:pt idx="2474">
                  <c:v>41820</c:v>
                </c:pt>
                <c:pt idx="2475">
                  <c:v>41821</c:v>
                </c:pt>
                <c:pt idx="2476">
                  <c:v>41822</c:v>
                </c:pt>
                <c:pt idx="2477">
                  <c:v>41823</c:v>
                </c:pt>
                <c:pt idx="2478">
                  <c:v>41824</c:v>
                </c:pt>
                <c:pt idx="2479">
                  <c:v>41827</c:v>
                </c:pt>
                <c:pt idx="2480">
                  <c:v>41828</c:v>
                </c:pt>
                <c:pt idx="2481">
                  <c:v>41829</c:v>
                </c:pt>
                <c:pt idx="2482">
                  <c:v>41830</c:v>
                </c:pt>
                <c:pt idx="2483">
                  <c:v>41831</c:v>
                </c:pt>
                <c:pt idx="2484">
                  <c:v>41834</c:v>
                </c:pt>
                <c:pt idx="2485">
                  <c:v>41835</c:v>
                </c:pt>
                <c:pt idx="2486">
                  <c:v>41836</c:v>
                </c:pt>
                <c:pt idx="2487">
                  <c:v>41837</c:v>
                </c:pt>
                <c:pt idx="2488">
                  <c:v>41838</c:v>
                </c:pt>
                <c:pt idx="2489">
                  <c:v>41841</c:v>
                </c:pt>
                <c:pt idx="2490">
                  <c:v>41842</c:v>
                </c:pt>
                <c:pt idx="2491">
                  <c:v>41843</c:v>
                </c:pt>
                <c:pt idx="2492">
                  <c:v>41844</c:v>
                </c:pt>
                <c:pt idx="2493">
                  <c:v>41845</c:v>
                </c:pt>
                <c:pt idx="2494">
                  <c:v>41848</c:v>
                </c:pt>
                <c:pt idx="2495">
                  <c:v>41849</c:v>
                </c:pt>
                <c:pt idx="2496">
                  <c:v>41850</c:v>
                </c:pt>
                <c:pt idx="2497">
                  <c:v>41851</c:v>
                </c:pt>
                <c:pt idx="2498">
                  <c:v>41852</c:v>
                </c:pt>
                <c:pt idx="2499">
                  <c:v>41855</c:v>
                </c:pt>
                <c:pt idx="2500">
                  <c:v>41856</c:v>
                </c:pt>
                <c:pt idx="2501">
                  <c:v>41857</c:v>
                </c:pt>
                <c:pt idx="2502">
                  <c:v>41858</c:v>
                </c:pt>
                <c:pt idx="2503">
                  <c:v>41859</c:v>
                </c:pt>
                <c:pt idx="2504">
                  <c:v>41862</c:v>
                </c:pt>
                <c:pt idx="2505">
                  <c:v>41863</c:v>
                </c:pt>
                <c:pt idx="2506">
                  <c:v>41864</c:v>
                </c:pt>
                <c:pt idx="2507">
                  <c:v>41865</c:v>
                </c:pt>
                <c:pt idx="2508">
                  <c:v>41866</c:v>
                </c:pt>
                <c:pt idx="2509">
                  <c:v>41869</c:v>
                </c:pt>
                <c:pt idx="2510">
                  <c:v>41870</c:v>
                </c:pt>
                <c:pt idx="2511">
                  <c:v>41871</c:v>
                </c:pt>
                <c:pt idx="2512">
                  <c:v>41872</c:v>
                </c:pt>
                <c:pt idx="2513">
                  <c:v>41873</c:v>
                </c:pt>
                <c:pt idx="2514">
                  <c:v>41876</c:v>
                </c:pt>
                <c:pt idx="2515">
                  <c:v>41877</c:v>
                </c:pt>
                <c:pt idx="2516">
                  <c:v>41878</c:v>
                </c:pt>
                <c:pt idx="2517">
                  <c:v>41879</c:v>
                </c:pt>
                <c:pt idx="2518">
                  <c:v>41880</c:v>
                </c:pt>
                <c:pt idx="2519">
                  <c:v>41883</c:v>
                </c:pt>
                <c:pt idx="2520">
                  <c:v>41884</c:v>
                </c:pt>
                <c:pt idx="2521">
                  <c:v>41885</c:v>
                </c:pt>
                <c:pt idx="2522">
                  <c:v>41886</c:v>
                </c:pt>
                <c:pt idx="2523">
                  <c:v>41887</c:v>
                </c:pt>
                <c:pt idx="2524">
                  <c:v>41890</c:v>
                </c:pt>
                <c:pt idx="2525">
                  <c:v>41891</c:v>
                </c:pt>
                <c:pt idx="2526">
                  <c:v>41892</c:v>
                </c:pt>
                <c:pt idx="2527">
                  <c:v>41893</c:v>
                </c:pt>
                <c:pt idx="2528">
                  <c:v>41894</c:v>
                </c:pt>
                <c:pt idx="2529">
                  <c:v>41897</c:v>
                </c:pt>
                <c:pt idx="2530">
                  <c:v>41898</c:v>
                </c:pt>
                <c:pt idx="2531">
                  <c:v>41899</c:v>
                </c:pt>
                <c:pt idx="2532">
                  <c:v>41900</c:v>
                </c:pt>
                <c:pt idx="2533">
                  <c:v>41901</c:v>
                </c:pt>
                <c:pt idx="2534">
                  <c:v>41904</c:v>
                </c:pt>
                <c:pt idx="2535">
                  <c:v>41905</c:v>
                </c:pt>
                <c:pt idx="2536">
                  <c:v>41906</c:v>
                </c:pt>
                <c:pt idx="2537">
                  <c:v>41907</c:v>
                </c:pt>
                <c:pt idx="2538">
                  <c:v>41908</c:v>
                </c:pt>
                <c:pt idx="2539">
                  <c:v>41911</c:v>
                </c:pt>
                <c:pt idx="2540">
                  <c:v>41912</c:v>
                </c:pt>
                <c:pt idx="2541">
                  <c:v>41913</c:v>
                </c:pt>
                <c:pt idx="2542">
                  <c:v>41914</c:v>
                </c:pt>
                <c:pt idx="2543">
                  <c:v>41915</c:v>
                </c:pt>
                <c:pt idx="2544">
                  <c:v>41918</c:v>
                </c:pt>
                <c:pt idx="2545">
                  <c:v>41919</c:v>
                </c:pt>
                <c:pt idx="2546">
                  <c:v>41920</c:v>
                </c:pt>
                <c:pt idx="2547">
                  <c:v>41921</c:v>
                </c:pt>
                <c:pt idx="2548">
                  <c:v>41922</c:v>
                </c:pt>
                <c:pt idx="2549">
                  <c:v>41925</c:v>
                </c:pt>
                <c:pt idx="2550">
                  <c:v>41926</c:v>
                </c:pt>
                <c:pt idx="2551">
                  <c:v>41927</c:v>
                </c:pt>
                <c:pt idx="2552">
                  <c:v>41928</c:v>
                </c:pt>
                <c:pt idx="2553">
                  <c:v>41929</c:v>
                </c:pt>
                <c:pt idx="2554">
                  <c:v>41932</c:v>
                </c:pt>
                <c:pt idx="2555">
                  <c:v>41933</c:v>
                </c:pt>
                <c:pt idx="2556">
                  <c:v>41934</c:v>
                </c:pt>
                <c:pt idx="2557">
                  <c:v>41935</c:v>
                </c:pt>
                <c:pt idx="2558">
                  <c:v>41936</c:v>
                </c:pt>
                <c:pt idx="2559">
                  <c:v>41939</c:v>
                </c:pt>
                <c:pt idx="2560">
                  <c:v>41940</c:v>
                </c:pt>
                <c:pt idx="2561">
                  <c:v>41941</c:v>
                </c:pt>
                <c:pt idx="2562">
                  <c:v>41942</c:v>
                </c:pt>
                <c:pt idx="2563">
                  <c:v>41943</c:v>
                </c:pt>
                <c:pt idx="2564">
                  <c:v>41946</c:v>
                </c:pt>
                <c:pt idx="2565">
                  <c:v>41947</c:v>
                </c:pt>
                <c:pt idx="2566">
                  <c:v>41948</c:v>
                </c:pt>
                <c:pt idx="2567">
                  <c:v>41949</c:v>
                </c:pt>
                <c:pt idx="2568">
                  <c:v>41950</c:v>
                </c:pt>
                <c:pt idx="2569">
                  <c:v>41953</c:v>
                </c:pt>
                <c:pt idx="2570">
                  <c:v>41954</c:v>
                </c:pt>
                <c:pt idx="2571">
                  <c:v>41955</c:v>
                </c:pt>
                <c:pt idx="2572">
                  <c:v>41956</c:v>
                </c:pt>
                <c:pt idx="2573">
                  <c:v>41957</c:v>
                </c:pt>
                <c:pt idx="2574">
                  <c:v>41960</c:v>
                </c:pt>
                <c:pt idx="2575">
                  <c:v>41961</c:v>
                </c:pt>
                <c:pt idx="2576">
                  <c:v>41962</c:v>
                </c:pt>
                <c:pt idx="2577">
                  <c:v>41963</c:v>
                </c:pt>
                <c:pt idx="2578">
                  <c:v>41964</c:v>
                </c:pt>
                <c:pt idx="2579">
                  <c:v>41967</c:v>
                </c:pt>
                <c:pt idx="2580">
                  <c:v>41968</c:v>
                </c:pt>
                <c:pt idx="2581">
                  <c:v>41969</c:v>
                </c:pt>
                <c:pt idx="2582">
                  <c:v>41970</c:v>
                </c:pt>
                <c:pt idx="2583">
                  <c:v>41971</c:v>
                </c:pt>
                <c:pt idx="2584">
                  <c:v>41974</c:v>
                </c:pt>
                <c:pt idx="2585">
                  <c:v>41975</c:v>
                </c:pt>
                <c:pt idx="2586">
                  <c:v>41976</c:v>
                </c:pt>
                <c:pt idx="2587">
                  <c:v>41977</c:v>
                </c:pt>
                <c:pt idx="2588">
                  <c:v>41978</c:v>
                </c:pt>
                <c:pt idx="2589">
                  <c:v>41981</c:v>
                </c:pt>
                <c:pt idx="2590">
                  <c:v>41982</c:v>
                </c:pt>
                <c:pt idx="2591">
                  <c:v>41983</c:v>
                </c:pt>
                <c:pt idx="2592">
                  <c:v>41984</c:v>
                </c:pt>
                <c:pt idx="2593">
                  <c:v>41985</c:v>
                </c:pt>
                <c:pt idx="2594">
                  <c:v>41988</c:v>
                </c:pt>
                <c:pt idx="2595">
                  <c:v>41989</c:v>
                </c:pt>
                <c:pt idx="2596">
                  <c:v>41990</c:v>
                </c:pt>
                <c:pt idx="2597">
                  <c:v>41991</c:v>
                </c:pt>
                <c:pt idx="2598">
                  <c:v>41992</c:v>
                </c:pt>
                <c:pt idx="2599">
                  <c:v>41995</c:v>
                </c:pt>
                <c:pt idx="2600">
                  <c:v>41996</c:v>
                </c:pt>
                <c:pt idx="2601">
                  <c:v>41997</c:v>
                </c:pt>
                <c:pt idx="2602">
                  <c:v>41998</c:v>
                </c:pt>
                <c:pt idx="2603">
                  <c:v>41999</c:v>
                </c:pt>
                <c:pt idx="2604">
                  <c:v>42002</c:v>
                </c:pt>
                <c:pt idx="2605">
                  <c:v>42003</c:v>
                </c:pt>
                <c:pt idx="2606">
                  <c:v>42004</c:v>
                </c:pt>
                <c:pt idx="2607">
                  <c:v>42005</c:v>
                </c:pt>
                <c:pt idx="2608">
                  <c:v>42006</c:v>
                </c:pt>
                <c:pt idx="2609">
                  <c:v>42009</c:v>
                </c:pt>
                <c:pt idx="2610">
                  <c:v>42010</c:v>
                </c:pt>
                <c:pt idx="2611">
                  <c:v>42011</c:v>
                </c:pt>
                <c:pt idx="2612">
                  <c:v>42012</c:v>
                </c:pt>
                <c:pt idx="2613">
                  <c:v>42013</c:v>
                </c:pt>
                <c:pt idx="2614">
                  <c:v>42016</c:v>
                </c:pt>
                <c:pt idx="2615">
                  <c:v>42017</c:v>
                </c:pt>
                <c:pt idx="2616">
                  <c:v>42018</c:v>
                </c:pt>
                <c:pt idx="2617">
                  <c:v>42019</c:v>
                </c:pt>
                <c:pt idx="2618">
                  <c:v>42020</c:v>
                </c:pt>
                <c:pt idx="2619">
                  <c:v>42023</c:v>
                </c:pt>
                <c:pt idx="2620">
                  <c:v>42024</c:v>
                </c:pt>
                <c:pt idx="2621">
                  <c:v>42025</c:v>
                </c:pt>
                <c:pt idx="2622">
                  <c:v>42026</c:v>
                </c:pt>
                <c:pt idx="2623">
                  <c:v>42027</c:v>
                </c:pt>
                <c:pt idx="2624">
                  <c:v>42030</c:v>
                </c:pt>
                <c:pt idx="2625">
                  <c:v>42031</c:v>
                </c:pt>
                <c:pt idx="2626">
                  <c:v>42032</c:v>
                </c:pt>
                <c:pt idx="2627">
                  <c:v>42033</c:v>
                </c:pt>
                <c:pt idx="2628">
                  <c:v>42034</c:v>
                </c:pt>
                <c:pt idx="2629">
                  <c:v>42037</c:v>
                </c:pt>
                <c:pt idx="2630">
                  <c:v>42038</c:v>
                </c:pt>
                <c:pt idx="2631">
                  <c:v>42039</c:v>
                </c:pt>
                <c:pt idx="2632">
                  <c:v>42040</c:v>
                </c:pt>
                <c:pt idx="2633">
                  <c:v>42041</c:v>
                </c:pt>
                <c:pt idx="2634">
                  <c:v>42044</c:v>
                </c:pt>
                <c:pt idx="2635">
                  <c:v>42045</c:v>
                </c:pt>
                <c:pt idx="2636">
                  <c:v>42046</c:v>
                </c:pt>
                <c:pt idx="2637">
                  <c:v>42047</c:v>
                </c:pt>
                <c:pt idx="2638">
                  <c:v>42048</c:v>
                </c:pt>
                <c:pt idx="2639">
                  <c:v>42051</c:v>
                </c:pt>
                <c:pt idx="2640">
                  <c:v>42052</c:v>
                </c:pt>
                <c:pt idx="2641">
                  <c:v>42053</c:v>
                </c:pt>
                <c:pt idx="2642">
                  <c:v>42054</c:v>
                </c:pt>
                <c:pt idx="2643">
                  <c:v>42055</c:v>
                </c:pt>
                <c:pt idx="2644">
                  <c:v>42058</c:v>
                </c:pt>
                <c:pt idx="2645">
                  <c:v>42059</c:v>
                </c:pt>
                <c:pt idx="2646">
                  <c:v>42060</c:v>
                </c:pt>
                <c:pt idx="2647">
                  <c:v>42061</c:v>
                </c:pt>
                <c:pt idx="2648">
                  <c:v>42062</c:v>
                </c:pt>
                <c:pt idx="2649">
                  <c:v>42065</c:v>
                </c:pt>
                <c:pt idx="2650">
                  <c:v>42066</c:v>
                </c:pt>
                <c:pt idx="2651">
                  <c:v>42067</c:v>
                </c:pt>
                <c:pt idx="2652">
                  <c:v>42068</c:v>
                </c:pt>
                <c:pt idx="2653">
                  <c:v>42069</c:v>
                </c:pt>
                <c:pt idx="2654">
                  <c:v>42072</c:v>
                </c:pt>
                <c:pt idx="2655">
                  <c:v>42073</c:v>
                </c:pt>
                <c:pt idx="2656">
                  <c:v>42074</c:v>
                </c:pt>
                <c:pt idx="2657">
                  <c:v>42075</c:v>
                </c:pt>
                <c:pt idx="2658">
                  <c:v>42076</c:v>
                </c:pt>
                <c:pt idx="2659">
                  <c:v>42079</c:v>
                </c:pt>
                <c:pt idx="2660">
                  <c:v>42080</c:v>
                </c:pt>
                <c:pt idx="2661">
                  <c:v>42081</c:v>
                </c:pt>
                <c:pt idx="2662">
                  <c:v>42082</c:v>
                </c:pt>
                <c:pt idx="2663">
                  <c:v>42083</c:v>
                </c:pt>
                <c:pt idx="2664">
                  <c:v>42086</c:v>
                </c:pt>
                <c:pt idx="2665">
                  <c:v>42087</c:v>
                </c:pt>
                <c:pt idx="2666">
                  <c:v>42088</c:v>
                </c:pt>
                <c:pt idx="2667">
                  <c:v>42089</c:v>
                </c:pt>
                <c:pt idx="2668">
                  <c:v>42090</c:v>
                </c:pt>
                <c:pt idx="2669">
                  <c:v>42093</c:v>
                </c:pt>
                <c:pt idx="2670">
                  <c:v>42094</c:v>
                </c:pt>
                <c:pt idx="2671">
                  <c:v>42095</c:v>
                </c:pt>
                <c:pt idx="2672">
                  <c:v>42096</c:v>
                </c:pt>
                <c:pt idx="2673">
                  <c:v>42097</c:v>
                </c:pt>
                <c:pt idx="2674">
                  <c:v>42100</c:v>
                </c:pt>
                <c:pt idx="2675">
                  <c:v>42101</c:v>
                </c:pt>
                <c:pt idx="2676">
                  <c:v>42102</c:v>
                </c:pt>
                <c:pt idx="2677">
                  <c:v>42103</c:v>
                </c:pt>
                <c:pt idx="2678">
                  <c:v>42104</c:v>
                </c:pt>
                <c:pt idx="2679">
                  <c:v>42107</c:v>
                </c:pt>
                <c:pt idx="2680">
                  <c:v>42108</c:v>
                </c:pt>
                <c:pt idx="2681">
                  <c:v>42109</c:v>
                </c:pt>
                <c:pt idx="2682">
                  <c:v>42110</c:v>
                </c:pt>
                <c:pt idx="2683">
                  <c:v>42111</c:v>
                </c:pt>
                <c:pt idx="2684">
                  <c:v>42114</c:v>
                </c:pt>
                <c:pt idx="2685">
                  <c:v>42115</c:v>
                </c:pt>
                <c:pt idx="2686">
                  <c:v>42116</c:v>
                </c:pt>
                <c:pt idx="2687">
                  <c:v>42117</c:v>
                </c:pt>
                <c:pt idx="2688">
                  <c:v>42118</c:v>
                </c:pt>
                <c:pt idx="2689">
                  <c:v>42121</c:v>
                </c:pt>
                <c:pt idx="2690">
                  <c:v>42122</c:v>
                </c:pt>
                <c:pt idx="2691">
                  <c:v>42123</c:v>
                </c:pt>
                <c:pt idx="2692">
                  <c:v>42124</c:v>
                </c:pt>
                <c:pt idx="2693">
                  <c:v>42125</c:v>
                </c:pt>
                <c:pt idx="2694">
                  <c:v>42128</c:v>
                </c:pt>
                <c:pt idx="2695">
                  <c:v>42129</c:v>
                </c:pt>
                <c:pt idx="2696">
                  <c:v>42130</c:v>
                </c:pt>
                <c:pt idx="2697">
                  <c:v>42131</c:v>
                </c:pt>
                <c:pt idx="2698">
                  <c:v>42132</c:v>
                </c:pt>
                <c:pt idx="2699">
                  <c:v>42135</c:v>
                </c:pt>
                <c:pt idx="2700">
                  <c:v>42136</c:v>
                </c:pt>
                <c:pt idx="2701">
                  <c:v>42137</c:v>
                </c:pt>
                <c:pt idx="2702">
                  <c:v>42138</c:v>
                </c:pt>
                <c:pt idx="2703">
                  <c:v>42139</c:v>
                </c:pt>
                <c:pt idx="2704">
                  <c:v>42142</c:v>
                </c:pt>
                <c:pt idx="2705">
                  <c:v>42143</c:v>
                </c:pt>
                <c:pt idx="2706">
                  <c:v>42144</c:v>
                </c:pt>
                <c:pt idx="2707">
                  <c:v>42145</c:v>
                </c:pt>
                <c:pt idx="2708">
                  <c:v>42146</c:v>
                </c:pt>
                <c:pt idx="2709">
                  <c:v>42149</c:v>
                </c:pt>
                <c:pt idx="2710">
                  <c:v>42150</c:v>
                </c:pt>
                <c:pt idx="2711">
                  <c:v>42151</c:v>
                </c:pt>
                <c:pt idx="2712">
                  <c:v>42152</c:v>
                </c:pt>
                <c:pt idx="2713">
                  <c:v>42153</c:v>
                </c:pt>
                <c:pt idx="2714">
                  <c:v>42156</c:v>
                </c:pt>
                <c:pt idx="2715">
                  <c:v>42157</c:v>
                </c:pt>
                <c:pt idx="2716">
                  <c:v>42158</c:v>
                </c:pt>
                <c:pt idx="2717">
                  <c:v>42159</c:v>
                </c:pt>
                <c:pt idx="2718">
                  <c:v>42160</c:v>
                </c:pt>
                <c:pt idx="2719">
                  <c:v>42163</c:v>
                </c:pt>
                <c:pt idx="2720">
                  <c:v>42164</c:v>
                </c:pt>
                <c:pt idx="2721">
                  <c:v>42165</c:v>
                </c:pt>
                <c:pt idx="2722">
                  <c:v>42166</c:v>
                </c:pt>
                <c:pt idx="2723">
                  <c:v>42167</c:v>
                </c:pt>
                <c:pt idx="2724">
                  <c:v>42170</c:v>
                </c:pt>
                <c:pt idx="2725">
                  <c:v>42171</c:v>
                </c:pt>
                <c:pt idx="2726">
                  <c:v>42172</c:v>
                </c:pt>
                <c:pt idx="2727">
                  <c:v>42173</c:v>
                </c:pt>
                <c:pt idx="2728">
                  <c:v>42174</c:v>
                </c:pt>
                <c:pt idx="2729">
                  <c:v>42177</c:v>
                </c:pt>
                <c:pt idx="2730">
                  <c:v>42178</c:v>
                </c:pt>
                <c:pt idx="2731">
                  <c:v>42179</c:v>
                </c:pt>
                <c:pt idx="2732">
                  <c:v>42180</c:v>
                </c:pt>
                <c:pt idx="2733">
                  <c:v>42181</c:v>
                </c:pt>
                <c:pt idx="2734">
                  <c:v>42184</c:v>
                </c:pt>
                <c:pt idx="2735">
                  <c:v>42185</c:v>
                </c:pt>
                <c:pt idx="2736">
                  <c:v>42186</c:v>
                </c:pt>
                <c:pt idx="2737">
                  <c:v>42187</c:v>
                </c:pt>
                <c:pt idx="2738">
                  <c:v>42188</c:v>
                </c:pt>
                <c:pt idx="2739">
                  <c:v>42191</c:v>
                </c:pt>
                <c:pt idx="2740">
                  <c:v>42192</c:v>
                </c:pt>
                <c:pt idx="2741">
                  <c:v>42193</c:v>
                </c:pt>
                <c:pt idx="2742">
                  <c:v>42194</c:v>
                </c:pt>
                <c:pt idx="2743">
                  <c:v>42195</c:v>
                </c:pt>
                <c:pt idx="2744">
                  <c:v>42198</c:v>
                </c:pt>
                <c:pt idx="2745">
                  <c:v>42199</c:v>
                </c:pt>
                <c:pt idx="2746">
                  <c:v>42200</c:v>
                </c:pt>
                <c:pt idx="2747">
                  <c:v>42201</c:v>
                </c:pt>
                <c:pt idx="2748">
                  <c:v>42202</c:v>
                </c:pt>
                <c:pt idx="2749">
                  <c:v>42205</c:v>
                </c:pt>
                <c:pt idx="2750">
                  <c:v>42206</c:v>
                </c:pt>
                <c:pt idx="2751">
                  <c:v>42207</c:v>
                </c:pt>
                <c:pt idx="2752">
                  <c:v>42208</c:v>
                </c:pt>
                <c:pt idx="2753">
                  <c:v>42209</c:v>
                </c:pt>
                <c:pt idx="2754">
                  <c:v>42212</c:v>
                </c:pt>
                <c:pt idx="2755">
                  <c:v>42213</c:v>
                </c:pt>
                <c:pt idx="2756">
                  <c:v>42214</c:v>
                </c:pt>
                <c:pt idx="2757">
                  <c:v>42215</c:v>
                </c:pt>
                <c:pt idx="2758">
                  <c:v>42216</c:v>
                </c:pt>
                <c:pt idx="2759">
                  <c:v>42219</c:v>
                </c:pt>
                <c:pt idx="2760">
                  <c:v>42220</c:v>
                </c:pt>
                <c:pt idx="2761">
                  <c:v>42221</c:v>
                </c:pt>
                <c:pt idx="2762">
                  <c:v>42222</c:v>
                </c:pt>
                <c:pt idx="2763">
                  <c:v>42223</c:v>
                </c:pt>
                <c:pt idx="2764">
                  <c:v>42226</c:v>
                </c:pt>
                <c:pt idx="2765">
                  <c:v>42227</c:v>
                </c:pt>
                <c:pt idx="2766">
                  <c:v>42228</c:v>
                </c:pt>
                <c:pt idx="2767">
                  <c:v>42229</c:v>
                </c:pt>
                <c:pt idx="2768">
                  <c:v>42230</c:v>
                </c:pt>
                <c:pt idx="2769">
                  <c:v>42233</c:v>
                </c:pt>
                <c:pt idx="2770">
                  <c:v>42234</c:v>
                </c:pt>
                <c:pt idx="2771">
                  <c:v>42235</c:v>
                </c:pt>
                <c:pt idx="2772">
                  <c:v>42236</c:v>
                </c:pt>
                <c:pt idx="2773">
                  <c:v>42237</c:v>
                </c:pt>
                <c:pt idx="2774">
                  <c:v>42240</c:v>
                </c:pt>
                <c:pt idx="2775">
                  <c:v>42241</c:v>
                </c:pt>
                <c:pt idx="2776">
                  <c:v>42242</c:v>
                </c:pt>
                <c:pt idx="2777">
                  <c:v>42243</c:v>
                </c:pt>
                <c:pt idx="2778">
                  <c:v>42244</c:v>
                </c:pt>
                <c:pt idx="2779">
                  <c:v>42247</c:v>
                </c:pt>
                <c:pt idx="2780">
                  <c:v>42248</c:v>
                </c:pt>
                <c:pt idx="2781">
                  <c:v>42249</c:v>
                </c:pt>
                <c:pt idx="2782">
                  <c:v>42250</c:v>
                </c:pt>
                <c:pt idx="2783">
                  <c:v>42251</c:v>
                </c:pt>
                <c:pt idx="2784">
                  <c:v>42254</c:v>
                </c:pt>
                <c:pt idx="2785">
                  <c:v>42255</c:v>
                </c:pt>
                <c:pt idx="2786">
                  <c:v>42256</c:v>
                </c:pt>
                <c:pt idx="2787">
                  <c:v>42257</c:v>
                </c:pt>
                <c:pt idx="2788">
                  <c:v>42258</c:v>
                </c:pt>
                <c:pt idx="2789">
                  <c:v>42261</c:v>
                </c:pt>
                <c:pt idx="2790">
                  <c:v>42262</c:v>
                </c:pt>
                <c:pt idx="2791">
                  <c:v>42263</c:v>
                </c:pt>
                <c:pt idx="2792">
                  <c:v>42264</c:v>
                </c:pt>
                <c:pt idx="2793">
                  <c:v>42265</c:v>
                </c:pt>
                <c:pt idx="2794">
                  <c:v>42268</c:v>
                </c:pt>
                <c:pt idx="2795">
                  <c:v>42269</c:v>
                </c:pt>
                <c:pt idx="2796">
                  <c:v>42270</c:v>
                </c:pt>
                <c:pt idx="2797">
                  <c:v>42271</c:v>
                </c:pt>
                <c:pt idx="2798">
                  <c:v>42272</c:v>
                </c:pt>
                <c:pt idx="2799">
                  <c:v>42275</c:v>
                </c:pt>
                <c:pt idx="2800">
                  <c:v>42276</c:v>
                </c:pt>
                <c:pt idx="2801">
                  <c:v>42277</c:v>
                </c:pt>
                <c:pt idx="2802">
                  <c:v>42278</c:v>
                </c:pt>
                <c:pt idx="2803">
                  <c:v>42279</c:v>
                </c:pt>
                <c:pt idx="2804">
                  <c:v>42282</c:v>
                </c:pt>
                <c:pt idx="2805">
                  <c:v>42283</c:v>
                </c:pt>
                <c:pt idx="2806">
                  <c:v>42284</c:v>
                </c:pt>
                <c:pt idx="2807">
                  <c:v>42285</c:v>
                </c:pt>
                <c:pt idx="2808">
                  <c:v>42286</c:v>
                </c:pt>
                <c:pt idx="2809">
                  <c:v>42289</c:v>
                </c:pt>
                <c:pt idx="2810">
                  <c:v>42290</c:v>
                </c:pt>
                <c:pt idx="2811">
                  <c:v>42291</c:v>
                </c:pt>
                <c:pt idx="2812">
                  <c:v>42292</c:v>
                </c:pt>
                <c:pt idx="2813">
                  <c:v>42293</c:v>
                </c:pt>
                <c:pt idx="2814">
                  <c:v>42296</c:v>
                </c:pt>
                <c:pt idx="2815">
                  <c:v>42297</c:v>
                </c:pt>
                <c:pt idx="2816">
                  <c:v>42298</c:v>
                </c:pt>
                <c:pt idx="2817">
                  <c:v>42299</c:v>
                </c:pt>
                <c:pt idx="2818">
                  <c:v>42300</c:v>
                </c:pt>
                <c:pt idx="2819">
                  <c:v>42303</c:v>
                </c:pt>
                <c:pt idx="2820">
                  <c:v>42304</c:v>
                </c:pt>
                <c:pt idx="2821">
                  <c:v>42305</c:v>
                </c:pt>
                <c:pt idx="2822">
                  <c:v>42306</c:v>
                </c:pt>
                <c:pt idx="2823">
                  <c:v>42307</c:v>
                </c:pt>
                <c:pt idx="2824">
                  <c:v>42310</c:v>
                </c:pt>
                <c:pt idx="2825">
                  <c:v>42311</c:v>
                </c:pt>
                <c:pt idx="2826">
                  <c:v>42312</c:v>
                </c:pt>
                <c:pt idx="2827">
                  <c:v>42313</c:v>
                </c:pt>
                <c:pt idx="2828">
                  <c:v>42314</c:v>
                </c:pt>
                <c:pt idx="2829">
                  <c:v>42317</c:v>
                </c:pt>
                <c:pt idx="2830">
                  <c:v>42318</c:v>
                </c:pt>
                <c:pt idx="2831">
                  <c:v>42319</c:v>
                </c:pt>
                <c:pt idx="2832">
                  <c:v>42320</c:v>
                </c:pt>
                <c:pt idx="2833">
                  <c:v>42321</c:v>
                </c:pt>
                <c:pt idx="2834">
                  <c:v>42324</c:v>
                </c:pt>
                <c:pt idx="2835">
                  <c:v>42325</c:v>
                </c:pt>
                <c:pt idx="2836">
                  <c:v>42326</c:v>
                </c:pt>
                <c:pt idx="2837">
                  <c:v>42327</c:v>
                </c:pt>
                <c:pt idx="2838">
                  <c:v>42328</c:v>
                </c:pt>
                <c:pt idx="2839">
                  <c:v>42331</c:v>
                </c:pt>
                <c:pt idx="2840">
                  <c:v>42332</c:v>
                </c:pt>
                <c:pt idx="2841">
                  <c:v>42333</c:v>
                </c:pt>
                <c:pt idx="2842">
                  <c:v>42334</c:v>
                </c:pt>
                <c:pt idx="2843">
                  <c:v>42335</c:v>
                </c:pt>
                <c:pt idx="2844">
                  <c:v>42338</c:v>
                </c:pt>
                <c:pt idx="2845">
                  <c:v>42339</c:v>
                </c:pt>
                <c:pt idx="2846">
                  <c:v>42340</c:v>
                </c:pt>
                <c:pt idx="2847">
                  <c:v>42341</c:v>
                </c:pt>
                <c:pt idx="2848">
                  <c:v>42342</c:v>
                </c:pt>
                <c:pt idx="2849">
                  <c:v>42345</c:v>
                </c:pt>
                <c:pt idx="2850">
                  <c:v>42346</c:v>
                </c:pt>
                <c:pt idx="2851">
                  <c:v>42347</c:v>
                </c:pt>
                <c:pt idx="2852">
                  <c:v>42348</c:v>
                </c:pt>
                <c:pt idx="2853">
                  <c:v>42349</c:v>
                </c:pt>
                <c:pt idx="2854">
                  <c:v>42352</c:v>
                </c:pt>
                <c:pt idx="2855">
                  <c:v>42353</c:v>
                </c:pt>
                <c:pt idx="2856">
                  <c:v>42354</c:v>
                </c:pt>
                <c:pt idx="2857">
                  <c:v>42355</c:v>
                </c:pt>
                <c:pt idx="2858">
                  <c:v>42356</c:v>
                </c:pt>
                <c:pt idx="2859">
                  <c:v>42359</c:v>
                </c:pt>
                <c:pt idx="2860">
                  <c:v>42360</c:v>
                </c:pt>
                <c:pt idx="2861">
                  <c:v>42361</c:v>
                </c:pt>
                <c:pt idx="2862">
                  <c:v>42362</c:v>
                </c:pt>
                <c:pt idx="2863">
                  <c:v>42363</c:v>
                </c:pt>
                <c:pt idx="2864">
                  <c:v>42366</c:v>
                </c:pt>
                <c:pt idx="2865">
                  <c:v>42367</c:v>
                </c:pt>
                <c:pt idx="2866">
                  <c:v>42368</c:v>
                </c:pt>
                <c:pt idx="2867">
                  <c:v>42369</c:v>
                </c:pt>
                <c:pt idx="2868">
                  <c:v>42370</c:v>
                </c:pt>
                <c:pt idx="2869">
                  <c:v>42373</c:v>
                </c:pt>
                <c:pt idx="2870">
                  <c:v>42374</c:v>
                </c:pt>
                <c:pt idx="2871">
                  <c:v>42375</c:v>
                </c:pt>
                <c:pt idx="2872">
                  <c:v>42376</c:v>
                </c:pt>
                <c:pt idx="2873">
                  <c:v>42377</c:v>
                </c:pt>
                <c:pt idx="2874">
                  <c:v>42380</c:v>
                </c:pt>
                <c:pt idx="2875">
                  <c:v>42381</c:v>
                </c:pt>
                <c:pt idx="2876">
                  <c:v>42382</c:v>
                </c:pt>
                <c:pt idx="2877">
                  <c:v>42383</c:v>
                </c:pt>
                <c:pt idx="2878">
                  <c:v>42384</c:v>
                </c:pt>
                <c:pt idx="2879">
                  <c:v>42387</c:v>
                </c:pt>
                <c:pt idx="2880">
                  <c:v>42388</c:v>
                </c:pt>
                <c:pt idx="2881">
                  <c:v>42389</c:v>
                </c:pt>
                <c:pt idx="2882">
                  <c:v>42390</c:v>
                </c:pt>
                <c:pt idx="2883">
                  <c:v>42391</c:v>
                </c:pt>
                <c:pt idx="2884">
                  <c:v>42394</c:v>
                </c:pt>
                <c:pt idx="2885">
                  <c:v>42395</c:v>
                </c:pt>
                <c:pt idx="2886">
                  <c:v>42396</c:v>
                </c:pt>
                <c:pt idx="2887">
                  <c:v>42397</c:v>
                </c:pt>
                <c:pt idx="2888">
                  <c:v>42398</c:v>
                </c:pt>
                <c:pt idx="2889">
                  <c:v>42401</c:v>
                </c:pt>
                <c:pt idx="2890">
                  <c:v>42402</c:v>
                </c:pt>
                <c:pt idx="2891">
                  <c:v>42403</c:v>
                </c:pt>
                <c:pt idx="2892">
                  <c:v>42404</c:v>
                </c:pt>
                <c:pt idx="2893">
                  <c:v>42405</c:v>
                </c:pt>
                <c:pt idx="2894">
                  <c:v>42408</c:v>
                </c:pt>
                <c:pt idx="2895">
                  <c:v>42409</c:v>
                </c:pt>
                <c:pt idx="2896">
                  <c:v>42410</c:v>
                </c:pt>
                <c:pt idx="2897">
                  <c:v>42411</c:v>
                </c:pt>
                <c:pt idx="2898">
                  <c:v>42412</c:v>
                </c:pt>
                <c:pt idx="2899">
                  <c:v>42415</c:v>
                </c:pt>
                <c:pt idx="2900">
                  <c:v>42416</c:v>
                </c:pt>
                <c:pt idx="2901">
                  <c:v>42417</c:v>
                </c:pt>
                <c:pt idx="2902">
                  <c:v>42418</c:v>
                </c:pt>
                <c:pt idx="2903">
                  <c:v>42419</c:v>
                </c:pt>
                <c:pt idx="2904">
                  <c:v>42422</c:v>
                </c:pt>
                <c:pt idx="2905">
                  <c:v>42423</c:v>
                </c:pt>
                <c:pt idx="2906">
                  <c:v>42424</c:v>
                </c:pt>
                <c:pt idx="2907">
                  <c:v>42425</c:v>
                </c:pt>
                <c:pt idx="2908">
                  <c:v>42426</c:v>
                </c:pt>
                <c:pt idx="2909">
                  <c:v>42429</c:v>
                </c:pt>
                <c:pt idx="2910">
                  <c:v>42430</c:v>
                </c:pt>
                <c:pt idx="2911">
                  <c:v>42431</c:v>
                </c:pt>
                <c:pt idx="2912">
                  <c:v>42432</c:v>
                </c:pt>
                <c:pt idx="2913">
                  <c:v>42433</c:v>
                </c:pt>
                <c:pt idx="2914">
                  <c:v>42436</c:v>
                </c:pt>
                <c:pt idx="2915">
                  <c:v>42437</c:v>
                </c:pt>
                <c:pt idx="2916">
                  <c:v>42438</c:v>
                </c:pt>
                <c:pt idx="2917">
                  <c:v>42439</c:v>
                </c:pt>
                <c:pt idx="2918">
                  <c:v>42440</c:v>
                </c:pt>
                <c:pt idx="2919">
                  <c:v>42443</c:v>
                </c:pt>
                <c:pt idx="2920">
                  <c:v>42444</c:v>
                </c:pt>
                <c:pt idx="2921">
                  <c:v>42445</c:v>
                </c:pt>
                <c:pt idx="2922">
                  <c:v>42446</c:v>
                </c:pt>
                <c:pt idx="2923">
                  <c:v>42447</c:v>
                </c:pt>
                <c:pt idx="2924">
                  <c:v>42450</c:v>
                </c:pt>
                <c:pt idx="2925">
                  <c:v>42451</c:v>
                </c:pt>
                <c:pt idx="2926">
                  <c:v>42452</c:v>
                </c:pt>
                <c:pt idx="2927">
                  <c:v>42453</c:v>
                </c:pt>
                <c:pt idx="2928">
                  <c:v>42454</c:v>
                </c:pt>
                <c:pt idx="2929">
                  <c:v>42457</c:v>
                </c:pt>
                <c:pt idx="2930">
                  <c:v>42458</c:v>
                </c:pt>
                <c:pt idx="2931">
                  <c:v>42459</c:v>
                </c:pt>
                <c:pt idx="2932">
                  <c:v>42460</c:v>
                </c:pt>
                <c:pt idx="2933">
                  <c:v>42461</c:v>
                </c:pt>
                <c:pt idx="2934">
                  <c:v>42464</c:v>
                </c:pt>
                <c:pt idx="2935">
                  <c:v>42465</c:v>
                </c:pt>
                <c:pt idx="2936">
                  <c:v>42466</c:v>
                </c:pt>
                <c:pt idx="2937">
                  <c:v>42467</c:v>
                </c:pt>
                <c:pt idx="2938">
                  <c:v>42468</c:v>
                </c:pt>
                <c:pt idx="2939">
                  <c:v>42471</c:v>
                </c:pt>
                <c:pt idx="2940">
                  <c:v>42472</c:v>
                </c:pt>
                <c:pt idx="2941">
                  <c:v>42473</c:v>
                </c:pt>
                <c:pt idx="2942">
                  <c:v>42474</c:v>
                </c:pt>
                <c:pt idx="2943">
                  <c:v>42475</c:v>
                </c:pt>
                <c:pt idx="2944">
                  <c:v>42478</c:v>
                </c:pt>
                <c:pt idx="2945">
                  <c:v>42479</c:v>
                </c:pt>
                <c:pt idx="2946">
                  <c:v>42480</c:v>
                </c:pt>
                <c:pt idx="2947">
                  <c:v>42481</c:v>
                </c:pt>
                <c:pt idx="2948">
                  <c:v>42482</c:v>
                </c:pt>
                <c:pt idx="2949">
                  <c:v>42485</c:v>
                </c:pt>
                <c:pt idx="2950">
                  <c:v>42486</c:v>
                </c:pt>
                <c:pt idx="2951">
                  <c:v>42487</c:v>
                </c:pt>
                <c:pt idx="2952">
                  <c:v>42488</c:v>
                </c:pt>
                <c:pt idx="2953">
                  <c:v>42489</c:v>
                </c:pt>
                <c:pt idx="2954">
                  <c:v>42492</c:v>
                </c:pt>
                <c:pt idx="2955">
                  <c:v>42493</c:v>
                </c:pt>
                <c:pt idx="2956">
                  <c:v>42494</c:v>
                </c:pt>
                <c:pt idx="2957">
                  <c:v>42495</c:v>
                </c:pt>
                <c:pt idx="2958">
                  <c:v>42496</c:v>
                </c:pt>
                <c:pt idx="2959">
                  <c:v>42499</c:v>
                </c:pt>
                <c:pt idx="2960">
                  <c:v>42500</c:v>
                </c:pt>
                <c:pt idx="2961">
                  <c:v>42501</c:v>
                </c:pt>
                <c:pt idx="2962">
                  <c:v>42502</c:v>
                </c:pt>
                <c:pt idx="2963">
                  <c:v>42503</c:v>
                </c:pt>
                <c:pt idx="2964">
                  <c:v>42506</c:v>
                </c:pt>
                <c:pt idx="2965">
                  <c:v>42507</c:v>
                </c:pt>
                <c:pt idx="2966">
                  <c:v>42508</c:v>
                </c:pt>
                <c:pt idx="2967">
                  <c:v>42509</c:v>
                </c:pt>
                <c:pt idx="2968">
                  <c:v>42510</c:v>
                </c:pt>
                <c:pt idx="2969">
                  <c:v>42513</c:v>
                </c:pt>
                <c:pt idx="2970">
                  <c:v>42514</c:v>
                </c:pt>
                <c:pt idx="2971">
                  <c:v>42515</c:v>
                </c:pt>
                <c:pt idx="2972">
                  <c:v>42516</c:v>
                </c:pt>
                <c:pt idx="2973">
                  <c:v>42517</c:v>
                </c:pt>
                <c:pt idx="2974">
                  <c:v>42520</c:v>
                </c:pt>
                <c:pt idx="2975">
                  <c:v>42521</c:v>
                </c:pt>
                <c:pt idx="2976">
                  <c:v>42522</c:v>
                </c:pt>
                <c:pt idx="2977">
                  <c:v>42523</c:v>
                </c:pt>
                <c:pt idx="2978">
                  <c:v>42524</c:v>
                </c:pt>
                <c:pt idx="2979">
                  <c:v>42527</c:v>
                </c:pt>
                <c:pt idx="2980">
                  <c:v>42528</c:v>
                </c:pt>
                <c:pt idx="2981">
                  <c:v>42529</c:v>
                </c:pt>
                <c:pt idx="2982">
                  <c:v>42530</c:v>
                </c:pt>
                <c:pt idx="2983">
                  <c:v>42531</c:v>
                </c:pt>
                <c:pt idx="2984">
                  <c:v>42534</c:v>
                </c:pt>
                <c:pt idx="2985">
                  <c:v>42535</c:v>
                </c:pt>
                <c:pt idx="2986">
                  <c:v>42536</c:v>
                </c:pt>
                <c:pt idx="2987">
                  <c:v>42537</c:v>
                </c:pt>
                <c:pt idx="2988">
                  <c:v>42538</c:v>
                </c:pt>
                <c:pt idx="2989">
                  <c:v>42541</c:v>
                </c:pt>
                <c:pt idx="2990">
                  <c:v>42542</c:v>
                </c:pt>
                <c:pt idx="2991">
                  <c:v>42543</c:v>
                </c:pt>
                <c:pt idx="2992">
                  <c:v>42544</c:v>
                </c:pt>
                <c:pt idx="2993">
                  <c:v>42545</c:v>
                </c:pt>
                <c:pt idx="2994">
                  <c:v>42548</c:v>
                </c:pt>
                <c:pt idx="2995">
                  <c:v>42549</c:v>
                </c:pt>
                <c:pt idx="2996">
                  <c:v>42550</c:v>
                </c:pt>
                <c:pt idx="2997">
                  <c:v>42551</c:v>
                </c:pt>
                <c:pt idx="2998">
                  <c:v>42552</c:v>
                </c:pt>
                <c:pt idx="2999">
                  <c:v>42555</c:v>
                </c:pt>
                <c:pt idx="3000">
                  <c:v>42556</c:v>
                </c:pt>
                <c:pt idx="3001">
                  <c:v>42557</c:v>
                </c:pt>
                <c:pt idx="3002">
                  <c:v>42558</c:v>
                </c:pt>
                <c:pt idx="3003">
                  <c:v>42559</c:v>
                </c:pt>
                <c:pt idx="3004">
                  <c:v>42562</c:v>
                </c:pt>
                <c:pt idx="3005">
                  <c:v>42563</c:v>
                </c:pt>
                <c:pt idx="3006">
                  <c:v>42564</c:v>
                </c:pt>
                <c:pt idx="3007">
                  <c:v>42565</c:v>
                </c:pt>
                <c:pt idx="3008">
                  <c:v>42566</c:v>
                </c:pt>
                <c:pt idx="3009">
                  <c:v>42569</c:v>
                </c:pt>
                <c:pt idx="3010">
                  <c:v>42570</c:v>
                </c:pt>
                <c:pt idx="3011">
                  <c:v>42571</c:v>
                </c:pt>
                <c:pt idx="3012">
                  <c:v>42572</c:v>
                </c:pt>
                <c:pt idx="3013">
                  <c:v>42573</c:v>
                </c:pt>
                <c:pt idx="3014">
                  <c:v>42576</c:v>
                </c:pt>
                <c:pt idx="3015">
                  <c:v>42577</c:v>
                </c:pt>
                <c:pt idx="3016">
                  <c:v>42578</c:v>
                </c:pt>
                <c:pt idx="3017">
                  <c:v>42579</c:v>
                </c:pt>
                <c:pt idx="3018">
                  <c:v>42580</c:v>
                </c:pt>
                <c:pt idx="3019">
                  <c:v>42583</c:v>
                </c:pt>
                <c:pt idx="3020">
                  <c:v>42584</c:v>
                </c:pt>
                <c:pt idx="3021">
                  <c:v>42585</c:v>
                </c:pt>
                <c:pt idx="3022">
                  <c:v>42586</c:v>
                </c:pt>
                <c:pt idx="3023">
                  <c:v>42587</c:v>
                </c:pt>
                <c:pt idx="3024">
                  <c:v>42590</c:v>
                </c:pt>
                <c:pt idx="3025">
                  <c:v>42591</c:v>
                </c:pt>
                <c:pt idx="3026">
                  <c:v>42592</c:v>
                </c:pt>
                <c:pt idx="3027">
                  <c:v>42593</c:v>
                </c:pt>
                <c:pt idx="3028">
                  <c:v>42594</c:v>
                </c:pt>
                <c:pt idx="3029">
                  <c:v>42597</c:v>
                </c:pt>
                <c:pt idx="3030">
                  <c:v>42598</c:v>
                </c:pt>
                <c:pt idx="3031">
                  <c:v>42599</c:v>
                </c:pt>
                <c:pt idx="3032">
                  <c:v>42600</c:v>
                </c:pt>
                <c:pt idx="3033">
                  <c:v>42601</c:v>
                </c:pt>
                <c:pt idx="3034">
                  <c:v>42604</c:v>
                </c:pt>
                <c:pt idx="3035">
                  <c:v>42605</c:v>
                </c:pt>
                <c:pt idx="3036">
                  <c:v>42606</c:v>
                </c:pt>
                <c:pt idx="3037">
                  <c:v>42607</c:v>
                </c:pt>
                <c:pt idx="3038">
                  <c:v>42608</c:v>
                </c:pt>
                <c:pt idx="3039">
                  <c:v>42611</c:v>
                </c:pt>
                <c:pt idx="3040">
                  <c:v>42612</c:v>
                </c:pt>
                <c:pt idx="3041">
                  <c:v>42613</c:v>
                </c:pt>
                <c:pt idx="3042">
                  <c:v>42614</c:v>
                </c:pt>
                <c:pt idx="3043">
                  <c:v>42615</c:v>
                </c:pt>
                <c:pt idx="3044">
                  <c:v>42618</c:v>
                </c:pt>
                <c:pt idx="3045">
                  <c:v>42619</c:v>
                </c:pt>
                <c:pt idx="3046">
                  <c:v>42620</c:v>
                </c:pt>
                <c:pt idx="3047">
                  <c:v>42621</c:v>
                </c:pt>
                <c:pt idx="3048">
                  <c:v>42622</c:v>
                </c:pt>
                <c:pt idx="3049">
                  <c:v>42625</c:v>
                </c:pt>
                <c:pt idx="3050">
                  <c:v>42626</c:v>
                </c:pt>
                <c:pt idx="3051">
                  <c:v>42627</c:v>
                </c:pt>
                <c:pt idx="3052">
                  <c:v>42628</c:v>
                </c:pt>
                <c:pt idx="3053">
                  <c:v>42629</c:v>
                </c:pt>
                <c:pt idx="3054">
                  <c:v>42632</c:v>
                </c:pt>
                <c:pt idx="3055">
                  <c:v>42633</c:v>
                </c:pt>
                <c:pt idx="3056">
                  <c:v>42634</c:v>
                </c:pt>
                <c:pt idx="3057">
                  <c:v>42635</c:v>
                </c:pt>
                <c:pt idx="3058">
                  <c:v>42636</c:v>
                </c:pt>
                <c:pt idx="3059">
                  <c:v>42639</c:v>
                </c:pt>
                <c:pt idx="3060">
                  <c:v>42640</c:v>
                </c:pt>
                <c:pt idx="3061">
                  <c:v>42641</c:v>
                </c:pt>
                <c:pt idx="3062">
                  <c:v>42642</c:v>
                </c:pt>
                <c:pt idx="3063">
                  <c:v>42643</c:v>
                </c:pt>
                <c:pt idx="3064">
                  <c:v>42646</c:v>
                </c:pt>
                <c:pt idx="3065">
                  <c:v>42647</c:v>
                </c:pt>
                <c:pt idx="3066">
                  <c:v>42648</c:v>
                </c:pt>
                <c:pt idx="3067">
                  <c:v>42649</c:v>
                </c:pt>
                <c:pt idx="3068">
                  <c:v>42650</c:v>
                </c:pt>
                <c:pt idx="3069">
                  <c:v>42653</c:v>
                </c:pt>
                <c:pt idx="3070">
                  <c:v>42654</c:v>
                </c:pt>
                <c:pt idx="3071">
                  <c:v>42655</c:v>
                </c:pt>
                <c:pt idx="3072">
                  <c:v>42656</c:v>
                </c:pt>
                <c:pt idx="3073">
                  <c:v>42657</c:v>
                </c:pt>
                <c:pt idx="3074">
                  <c:v>42660</c:v>
                </c:pt>
                <c:pt idx="3075">
                  <c:v>42661</c:v>
                </c:pt>
                <c:pt idx="3076">
                  <c:v>42662</c:v>
                </c:pt>
                <c:pt idx="3077">
                  <c:v>42663</c:v>
                </c:pt>
                <c:pt idx="3078">
                  <c:v>42664</c:v>
                </c:pt>
                <c:pt idx="3079">
                  <c:v>42667</c:v>
                </c:pt>
                <c:pt idx="3080">
                  <c:v>42668</c:v>
                </c:pt>
                <c:pt idx="3081">
                  <c:v>42669</c:v>
                </c:pt>
                <c:pt idx="3082">
                  <c:v>42670</c:v>
                </c:pt>
                <c:pt idx="3083">
                  <c:v>42671</c:v>
                </c:pt>
                <c:pt idx="3084">
                  <c:v>42674</c:v>
                </c:pt>
                <c:pt idx="3085">
                  <c:v>42675</c:v>
                </c:pt>
                <c:pt idx="3086">
                  <c:v>42676</c:v>
                </c:pt>
                <c:pt idx="3087">
                  <c:v>42677</c:v>
                </c:pt>
                <c:pt idx="3088">
                  <c:v>42678</c:v>
                </c:pt>
                <c:pt idx="3089">
                  <c:v>42681</c:v>
                </c:pt>
                <c:pt idx="3090">
                  <c:v>42682</c:v>
                </c:pt>
                <c:pt idx="3091">
                  <c:v>42683</c:v>
                </c:pt>
                <c:pt idx="3092">
                  <c:v>42684</c:v>
                </c:pt>
                <c:pt idx="3093">
                  <c:v>42685</c:v>
                </c:pt>
                <c:pt idx="3094">
                  <c:v>42688</c:v>
                </c:pt>
                <c:pt idx="3095">
                  <c:v>42689</c:v>
                </c:pt>
                <c:pt idx="3096">
                  <c:v>42690</c:v>
                </c:pt>
                <c:pt idx="3097">
                  <c:v>42691</c:v>
                </c:pt>
                <c:pt idx="3098">
                  <c:v>42692</c:v>
                </c:pt>
                <c:pt idx="3099">
                  <c:v>42695</c:v>
                </c:pt>
                <c:pt idx="3100">
                  <c:v>42696</c:v>
                </c:pt>
                <c:pt idx="3101">
                  <c:v>42697</c:v>
                </c:pt>
                <c:pt idx="3102">
                  <c:v>42698</c:v>
                </c:pt>
                <c:pt idx="3103">
                  <c:v>42699</c:v>
                </c:pt>
                <c:pt idx="3104">
                  <c:v>42702</c:v>
                </c:pt>
                <c:pt idx="3105">
                  <c:v>42703</c:v>
                </c:pt>
                <c:pt idx="3106">
                  <c:v>42704</c:v>
                </c:pt>
                <c:pt idx="3107">
                  <c:v>42705</c:v>
                </c:pt>
                <c:pt idx="3108">
                  <c:v>42706</c:v>
                </c:pt>
                <c:pt idx="3109">
                  <c:v>42709</c:v>
                </c:pt>
                <c:pt idx="3110">
                  <c:v>42710</c:v>
                </c:pt>
                <c:pt idx="3111">
                  <c:v>42711</c:v>
                </c:pt>
                <c:pt idx="3112">
                  <c:v>42712</c:v>
                </c:pt>
                <c:pt idx="3113">
                  <c:v>42713</c:v>
                </c:pt>
                <c:pt idx="3114">
                  <c:v>42716</c:v>
                </c:pt>
                <c:pt idx="3115">
                  <c:v>42717</c:v>
                </c:pt>
                <c:pt idx="3116">
                  <c:v>42718</c:v>
                </c:pt>
                <c:pt idx="3117">
                  <c:v>42719</c:v>
                </c:pt>
                <c:pt idx="3118">
                  <c:v>42720</c:v>
                </c:pt>
                <c:pt idx="3119">
                  <c:v>42723</c:v>
                </c:pt>
                <c:pt idx="3120">
                  <c:v>42724</c:v>
                </c:pt>
                <c:pt idx="3121">
                  <c:v>42725</c:v>
                </c:pt>
                <c:pt idx="3122">
                  <c:v>42726</c:v>
                </c:pt>
                <c:pt idx="3123">
                  <c:v>42727</c:v>
                </c:pt>
                <c:pt idx="3124">
                  <c:v>42730</c:v>
                </c:pt>
                <c:pt idx="3125">
                  <c:v>42731</c:v>
                </c:pt>
                <c:pt idx="3126">
                  <c:v>42732</c:v>
                </c:pt>
                <c:pt idx="3127">
                  <c:v>42733</c:v>
                </c:pt>
                <c:pt idx="3128">
                  <c:v>42734</c:v>
                </c:pt>
                <c:pt idx="3129">
                  <c:v>42737</c:v>
                </c:pt>
                <c:pt idx="3130">
                  <c:v>42738</c:v>
                </c:pt>
                <c:pt idx="3131">
                  <c:v>42739</c:v>
                </c:pt>
                <c:pt idx="3132">
                  <c:v>42740</c:v>
                </c:pt>
                <c:pt idx="3133">
                  <c:v>42741</c:v>
                </c:pt>
                <c:pt idx="3134">
                  <c:v>42744</c:v>
                </c:pt>
                <c:pt idx="3135">
                  <c:v>42745</c:v>
                </c:pt>
                <c:pt idx="3136">
                  <c:v>42746</c:v>
                </c:pt>
                <c:pt idx="3137">
                  <c:v>42747</c:v>
                </c:pt>
                <c:pt idx="3138">
                  <c:v>42748</c:v>
                </c:pt>
                <c:pt idx="3139">
                  <c:v>42751</c:v>
                </c:pt>
                <c:pt idx="3140">
                  <c:v>42752</c:v>
                </c:pt>
                <c:pt idx="3141">
                  <c:v>42753</c:v>
                </c:pt>
                <c:pt idx="3142">
                  <c:v>42754</c:v>
                </c:pt>
                <c:pt idx="3143">
                  <c:v>42755</c:v>
                </c:pt>
                <c:pt idx="3144">
                  <c:v>42758</c:v>
                </c:pt>
                <c:pt idx="3145">
                  <c:v>42759</c:v>
                </c:pt>
                <c:pt idx="3146">
                  <c:v>42760</c:v>
                </c:pt>
                <c:pt idx="3147">
                  <c:v>42761</c:v>
                </c:pt>
                <c:pt idx="3148">
                  <c:v>42762</c:v>
                </c:pt>
                <c:pt idx="3149">
                  <c:v>42765</c:v>
                </c:pt>
                <c:pt idx="3150">
                  <c:v>42766</c:v>
                </c:pt>
                <c:pt idx="3151">
                  <c:v>42767</c:v>
                </c:pt>
                <c:pt idx="3152">
                  <c:v>42768</c:v>
                </c:pt>
                <c:pt idx="3153">
                  <c:v>42769</c:v>
                </c:pt>
                <c:pt idx="3154">
                  <c:v>42772</c:v>
                </c:pt>
                <c:pt idx="3155">
                  <c:v>42773</c:v>
                </c:pt>
                <c:pt idx="3156">
                  <c:v>42774</c:v>
                </c:pt>
                <c:pt idx="3157">
                  <c:v>42775</c:v>
                </c:pt>
                <c:pt idx="3158">
                  <c:v>42776</c:v>
                </c:pt>
                <c:pt idx="3159">
                  <c:v>42779</c:v>
                </c:pt>
                <c:pt idx="3160">
                  <c:v>42780</c:v>
                </c:pt>
                <c:pt idx="3161">
                  <c:v>42781</c:v>
                </c:pt>
                <c:pt idx="3162">
                  <c:v>42782</c:v>
                </c:pt>
                <c:pt idx="3163">
                  <c:v>42783</c:v>
                </c:pt>
                <c:pt idx="3164">
                  <c:v>42786</c:v>
                </c:pt>
                <c:pt idx="3165">
                  <c:v>42787</c:v>
                </c:pt>
                <c:pt idx="3166">
                  <c:v>42788</c:v>
                </c:pt>
                <c:pt idx="3167">
                  <c:v>42789</c:v>
                </c:pt>
                <c:pt idx="3168">
                  <c:v>42790</c:v>
                </c:pt>
                <c:pt idx="3169">
                  <c:v>42793</c:v>
                </c:pt>
                <c:pt idx="3170">
                  <c:v>42794</c:v>
                </c:pt>
                <c:pt idx="3171">
                  <c:v>42795</c:v>
                </c:pt>
                <c:pt idx="3172">
                  <c:v>42796</c:v>
                </c:pt>
                <c:pt idx="3173">
                  <c:v>42797</c:v>
                </c:pt>
                <c:pt idx="3174">
                  <c:v>42800</c:v>
                </c:pt>
                <c:pt idx="3175">
                  <c:v>42801</c:v>
                </c:pt>
                <c:pt idx="3176">
                  <c:v>42802</c:v>
                </c:pt>
                <c:pt idx="3177">
                  <c:v>42803</c:v>
                </c:pt>
                <c:pt idx="3178">
                  <c:v>42804</c:v>
                </c:pt>
                <c:pt idx="3179">
                  <c:v>42807</c:v>
                </c:pt>
                <c:pt idx="3180">
                  <c:v>42808</c:v>
                </c:pt>
                <c:pt idx="3181">
                  <c:v>42809</c:v>
                </c:pt>
                <c:pt idx="3182">
                  <c:v>42810</c:v>
                </c:pt>
                <c:pt idx="3183">
                  <c:v>42811</c:v>
                </c:pt>
                <c:pt idx="3184">
                  <c:v>42814</c:v>
                </c:pt>
                <c:pt idx="3185">
                  <c:v>42815</c:v>
                </c:pt>
                <c:pt idx="3186">
                  <c:v>42816</c:v>
                </c:pt>
                <c:pt idx="3187">
                  <c:v>42817</c:v>
                </c:pt>
                <c:pt idx="3188">
                  <c:v>42818</c:v>
                </c:pt>
                <c:pt idx="3189">
                  <c:v>42821</c:v>
                </c:pt>
                <c:pt idx="3190">
                  <c:v>42822</c:v>
                </c:pt>
                <c:pt idx="3191">
                  <c:v>42823</c:v>
                </c:pt>
                <c:pt idx="3192">
                  <c:v>42824</c:v>
                </c:pt>
                <c:pt idx="3193">
                  <c:v>42825</c:v>
                </c:pt>
                <c:pt idx="3194">
                  <c:v>42828</c:v>
                </c:pt>
                <c:pt idx="3195">
                  <c:v>42829</c:v>
                </c:pt>
                <c:pt idx="3196">
                  <c:v>42830</c:v>
                </c:pt>
                <c:pt idx="3197">
                  <c:v>42831</c:v>
                </c:pt>
                <c:pt idx="3198">
                  <c:v>42832</c:v>
                </c:pt>
                <c:pt idx="3199">
                  <c:v>42835</c:v>
                </c:pt>
                <c:pt idx="3200">
                  <c:v>42836</c:v>
                </c:pt>
                <c:pt idx="3201">
                  <c:v>42837</c:v>
                </c:pt>
                <c:pt idx="3202">
                  <c:v>42838</c:v>
                </c:pt>
                <c:pt idx="3203">
                  <c:v>42839</c:v>
                </c:pt>
                <c:pt idx="3204">
                  <c:v>42842</c:v>
                </c:pt>
                <c:pt idx="3205">
                  <c:v>42843</c:v>
                </c:pt>
                <c:pt idx="3206">
                  <c:v>42844</c:v>
                </c:pt>
                <c:pt idx="3207">
                  <c:v>42845</c:v>
                </c:pt>
                <c:pt idx="3208">
                  <c:v>42846</c:v>
                </c:pt>
                <c:pt idx="3209">
                  <c:v>42849</c:v>
                </c:pt>
                <c:pt idx="3210">
                  <c:v>42850</c:v>
                </c:pt>
                <c:pt idx="3211">
                  <c:v>42851</c:v>
                </c:pt>
                <c:pt idx="3212">
                  <c:v>42852</c:v>
                </c:pt>
                <c:pt idx="3213">
                  <c:v>42853</c:v>
                </c:pt>
                <c:pt idx="3214">
                  <c:v>42856</c:v>
                </c:pt>
                <c:pt idx="3215">
                  <c:v>42857</c:v>
                </c:pt>
                <c:pt idx="3216">
                  <c:v>42858</c:v>
                </c:pt>
                <c:pt idx="3217">
                  <c:v>42859</c:v>
                </c:pt>
                <c:pt idx="3218">
                  <c:v>42860</c:v>
                </c:pt>
                <c:pt idx="3219">
                  <c:v>42863</c:v>
                </c:pt>
                <c:pt idx="3220">
                  <c:v>42864</c:v>
                </c:pt>
                <c:pt idx="3221">
                  <c:v>42865</c:v>
                </c:pt>
                <c:pt idx="3222">
                  <c:v>42866</c:v>
                </c:pt>
                <c:pt idx="3223">
                  <c:v>42867</c:v>
                </c:pt>
                <c:pt idx="3224">
                  <c:v>42870</c:v>
                </c:pt>
                <c:pt idx="3225">
                  <c:v>42871</c:v>
                </c:pt>
                <c:pt idx="3226">
                  <c:v>42872</c:v>
                </c:pt>
                <c:pt idx="3227">
                  <c:v>42873</c:v>
                </c:pt>
                <c:pt idx="3228">
                  <c:v>42874</c:v>
                </c:pt>
                <c:pt idx="3229">
                  <c:v>42877</c:v>
                </c:pt>
                <c:pt idx="3230">
                  <c:v>42878</c:v>
                </c:pt>
                <c:pt idx="3231">
                  <c:v>42879</c:v>
                </c:pt>
                <c:pt idx="3232">
                  <c:v>42880</c:v>
                </c:pt>
                <c:pt idx="3233">
                  <c:v>42881</c:v>
                </c:pt>
                <c:pt idx="3234">
                  <c:v>42884</c:v>
                </c:pt>
                <c:pt idx="3235">
                  <c:v>42885</c:v>
                </c:pt>
                <c:pt idx="3236">
                  <c:v>42886</c:v>
                </c:pt>
                <c:pt idx="3237">
                  <c:v>42887</c:v>
                </c:pt>
                <c:pt idx="3238">
                  <c:v>42888</c:v>
                </c:pt>
                <c:pt idx="3239">
                  <c:v>42891</c:v>
                </c:pt>
                <c:pt idx="3240">
                  <c:v>42892</c:v>
                </c:pt>
                <c:pt idx="3241">
                  <c:v>42893</c:v>
                </c:pt>
                <c:pt idx="3242">
                  <c:v>42894</c:v>
                </c:pt>
                <c:pt idx="3243">
                  <c:v>42895</c:v>
                </c:pt>
                <c:pt idx="3244">
                  <c:v>42898</c:v>
                </c:pt>
                <c:pt idx="3245">
                  <c:v>42899</c:v>
                </c:pt>
                <c:pt idx="3246">
                  <c:v>42900</c:v>
                </c:pt>
                <c:pt idx="3247">
                  <c:v>42901</c:v>
                </c:pt>
                <c:pt idx="3248">
                  <c:v>42902</c:v>
                </c:pt>
                <c:pt idx="3249">
                  <c:v>42905</c:v>
                </c:pt>
                <c:pt idx="3250">
                  <c:v>42906</c:v>
                </c:pt>
                <c:pt idx="3251">
                  <c:v>42907</c:v>
                </c:pt>
                <c:pt idx="3252">
                  <c:v>42908</c:v>
                </c:pt>
                <c:pt idx="3253">
                  <c:v>42909</c:v>
                </c:pt>
                <c:pt idx="3254">
                  <c:v>42912</c:v>
                </c:pt>
                <c:pt idx="3255">
                  <c:v>42913</c:v>
                </c:pt>
                <c:pt idx="3256">
                  <c:v>42914</c:v>
                </c:pt>
                <c:pt idx="3257">
                  <c:v>42915</c:v>
                </c:pt>
                <c:pt idx="3258">
                  <c:v>42916</c:v>
                </c:pt>
                <c:pt idx="3259">
                  <c:v>42919</c:v>
                </c:pt>
                <c:pt idx="3260">
                  <c:v>42920</c:v>
                </c:pt>
                <c:pt idx="3261">
                  <c:v>42921</c:v>
                </c:pt>
                <c:pt idx="3262">
                  <c:v>42922</c:v>
                </c:pt>
                <c:pt idx="3263">
                  <c:v>42923</c:v>
                </c:pt>
                <c:pt idx="3264">
                  <c:v>42926</c:v>
                </c:pt>
                <c:pt idx="3265">
                  <c:v>42927</c:v>
                </c:pt>
                <c:pt idx="3266">
                  <c:v>42928</c:v>
                </c:pt>
                <c:pt idx="3267">
                  <c:v>42929</c:v>
                </c:pt>
                <c:pt idx="3268">
                  <c:v>42930</c:v>
                </c:pt>
                <c:pt idx="3269">
                  <c:v>42933</c:v>
                </c:pt>
                <c:pt idx="3270">
                  <c:v>42934</c:v>
                </c:pt>
                <c:pt idx="3271">
                  <c:v>42935</c:v>
                </c:pt>
                <c:pt idx="3272">
                  <c:v>42936</c:v>
                </c:pt>
                <c:pt idx="3273">
                  <c:v>42937</c:v>
                </c:pt>
                <c:pt idx="3274">
                  <c:v>42940</c:v>
                </c:pt>
                <c:pt idx="3275">
                  <c:v>42941</c:v>
                </c:pt>
                <c:pt idx="3276">
                  <c:v>42942</c:v>
                </c:pt>
                <c:pt idx="3277">
                  <c:v>42943</c:v>
                </c:pt>
                <c:pt idx="3278">
                  <c:v>42944</c:v>
                </c:pt>
                <c:pt idx="3279">
                  <c:v>42947</c:v>
                </c:pt>
                <c:pt idx="3280">
                  <c:v>42948</c:v>
                </c:pt>
                <c:pt idx="3281">
                  <c:v>42949</c:v>
                </c:pt>
                <c:pt idx="3282">
                  <c:v>42950</c:v>
                </c:pt>
                <c:pt idx="3283">
                  <c:v>42951</c:v>
                </c:pt>
                <c:pt idx="3284">
                  <c:v>42954</c:v>
                </c:pt>
                <c:pt idx="3285">
                  <c:v>42955</c:v>
                </c:pt>
                <c:pt idx="3286">
                  <c:v>42956</c:v>
                </c:pt>
                <c:pt idx="3287">
                  <c:v>42957</c:v>
                </c:pt>
                <c:pt idx="3288">
                  <c:v>42958</c:v>
                </c:pt>
                <c:pt idx="3289">
                  <c:v>42961</c:v>
                </c:pt>
                <c:pt idx="3290">
                  <c:v>42962</c:v>
                </c:pt>
                <c:pt idx="3291">
                  <c:v>42963</c:v>
                </c:pt>
                <c:pt idx="3292">
                  <c:v>42964</c:v>
                </c:pt>
                <c:pt idx="3293">
                  <c:v>42965</c:v>
                </c:pt>
                <c:pt idx="3294">
                  <c:v>42968</c:v>
                </c:pt>
                <c:pt idx="3295">
                  <c:v>42969</c:v>
                </c:pt>
                <c:pt idx="3296">
                  <c:v>42970</c:v>
                </c:pt>
                <c:pt idx="3297">
                  <c:v>42971</c:v>
                </c:pt>
                <c:pt idx="3298">
                  <c:v>42972</c:v>
                </c:pt>
                <c:pt idx="3299">
                  <c:v>42975</c:v>
                </c:pt>
                <c:pt idx="3300">
                  <c:v>42976</c:v>
                </c:pt>
                <c:pt idx="3301">
                  <c:v>42977</c:v>
                </c:pt>
                <c:pt idx="3302">
                  <c:v>42978</c:v>
                </c:pt>
                <c:pt idx="3303">
                  <c:v>42979</c:v>
                </c:pt>
                <c:pt idx="3304">
                  <c:v>42982</c:v>
                </c:pt>
                <c:pt idx="3305">
                  <c:v>42983</c:v>
                </c:pt>
                <c:pt idx="3306">
                  <c:v>42984</c:v>
                </c:pt>
                <c:pt idx="3307">
                  <c:v>42985</c:v>
                </c:pt>
                <c:pt idx="3308">
                  <c:v>42986</c:v>
                </c:pt>
                <c:pt idx="3309">
                  <c:v>42989</c:v>
                </c:pt>
                <c:pt idx="3310">
                  <c:v>42990</c:v>
                </c:pt>
                <c:pt idx="3311">
                  <c:v>42991</c:v>
                </c:pt>
                <c:pt idx="3312">
                  <c:v>42992</c:v>
                </c:pt>
                <c:pt idx="3313">
                  <c:v>42993</c:v>
                </c:pt>
                <c:pt idx="3314">
                  <c:v>42996</c:v>
                </c:pt>
                <c:pt idx="3315">
                  <c:v>42997</c:v>
                </c:pt>
                <c:pt idx="3316">
                  <c:v>42998</c:v>
                </c:pt>
                <c:pt idx="3317">
                  <c:v>42999</c:v>
                </c:pt>
                <c:pt idx="3318">
                  <c:v>43000</c:v>
                </c:pt>
                <c:pt idx="3319">
                  <c:v>43003</c:v>
                </c:pt>
                <c:pt idx="3320">
                  <c:v>43004</c:v>
                </c:pt>
                <c:pt idx="3321">
                  <c:v>43005</c:v>
                </c:pt>
                <c:pt idx="3322">
                  <c:v>43006</c:v>
                </c:pt>
                <c:pt idx="3323">
                  <c:v>43007</c:v>
                </c:pt>
                <c:pt idx="3324">
                  <c:v>43010</c:v>
                </c:pt>
                <c:pt idx="3325">
                  <c:v>43011</c:v>
                </c:pt>
                <c:pt idx="3326">
                  <c:v>43012</c:v>
                </c:pt>
                <c:pt idx="3327">
                  <c:v>43013</c:v>
                </c:pt>
                <c:pt idx="3328">
                  <c:v>43014</c:v>
                </c:pt>
                <c:pt idx="3329">
                  <c:v>43017</c:v>
                </c:pt>
                <c:pt idx="3330">
                  <c:v>43018</c:v>
                </c:pt>
                <c:pt idx="3331">
                  <c:v>43019</c:v>
                </c:pt>
                <c:pt idx="3332">
                  <c:v>43020</c:v>
                </c:pt>
                <c:pt idx="3333">
                  <c:v>43021</c:v>
                </c:pt>
                <c:pt idx="3334">
                  <c:v>43024</c:v>
                </c:pt>
                <c:pt idx="3335">
                  <c:v>43025</c:v>
                </c:pt>
                <c:pt idx="3336">
                  <c:v>43026</c:v>
                </c:pt>
                <c:pt idx="3337">
                  <c:v>43027</c:v>
                </c:pt>
                <c:pt idx="3338">
                  <c:v>43028</c:v>
                </c:pt>
                <c:pt idx="3339">
                  <c:v>43031</c:v>
                </c:pt>
                <c:pt idx="3340">
                  <c:v>43032</c:v>
                </c:pt>
                <c:pt idx="3341">
                  <c:v>43033</c:v>
                </c:pt>
                <c:pt idx="3342">
                  <c:v>43034</c:v>
                </c:pt>
                <c:pt idx="3343">
                  <c:v>43035</c:v>
                </c:pt>
                <c:pt idx="3344">
                  <c:v>43038</c:v>
                </c:pt>
                <c:pt idx="3345">
                  <c:v>43039</c:v>
                </c:pt>
                <c:pt idx="3346">
                  <c:v>43040</c:v>
                </c:pt>
                <c:pt idx="3347">
                  <c:v>43041</c:v>
                </c:pt>
                <c:pt idx="3348">
                  <c:v>43042</c:v>
                </c:pt>
                <c:pt idx="3349">
                  <c:v>43045</c:v>
                </c:pt>
                <c:pt idx="3350">
                  <c:v>43046</c:v>
                </c:pt>
                <c:pt idx="3351">
                  <c:v>43047</c:v>
                </c:pt>
                <c:pt idx="3352">
                  <c:v>43048</c:v>
                </c:pt>
                <c:pt idx="3353">
                  <c:v>43049</c:v>
                </c:pt>
                <c:pt idx="3354">
                  <c:v>43052</c:v>
                </c:pt>
                <c:pt idx="3355">
                  <c:v>43053</c:v>
                </c:pt>
                <c:pt idx="3356">
                  <c:v>43054</c:v>
                </c:pt>
                <c:pt idx="3357">
                  <c:v>43055</c:v>
                </c:pt>
                <c:pt idx="3358">
                  <c:v>43056</c:v>
                </c:pt>
                <c:pt idx="3359">
                  <c:v>43059</c:v>
                </c:pt>
                <c:pt idx="3360">
                  <c:v>43060</c:v>
                </c:pt>
                <c:pt idx="3361">
                  <c:v>43061</c:v>
                </c:pt>
                <c:pt idx="3362">
                  <c:v>43062</c:v>
                </c:pt>
                <c:pt idx="3363">
                  <c:v>43063</c:v>
                </c:pt>
                <c:pt idx="3364">
                  <c:v>43066</c:v>
                </c:pt>
                <c:pt idx="3365">
                  <c:v>43067</c:v>
                </c:pt>
                <c:pt idx="3366">
                  <c:v>43068</c:v>
                </c:pt>
                <c:pt idx="3367">
                  <c:v>43069</c:v>
                </c:pt>
                <c:pt idx="3368">
                  <c:v>43070</c:v>
                </c:pt>
                <c:pt idx="3369">
                  <c:v>43073</c:v>
                </c:pt>
                <c:pt idx="3370">
                  <c:v>43074</c:v>
                </c:pt>
                <c:pt idx="3371">
                  <c:v>43075</c:v>
                </c:pt>
                <c:pt idx="3372">
                  <c:v>43076</c:v>
                </c:pt>
                <c:pt idx="3373">
                  <c:v>43077</c:v>
                </c:pt>
                <c:pt idx="3374">
                  <c:v>43080</c:v>
                </c:pt>
                <c:pt idx="3375">
                  <c:v>43081</c:v>
                </c:pt>
                <c:pt idx="3376">
                  <c:v>43082</c:v>
                </c:pt>
                <c:pt idx="3377">
                  <c:v>43083</c:v>
                </c:pt>
                <c:pt idx="3378">
                  <c:v>43084</c:v>
                </c:pt>
                <c:pt idx="3379">
                  <c:v>43087</c:v>
                </c:pt>
                <c:pt idx="3380">
                  <c:v>43088</c:v>
                </c:pt>
                <c:pt idx="3381">
                  <c:v>43089</c:v>
                </c:pt>
                <c:pt idx="3382">
                  <c:v>43090</c:v>
                </c:pt>
                <c:pt idx="3383">
                  <c:v>43091</c:v>
                </c:pt>
                <c:pt idx="3384">
                  <c:v>43094</c:v>
                </c:pt>
                <c:pt idx="3385">
                  <c:v>43095</c:v>
                </c:pt>
                <c:pt idx="3386">
                  <c:v>43096</c:v>
                </c:pt>
                <c:pt idx="3387">
                  <c:v>43097</c:v>
                </c:pt>
                <c:pt idx="3388">
                  <c:v>43098</c:v>
                </c:pt>
                <c:pt idx="3389">
                  <c:v>43101</c:v>
                </c:pt>
                <c:pt idx="3390">
                  <c:v>43102</c:v>
                </c:pt>
                <c:pt idx="3391">
                  <c:v>43103</c:v>
                </c:pt>
                <c:pt idx="3392">
                  <c:v>43104</c:v>
                </c:pt>
                <c:pt idx="3393">
                  <c:v>43105</c:v>
                </c:pt>
                <c:pt idx="3394">
                  <c:v>43108</c:v>
                </c:pt>
                <c:pt idx="3395">
                  <c:v>43109</c:v>
                </c:pt>
                <c:pt idx="3396">
                  <c:v>43110</c:v>
                </c:pt>
                <c:pt idx="3397">
                  <c:v>43111</c:v>
                </c:pt>
                <c:pt idx="3398">
                  <c:v>43112</c:v>
                </c:pt>
                <c:pt idx="3399">
                  <c:v>43115</c:v>
                </c:pt>
                <c:pt idx="3400">
                  <c:v>43116</c:v>
                </c:pt>
                <c:pt idx="3401">
                  <c:v>43117</c:v>
                </c:pt>
                <c:pt idx="3402">
                  <c:v>43118</c:v>
                </c:pt>
                <c:pt idx="3403">
                  <c:v>43119</c:v>
                </c:pt>
                <c:pt idx="3404">
                  <c:v>43122</c:v>
                </c:pt>
                <c:pt idx="3405">
                  <c:v>43123</c:v>
                </c:pt>
                <c:pt idx="3406">
                  <c:v>43124</c:v>
                </c:pt>
                <c:pt idx="3407">
                  <c:v>43125</c:v>
                </c:pt>
                <c:pt idx="3408">
                  <c:v>43126</c:v>
                </c:pt>
                <c:pt idx="3409">
                  <c:v>43129</c:v>
                </c:pt>
                <c:pt idx="3410">
                  <c:v>43130</c:v>
                </c:pt>
                <c:pt idx="3411">
                  <c:v>43131</c:v>
                </c:pt>
                <c:pt idx="3412">
                  <c:v>43132</c:v>
                </c:pt>
                <c:pt idx="3413">
                  <c:v>43133</c:v>
                </c:pt>
                <c:pt idx="3414">
                  <c:v>43136</c:v>
                </c:pt>
                <c:pt idx="3415">
                  <c:v>43137</c:v>
                </c:pt>
                <c:pt idx="3416">
                  <c:v>43138</c:v>
                </c:pt>
                <c:pt idx="3417">
                  <c:v>43139</c:v>
                </c:pt>
                <c:pt idx="3418">
                  <c:v>43140</c:v>
                </c:pt>
                <c:pt idx="3419">
                  <c:v>43143</c:v>
                </c:pt>
                <c:pt idx="3420">
                  <c:v>43144</c:v>
                </c:pt>
                <c:pt idx="3421">
                  <c:v>43145</c:v>
                </c:pt>
                <c:pt idx="3422">
                  <c:v>43146</c:v>
                </c:pt>
                <c:pt idx="3423">
                  <c:v>43147</c:v>
                </c:pt>
                <c:pt idx="3424">
                  <c:v>43150</c:v>
                </c:pt>
                <c:pt idx="3425">
                  <c:v>43151</c:v>
                </c:pt>
                <c:pt idx="3426">
                  <c:v>43152</c:v>
                </c:pt>
                <c:pt idx="3427">
                  <c:v>43153</c:v>
                </c:pt>
                <c:pt idx="3428">
                  <c:v>43154</c:v>
                </c:pt>
                <c:pt idx="3429">
                  <c:v>43157</c:v>
                </c:pt>
                <c:pt idx="3430">
                  <c:v>43158</c:v>
                </c:pt>
                <c:pt idx="3431">
                  <c:v>43159</c:v>
                </c:pt>
                <c:pt idx="3432">
                  <c:v>43160</c:v>
                </c:pt>
                <c:pt idx="3433">
                  <c:v>43161</c:v>
                </c:pt>
                <c:pt idx="3434">
                  <c:v>43164</c:v>
                </c:pt>
                <c:pt idx="3435">
                  <c:v>43165</c:v>
                </c:pt>
                <c:pt idx="3436">
                  <c:v>43166</c:v>
                </c:pt>
                <c:pt idx="3437">
                  <c:v>43167</c:v>
                </c:pt>
                <c:pt idx="3438">
                  <c:v>43168</c:v>
                </c:pt>
                <c:pt idx="3439">
                  <c:v>43171</c:v>
                </c:pt>
                <c:pt idx="3440">
                  <c:v>43172</c:v>
                </c:pt>
                <c:pt idx="3441">
                  <c:v>43173</c:v>
                </c:pt>
                <c:pt idx="3442">
                  <c:v>43174</c:v>
                </c:pt>
                <c:pt idx="3443">
                  <c:v>43175</c:v>
                </c:pt>
                <c:pt idx="3444">
                  <c:v>43178</c:v>
                </c:pt>
                <c:pt idx="3445">
                  <c:v>43179</c:v>
                </c:pt>
                <c:pt idx="3446">
                  <c:v>43180</c:v>
                </c:pt>
                <c:pt idx="3447">
                  <c:v>43181</c:v>
                </c:pt>
                <c:pt idx="3448">
                  <c:v>43182</c:v>
                </c:pt>
                <c:pt idx="3449">
                  <c:v>43185</c:v>
                </c:pt>
                <c:pt idx="3450">
                  <c:v>43186</c:v>
                </c:pt>
                <c:pt idx="3451">
                  <c:v>43187</c:v>
                </c:pt>
                <c:pt idx="3452">
                  <c:v>43188</c:v>
                </c:pt>
                <c:pt idx="3453">
                  <c:v>43189</c:v>
                </c:pt>
                <c:pt idx="3454">
                  <c:v>43192</c:v>
                </c:pt>
                <c:pt idx="3455">
                  <c:v>43193</c:v>
                </c:pt>
                <c:pt idx="3456">
                  <c:v>43194</c:v>
                </c:pt>
                <c:pt idx="3457">
                  <c:v>43195</c:v>
                </c:pt>
                <c:pt idx="3458">
                  <c:v>43196</c:v>
                </c:pt>
                <c:pt idx="3459">
                  <c:v>43199</c:v>
                </c:pt>
                <c:pt idx="3460">
                  <c:v>43200</c:v>
                </c:pt>
                <c:pt idx="3461">
                  <c:v>43201</c:v>
                </c:pt>
                <c:pt idx="3462">
                  <c:v>43202</c:v>
                </c:pt>
                <c:pt idx="3463">
                  <c:v>43203</c:v>
                </c:pt>
                <c:pt idx="3464">
                  <c:v>43206</c:v>
                </c:pt>
                <c:pt idx="3465">
                  <c:v>43207</c:v>
                </c:pt>
                <c:pt idx="3466">
                  <c:v>43208</c:v>
                </c:pt>
                <c:pt idx="3467">
                  <c:v>43209</c:v>
                </c:pt>
                <c:pt idx="3468">
                  <c:v>43210</c:v>
                </c:pt>
                <c:pt idx="3469">
                  <c:v>43213</c:v>
                </c:pt>
                <c:pt idx="3470">
                  <c:v>43214</c:v>
                </c:pt>
                <c:pt idx="3471">
                  <c:v>43215</c:v>
                </c:pt>
                <c:pt idx="3472">
                  <c:v>43216</c:v>
                </c:pt>
                <c:pt idx="3473">
                  <c:v>43217</c:v>
                </c:pt>
                <c:pt idx="3474">
                  <c:v>43220</c:v>
                </c:pt>
                <c:pt idx="3475">
                  <c:v>43221</c:v>
                </c:pt>
                <c:pt idx="3476">
                  <c:v>43222</c:v>
                </c:pt>
                <c:pt idx="3477">
                  <c:v>43223</c:v>
                </c:pt>
                <c:pt idx="3478">
                  <c:v>43224</c:v>
                </c:pt>
                <c:pt idx="3479">
                  <c:v>43227</c:v>
                </c:pt>
                <c:pt idx="3480">
                  <c:v>43228</c:v>
                </c:pt>
                <c:pt idx="3481">
                  <c:v>43229</c:v>
                </c:pt>
                <c:pt idx="3482">
                  <c:v>43230</c:v>
                </c:pt>
                <c:pt idx="3483">
                  <c:v>43231</c:v>
                </c:pt>
                <c:pt idx="3484">
                  <c:v>43234</c:v>
                </c:pt>
                <c:pt idx="3485">
                  <c:v>43235</c:v>
                </c:pt>
                <c:pt idx="3486">
                  <c:v>43236</c:v>
                </c:pt>
                <c:pt idx="3487">
                  <c:v>43237</c:v>
                </c:pt>
                <c:pt idx="3488">
                  <c:v>43238</c:v>
                </c:pt>
                <c:pt idx="3489">
                  <c:v>43241</c:v>
                </c:pt>
                <c:pt idx="3490">
                  <c:v>43242</c:v>
                </c:pt>
                <c:pt idx="3491">
                  <c:v>43243</c:v>
                </c:pt>
                <c:pt idx="3492">
                  <c:v>43244</c:v>
                </c:pt>
                <c:pt idx="3493">
                  <c:v>43245</c:v>
                </c:pt>
                <c:pt idx="3494">
                  <c:v>43248</c:v>
                </c:pt>
                <c:pt idx="3495">
                  <c:v>43249</c:v>
                </c:pt>
                <c:pt idx="3496">
                  <c:v>43250</c:v>
                </c:pt>
                <c:pt idx="3497">
                  <c:v>43251</c:v>
                </c:pt>
                <c:pt idx="3498">
                  <c:v>43252</c:v>
                </c:pt>
                <c:pt idx="3499">
                  <c:v>43255</c:v>
                </c:pt>
                <c:pt idx="3500">
                  <c:v>43256</c:v>
                </c:pt>
                <c:pt idx="3501">
                  <c:v>43257</c:v>
                </c:pt>
                <c:pt idx="3502">
                  <c:v>43258</c:v>
                </c:pt>
                <c:pt idx="3503">
                  <c:v>43259</c:v>
                </c:pt>
                <c:pt idx="3504">
                  <c:v>43262</c:v>
                </c:pt>
                <c:pt idx="3505">
                  <c:v>43263</c:v>
                </c:pt>
                <c:pt idx="3506">
                  <c:v>43264</c:v>
                </c:pt>
                <c:pt idx="3507">
                  <c:v>43265</c:v>
                </c:pt>
                <c:pt idx="3508">
                  <c:v>43266</c:v>
                </c:pt>
                <c:pt idx="3509">
                  <c:v>43269</c:v>
                </c:pt>
                <c:pt idx="3510">
                  <c:v>43270</c:v>
                </c:pt>
                <c:pt idx="3511">
                  <c:v>43271</c:v>
                </c:pt>
                <c:pt idx="3512">
                  <c:v>43272</c:v>
                </c:pt>
                <c:pt idx="3513">
                  <c:v>43273</c:v>
                </c:pt>
                <c:pt idx="3514">
                  <c:v>43276</c:v>
                </c:pt>
                <c:pt idx="3515">
                  <c:v>43277</c:v>
                </c:pt>
                <c:pt idx="3516">
                  <c:v>43278</c:v>
                </c:pt>
                <c:pt idx="3517">
                  <c:v>43279</c:v>
                </c:pt>
                <c:pt idx="3518">
                  <c:v>43280</c:v>
                </c:pt>
                <c:pt idx="3519">
                  <c:v>43283</c:v>
                </c:pt>
                <c:pt idx="3520">
                  <c:v>43284</c:v>
                </c:pt>
                <c:pt idx="3521">
                  <c:v>43285</c:v>
                </c:pt>
                <c:pt idx="3522">
                  <c:v>43286</c:v>
                </c:pt>
                <c:pt idx="3523">
                  <c:v>43287</c:v>
                </c:pt>
                <c:pt idx="3524">
                  <c:v>43290</c:v>
                </c:pt>
                <c:pt idx="3525">
                  <c:v>43291</c:v>
                </c:pt>
                <c:pt idx="3526">
                  <c:v>43292</c:v>
                </c:pt>
                <c:pt idx="3527">
                  <c:v>43293</c:v>
                </c:pt>
                <c:pt idx="3528">
                  <c:v>43294</c:v>
                </c:pt>
                <c:pt idx="3529">
                  <c:v>43297</c:v>
                </c:pt>
                <c:pt idx="3530">
                  <c:v>43298</c:v>
                </c:pt>
                <c:pt idx="3531">
                  <c:v>43299</c:v>
                </c:pt>
                <c:pt idx="3532">
                  <c:v>43300</c:v>
                </c:pt>
                <c:pt idx="3533">
                  <c:v>43301</c:v>
                </c:pt>
                <c:pt idx="3534">
                  <c:v>43304</c:v>
                </c:pt>
                <c:pt idx="3535">
                  <c:v>43305</c:v>
                </c:pt>
                <c:pt idx="3536">
                  <c:v>43306</c:v>
                </c:pt>
                <c:pt idx="3537">
                  <c:v>43307</c:v>
                </c:pt>
                <c:pt idx="3538">
                  <c:v>43308</c:v>
                </c:pt>
                <c:pt idx="3539">
                  <c:v>43311</c:v>
                </c:pt>
                <c:pt idx="3540">
                  <c:v>43312</c:v>
                </c:pt>
                <c:pt idx="3541">
                  <c:v>43313</c:v>
                </c:pt>
                <c:pt idx="3542">
                  <c:v>43314</c:v>
                </c:pt>
                <c:pt idx="3543">
                  <c:v>43315</c:v>
                </c:pt>
                <c:pt idx="3544">
                  <c:v>43318</c:v>
                </c:pt>
                <c:pt idx="3545">
                  <c:v>43319</c:v>
                </c:pt>
                <c:pt idx="3546">
                  <c:v>43320</c:v>
                </c:pt>
                <c:pt idx="3547">
                  <c:v>43321</c:v>
                </c:pt>
                <c:pt idx="3548">
                  <c:v>43322</c:v>
                </c:pt>
                <c:pt idx="3549">
                  <c:v>43325</c:v>
                </c:pt>
                <c:pt idx="3550">
                  <c:v>43326</c:v>
                </c:pt>
                <c:pt idx="3551">
                  <c:v>43327</c:v>
                </c:pt>
                <c:pt idx="3552">
                  <c:v>43328</c:v>
                </c:pt>
                <c:pt idx="3553">
                  <c:v>43329</c:v>
                </c:pt>
                <c:pt idx="3554">
                  <c:v>43332</c:v>
                </c:pt>
                <c:pt idx="3555">
                  <c:v>43333</c:v>
                </c:pt>
                <c:pt idx="3556">
                  <c:v>43334</c:v>
                </c:pt>
                <c:pt idx="3557">
                  <c:v>43335</c:v>
                </c:pt>
                <c:pt idx="3558">
                  <c:v>43336</c:v>
                </c:pt>
                <c:pt idx="3559">
                  <c:v>43339</c:v>
                </c:pt>
                <c:pt idx="3560">
                  <c:v>43340</c:v>
                </c:pt>
                <c:pt idx="3561">
                  <c:v>43341</c:v>
                </c:pt>
                <c:pt idx="3562">
                  <c:v>43342</c:v>
                </c:pt>
                <c:pt idx="3563">
                  <c:v>43343</c:v>
                </c:pt>
                <c:pt idx="3564">
                  <c:v>43346</c:v>
                </c:pt>
                <c:pt idx="3565">
                  <c:v>43347</c:v>
                </c:pt>
                <c:pt idx="3566">
                  <c:v>43348</c:v>
                </c:pt>
                <c:pt idx="3567">
                  <c:v>43349</c:v>
                </c:pt>
                <c:pt idx="3568">
                  <c:v>43350</c:v>
                </c:pt>
                <c:pt idx="3569">
                  <c:v>43353</c:v>
                </c:pt>
                <c:pt idx="3570">
                  <c:v>43354</c:v>
                </c:pt>
                <c:pt idx="3571">
                  <c:v>43355</c:v>
                </c:pt>
                <c:pt idx="3572">
                  <c:v>43356</c:v>
                </c:pt>
                <c:pt idx="3573">
                  <c:v>43357</c:v>
                </c:pt>
                <c:pt idx="3574">
                  <c:v>43360</c:v>
                </c:pt>
                <c:pt idx="3575">
                  <c:v>43361</c:v>
                </c:pt>
                <c:pt idx="3576">
                  <c:v>43362</c:v>
                </c:pt>
                <c:pt idx="3577">
                  <c:v>43363</c:v>
                </c:pt>
                <c:pt idx="3578">
                  <c:v>43364</c:v>
                </c:pt>
                <c:pt idx="3579">
                  <c:v>43367</c:v>
                </c:pt>
                <c:pt idx="3580">
                  <c:v>43368</c:v>
                </c:pt>
                <c:pt idx="3581">
                  <c:v>43369</c:v>
                </c:pt>
                <c:pt idx="3582">
                  <c:v>43370</c:v>
                </c:pt>
                <c:pt idx="3583">
                  <c:v>43371</c:v>
                </c:pt>
                <c:pt idx="3584">
                  <c:v>43374</c:v>
                </c:pt>
                <c:pt idx="3585">
                  <c:v>43375</c:v>
                </c:pt>
                <c:pt idx="3586">
                  <c:v>43376</c:v>
                </c:pt>
                <c:pt idx="3587">
                  <c:v>43377</c:v>
                </c:pt>
                <c:pt idx="3588">
                  <c:v>43378</c:v>
                </c:pt>
                <c:pt idx="3589">
                  <c:v>43381</c:v>
                </c:pt>
                <c:pt idx="3590">
                  <c:v>43382</c:v>
                </c:pt>
                <c:pt idx="3591">
                  <c:v>43383</c:v>
                </c:pt>
                <c:pt idx="3592">
                  <c:v>43384</c:v>
                </c:pt>
                <c:pt idx="3593">
                  <c:v>43385</c:v>
                </c:pt>
                <c:pt idx="3594">
                  <c:v>43388</c:v>
                </c:pt>
                <c:pt idx="3595">
                  <c:v>43389</c:v>
                </c:pt>
                <c:pt idx="3596">
                  <c:v>43390</c:v>
                </c:pt>
                <c:pt idx="3597">
                  <c:v>43391</c:v>
                </c:pt>
                <c:pt idx="3598">
                  <c:v>43392</c:v>
                </c:pt>
                <c:pt idx="3599">
                  <c:v>43395</c:v>
                </c:pt>
                <c:pt idx="3600">
                  <c:v>43396</c:v>
                </c:pt>
                <c:pt idx="3601">
                  <c:v>43397</c:v>
                </c:pt>
                <c:pt idx="3602">
                  <c:v>43398</c:v>
                </c:pt>
                <c:pt idx="3603">
                  <c:v>43399</c:v>
                </c:pt>
                <c:pt idx="3604">
                  <c:v>43402</c:v>
                </c:pt>
                <c:pt idx="3605">
                  <c:v>43403</c:v>
                </c:pt>
                <c:pt idx="3606">
                  <c:v>43404</c:v>
                </c:pt>
                <c:pt idx="3607">
                  <c:v>43405</c:v>
                </c:pt>
                <c:pt idx="3608">
                  <c:v>43406</c:v>
                </c:pt>
                <c:pt idx="3609">
                  <c:v>43409</c:v>
                </c:pt>
                <c:pt idx="3610">
                  <c:v>43410</c:v>
                </c:pt>
                <c:pt idx="3611">
                  <c:v>43411</c:v>
                </c:pt>
                <c:pt idx="3612">
                  <c:v>43412</c:v>
                </c:pt>
                <c:pt idx="3613">
                  <c:v>43413</c:v>
                </c:pt>
                <c:pt idx="3614">
                  <c:v>43416</c:v>
                </c:pt>
                <c:pt idx="3615">
                  <c:v>43417</c:v>
                </c:pt>
                <c:pt idx="3616">
                  <c:v>43418</c:v>
                </c:pt>
                <c:pt idx="3617">
                  <c:v>43419</c:v>
                </c:pt>
                <c:pt idx="3618">
                  <c:v>43420</c:v>
                </c:pt>
                <c:pt idx="3619">
                  <c:v>43423</c:v>
                </c:pt>
                <c:pt idx="3620">
                  <c:v>43424</c:v>
                </c:pt>
                <c:pt idx="3621">
                  <c:v>43425</c:v>
                </c:pt>
                <c:pt idx="3622">
                  <c:v>43426</c:v>
                </c:pt>
                <c:pt idx="3623">
                  <c:v>43427</c:v>
                </c:pt>
                <c:pt idx="3624">
                  <c:v>43430</c:v>
                </c:pt>
                <c:pt idx="3625">
                  <c:v>43431</c:v>
                </c:pt>
                <c:pt idx="3626">
                  <c:v>43432</c:v>
                </c:pt>
                <c:pt idx="3627">
                  <c:v>43433</c:v>
                </c:pt>
                <c:pt idx="3628">
                  <c:v>43434</c:v>
                </c:pt>
                <c:pt idx="3629">
                  <c:v>43437</c:v>
                </c:pt>
                <c:pt idx="3630">
                  <c:v>43438</c:v>
                </c:pt>
                <c:pt idx="3631">
                  <c:v>43439</c:v>
                </c:pt>
                <c:pt idx="3632">
                  <c:v>43440</c:v>
                </c:pt>
                <c:pt idx="3633">
                  <c:v>43441</c:v>
                </c:pt>
                <c:pt idx="3634">
                  <c:v>43444</c:v>
                </c:pt>
                <c:pt idx="3635">
                  <c:v>43445</c:v>
                </c:pt>
                <c:pt idx="3636">
                  <c:v>43446</c:v>
                </c:pt>
                <c:pt idx="3637">
                  <c:v>43447</c:v>
                </c:pt>
                <c:pt idx="3638">
                  <c:v>43448</c:v>
                </c:pt>
                <c:pt idx="3639">
                  <c:v>43451</c:v>
                </c:pt>
                <c:pt idx="3640">
                  <c:v>43452</c:v>
                </c:pt>
                <c:pt idx="3641">
                  <c:v>43453</c:v>
                </c:pt>
                <c:pt idx="3642">
                  <c:v>43454</c:v>
                </c:pt>
                <c:pt idx="3643">
                  <c:v>43455</c:v>
                </c:pt>
                <c:pt idx="3644">
                  <c:v>43458</c:v>
                </c:pt>
                <c:pt idx="3645">
                  <c:v>43459</c:v>
                </c:pt>
                <c:pt idx="3646">
                  <c:v>43460</c:v>
                </c:pt>
                <c:pt idx="3647">
                  <c:v>43461</c:v>
                </c:pt>
                <c:pt idx="3648">
                  <c:v>43462</c:v>
                </c:pt>
                <c:pt idx="3649">
                  <c:v>43465</c:v>
                </c:pt>
                <c:pt idx="3650">
                  <c:v>43466</c:v>
                </c:pt>
                <c:pt idx="3651">
                  <c:v>43467</c:v>
                </c:pt>
                <c:pt idx="3652">
                  <c:v>43468</c:v>
                </c:pt>
                <c:pt idx="3653">
                  <c:v>43469</c:v>
                </c:pt>
                <c:pt idx="3654">
                  <c:v>43472</c:v>
                </c:pt>
                <c:pt idx="3655">
                  <c:v>43473</c:v>
                </c:pt>
                <c:pt idx="3656">
                  <c:v>43474</c:v>
                </c:pt>
                <c:pt idx="3657">
                  <c:v>43475</c:v>
                </c:pt>
                <c:pt idx="3658">
                  <c:v>43476</c:v>
                </c:pt>
                <c:pt idx="3659">
                  <c:v>43479</c:v>
                </c:pt>
                <c:pt idx="3660">
                  <c:v>43480</c:v>
                </c:pt>
                <c:pt idx="3661">
                  <c:v>43481</c:v>
                </c:pt>
                <c:pt idx="3662">
                  <c:v>43482</c:v>
                </c:pt>
                <c:pt idx="3663">
                  <c:v>43483</c:v>
                </c:pt>
                <c:pt idx="3664">
                  <c:v>43486</c:v>
                </c:pt>
                <c:pt idx="3665">
                  <c:v>43487</c:v>
                </c:pt>
                <c:pt idx="3666">
                  <c:v>43488</c:v>
                </c:pt>
                <c:pt idx="3667">
                  <c:v>43489</c:v>
                </c:pt>
                <c:pt idx="3668">
                  <c:v>43490</c:v>
                </c:pt>
                <c:pt idx="3669">
                  <c:v>43493</c:v>
                </c:pt>
                <c:pt idx="3670">
                  <c:v>43494</c:v>
                </c:pt>
                <c:pt idx="3671">
                  <c:v>43495</c:v>
                </c:pt>
                <c:pt idx="3672">
                  <c:v>43496</c:v>
                </c:pt>
                <c:pt idx="3673">
                  <c:v>43497</c:v>
                </c:pt>
                <c:pt idx="3674">
                  <c:v>43500</c:v>
                </c:pt>
                <c:pt idx="3675">
                  <c:v>43501</c:v>
                </c:pt>
                <c:pt idx="3676">
                  <c:v>43502</c:v>
                </c:pt>
                <c:pt idx="3677">
                  <c:v>43503</c:v>
                </c:pt>
                <c:pt idx="3678">
                  <c:v>43504</c:v>
                </c:pt>
                <c:pt idx="3679">
                  <c:v>43507</c:v>
                </c:pt>
                <c:pt idx="3680">
                  <c:v>43508</c:v>
                </c:pt>
                <c:pt idx="3681">
                  <c:v>43509</c:v>
                </c:pt>
                <c:pt idx="3682">
                  <c:v>43510</c:v>
                </c:pt>
                <c:pt idx="3683">
                  <c:v>43511</c:v>
                </c:pt>
                <c:pt idx="3684">
                  <c:v>43514</c:v>
                </c:pt>
                <c:pt idx="3685">
                  <c:v>43515</c:v>
                </c:pt>
                <c:pt idx="3686">
                  <c:v>43516</c:v>
                </c:pt>
                <c:pt idx="3687">
                  <c:v>43517</c:v>
                </c:pt>
                <c:pt idx="3688">
                  <c:v>43518</c:v>
                </c:pt>
                <c:pt idx="3689">
                  <c:v>43521</c:v>
                </c:pt>
                <c:pt idx="3690">
                  <c:v>43522</c:v>
                </c:pt>
                <c:pt idx="3691">
                  <c:v>43523</c:v>
                </c:pt>
                <c:pt idx="3692">
                  <c:v>43524</c:v>
                </c:pt>
                <c:pt idx="3693">
                  <c:v>43525</c:v>
                </c:pt>
                <c:pt idx="3694">
                  <c:v>43528</c:v>
                </c:pt>
                <c:pt idx="3695">
                  <c:v>43529</c:v>
                </c:pt>
                <c:pt idx="3696">
                  <c:v>43530</c:v>
                </c:pt>
                <c:pt idx="3697">
                  <c:v>43531</c:v>
                </c:pt>
                <c:pt idx="3698">
                  <c:v>43532</c:v>
                </c:pt>
                <c:pt idx="3699">
                  <c:v>43535</c:v>
                </c:pt>
                <c:pt idx="3700">
                  <c:v>43536</c:v>
                </c:pt>
                <c:pt idx="3701">
                  <c:v>43537</c:v>
                </c:pt>
                <c:pt idx="3702">
                  <c:v>43538</c:v>
                </c:pt>
                <c:pt idx="3703">
                  <c:v>43539</c:v>
                </c:pt>
                <c:pt idx="3704">
                  <c:v>43542</c:v>
                </c:pt>
                <c:pt idx="3705">
                  <c:v>43543</c:v>
                </c:pt>
                <c:pt idx="3706">
                  <c:v>43544</c:v>
                </c:pt>
                <c:pt idx="3707">
                  <c:v>43545</c:v>
                </c:pt>
                <c:pt idx="3708">
                  <c:v>43546</c:v>
                </c:pt>
                <c:pt idx="3709">
                  <c:v>43549</c:v>
                </c:pt>
                <c:pt idx="3710">
                  <c:v>43550</c:v>
                </c:pt>
                <c:pt idx="3711">
                  <c:v>43551</c:v>
                </c:pt>
                <c:pt idx="3712">
                  <c:v>43552</c:v>
                </c:pt>
                <c:pt idx="3713">
                  <c:v>43553</c:v>
                </c:pt>
                <c:pt idx="3714">
                  <c:v>43556</c:v>
                </c:pt>
                <c:pt idx="3715">
                  <c:v>43557</c:v>
                </c:pt>
                <c:pt idx="3716">
                  <c:v>43558</c:v>
                </c:pt>
                <c:pt idx="3717">
                  <c:v>43559</c:v>
                </c:pt>
                <c:pt idx="3718">
                  <c:v>43560</c:v>
                </c:pt>
                <c:pt idx="3719">
                  <c:v>43563</c:v>
                </c:pt>
                <c:pt idx="3720">
                  <c:v>43564</c:v>
                </c:pt>
                <c:pt idx="3721">
                  <c:v>43565</c:v>
                </c:pt>
                <c:pt idx="3722">
                  <c:v>43566</c:v>
                </c:pt>
                <c:pt idx="3723">
                  <c:v>43567</c:v>
                </c:pt>
                <c:pt idx="3724">
                  <c:v>43570</c:v>
                </c:pt>
                <c:pt idx="3725">
                  <c:v>43571</c:v>
                </c:pt>
                <c:pt idx="3726">
                  <c:v>43572</c:v>
                </c:pt>
                <c:pt idx="3727">
                  <c:v>43573</c:v>
                </c:pt>
                <c:pt idx="3728">
                  <c:v>43574</c:v>
                </c:pt>
                <c:pt idx="3729">
                  <c:v>43577</c:v>
                </c:pt>
                <c:pt idx="3730">
                  <c:v>43578</c:v>
                </c:pt>
                <c:pt idx="3731">
                  <c:v>43579</c:v>
                </c:pt>
                <c:pt idx="3732">
                  <c:v>43580</c:v>
                </c:pt>
                <c:pt idx="3733">
                  <c:v>43581</c:v>
                </c:pt>
                <c:pt idx="3734">
                  <c:v>43584</c:v>
                </c:pt>
                <c:pt idx="3735">
                  <c:v>43585</c:v>
                </c:pt>
                <c:pt idx="3736">
                  <c:v>43586</c:v>
                </c:pt>
                <c:pt idx="3737">
                  <c:v>43587</c:v>
                </c:pt>
                <c:pt idx="3738">
                  <c:v>43588</c:v>
                </c:pt>
                <c:pt idx="3739">
                  <c:v>43591</c:v>
                </c:pt>
                <c:pt idx="3740">
                  <c:v>43592</c:v>
                </c:pt>
                <c:pt idx="3741">
                  <c:v>43593</c:v>
                </c:pt>
                <c:pt idx="3742">
                  <c:v>43594</c:v>
                </c:pt>
                <c:pt idx="3743">
                  <c:v>43595</c:v>
                </c:pt>
                <c:pt idx="3744">
                  <c:v>43598</c:v>
                </c:pt>
                <c:pt idx="3745">
                  <c:v>43599</c:v>
                </c:pt>
                <c:pt idx="3746">
                  <c:v>43600</c:v>
                </c:pt>
                <c:pt idx="3747">
                  <c:v>43601</c:v>
                </c:pt>
                <c:pt idx="3748">
                  <c:v>43602</c:v>
                </c:pt>
                <c:pt idx="3749">
                  <c:v>43605</c:v>
                </c:pt>
                <c:pt idx="3750">
                  <c:v>43606</c:v>
                </c:pt>
                <c:pt idx="3751">
                  <c:v>43607</c:v>
                </c:pt>
                <c:pt idx="3752">
                  <c:v>43608</c:v>
                </c:pt>
                <c:pt idx="3753">
                  <c:v>43609</c:v>
                </c:pt>
                <c:pt idx="3754">
                  <c:v>43612</c:v>
                </c:pt>
                <c:pt idx="3755">
                  <c:v>43613</c:v>
                </c:pt>
                <c:pt idx="3756">
                  <c:v>43614</c:v>
                </c:pt>
                <c:pt idx="3757">
                  <c:v>43615</c:v>
                </c:pt>
                <c:pt idx="3758">
                  <c:v>43616</c:v>
                </c:pt>
                <c:pt idx="3759">
                  <c:v>43619</c:v>
                </c:pt>
                <c:pt idx="3760">
                  <c:v>43620</c:v>
                </c:pt>
                <c:pt idx="3761">
                  <c:v>43621</c:v>
                </c:pt>
                <c:pt idx="3762">
                  <c:v>43622</c:v>
                </c:pt>
                <c:pt idx="3763">
                  <c:v>43623</c:v>
                </c:pt>
                <c:pt idx="3764">
                  <c:v>43626</c:v>
                </c:pt>
                <c:pt idx="3765">
                  <c:v>43627</c:v>
                </c:pt>
                <c:pt idx="3766">
                  <c:v>43628</c:v>
                </c:pt>
                <c:pt idx="3767">
                  <c:v>43629</c:v>
                </c:pt>
                <c:pt idx="3768">
                  <c:v>43630</c:v>
                </c:pt>
                <c:pt idx="3769">
                  <c:v>43633</c:v>
                </c:pt>
              </c:numCache>
            </c:numRef>
          </c:cat>
          <c:val>
            <c:numRef>
              <c:f>EAfwd!$W$10:$W$4000</c:f>
              <c:numCache>
                <c:formatCode>General</c:formatCode>
                <c:ptCount val="3991"/>
                <c:pt idx="4" formatCode="0.00">
                  <c:v>2.36</c:v>
                </c:pt>
                <c:pt idx="5" formatCode="0.00">
                  <c:v>2.3449999999999998</c:v>
                </c:pt>
                <c:pt idx="6" formatCode="0.00">
                  <c:v>2.3329999999999997</c:v>
                </c:pt>
                <c:pt idx="7" formatCode="0.00">
                  <c:v>2.3129999999999997</c:v>
                </c:pt>
                <c:pt idx="8" formatCode="0.00">
                  <c:v>2.3085000000000004</c:v>
                </c:pt>
                <c:pt idx="9" formatCode="0.00">
                  <c:v>2.3035000000000005</c:v>
                </c:pt>
                <c:pt idx="10" formatCode="0.00">
                  <c:v>2.3085</c:v>
                </c:pt>
                <c:pt idx="11" formatCode="0.00">
                  <c:v>2.3025000000000002</c:v>
                </c:pt>
                <c:pt idx="12" formatCode="0.00">
                  <c:v>2.3025000000000002</c:v>
                </c:pt>
                <c:pt idx="13" formatCode="0.00">
                  <c:v>2.3094999999999999</c:v>
                </c:pt>
                <c:pt idx="14" formatCode="0.00">
                  <c:v>2.319</c:v>
                </c:pt>
                <c:pt idx="15" formatCode="0.00">
                  <c:v>2.31</c:v>
                </c:pt>
                <c:pt idx="16" formatCode="0.00">
                  <c:v>2.31</c:v>
                </c:pt>
                <c:pt idx="17" formatCode="0.00">
                  <c:v>2.3149999999999999</c:v>
                </c:pt>
                <c:pt idx="18" formatCode="0.00">
                  <c:v>2.3065000000000002</c:v>
                </c:pt>
                <c:pt idx="19" formatCode="0.00">
                  <c:v>2.2919999999999998</c:v>
                </c:pt>
                <c:pt idx="20" formatCode="0.00">
                  <c:v>2.3104999999999998</c:v>
                </c:pt>
                <c:pt idx="21" formatCode="0.00">
                  <c:v>2.3114999999999997</c:v>
                </c:pt>
                <c:pt idx="22" formatCode="0.00">
                  <c:v>2.306</c:v>
                </c:pt>
                <c:pt idx="23" formatCode="0.00">
                  <c:v>2.3009999999999997</c:v>
                </c:pt>
                <c:pt idx="24" formatCode="0.00">
                  <c:v>2.3109999999999999</c:v>
                </c:pt>
                <c:pt idx="25" formatCode="0.00">
                  <c:v>2.3039999999999998</c:v>
                </c:pt>
                <c:pt idx="26" formatCode="0.00">
                  <c:v>2.3098399999999999</c:v>
                </c:pt>
                <c:pt idx="27" formatCode="0.00">
                  <c:v>2.3124799999999999</c:v>
                </c:pt>
                <c:pt idx="28" formatCode="0.00">
                  <c:v>2.3204799999999999</c:v>
                </c:pt>
                <c:pt idx="29" formatCode="0.00">
                  <c:v>2.3199800000000002</c:v>
                </c:pt>
                <c:pt idx="30" formatCode="0.00">
                  <c:v>2.3268</c:v>
                </c:pt>
                <c:pt idx="31" formatCode="0.00">
                  <c:v>2.3164600000000002</c:v>
                </c:pt>
                <c:pt idx="32" formatCode="0.00">
                  <c:v>2.3143199999999995</c:v>
                </c:pt>
                <c:pt idx="33" formatCode="0.00">
                  <c:v>2.3083200000000001</c:v>
                </c:pt>
                <c:pt idx="34" formatCode="0.00">
                  <c:v>2.3008199999999999</c:v>
                </c:pt>
                <c:pt idx="35" formatCode="0.00">
                  <c:v>2.2909999999999999</c:v>
                </c:pt>
                <c:pt idx="36" formatCode="0.00">
                  <c:v>2.3000000000000003</c:v>
                </c:pt>
                <c:pt idx="37" formatCode="0.00">
                  <c:v>2.3045</c:v>
                </c:pt>
                <c:pt idx="38" formatCode="0.00">
                  <c:v>2.2990000000000004</c:v>
                </c:pt>
                <c:pt idx="39" formatCode="0.00">
                  <c:v>2.2975000000000003</c:v>
                </c:pt>
                <c:pt idx="40" formatCode="0.00">
                  <c:v>2.2904200000000001</c:v>
                </c:pt>
                <c:pt idx="41" formatCode="0.00">
                  <c:v>2.2884199999999999</c:v>
                </c:pt>
                <c:pt idx="42" formatCode="0.00">
                  <c:v>2.2855400000000001</c:v>
                </c:pt>
                <c:pt idx="43" formatCode="0.00">
                  <c:v>2.2875399999999999</c:v>
                </c:pt>
                <c:pt idx="44" formatCode="0.00">
                  <c:v>2.28654</c:v>
                </c:pt>
                <c:pt idx="45" formatCode="0.00">
                  <c:v>2.29312</c:v>
                </c:pt>
                <c:pt idx="46" formatCode="0.00">
                  <c:v>2.3086200000000003</c:v>
                </c:pt>
                <c:pt idx="47" formatCode="0.00">
                  <c:v>2.3105000000000002</c:v>
                </c:pt>
                <c:pt idx="48" formatCode="0.00">
                  <c:v>2.3065000000000002</c:v>
                </c:pt>
                <c:pt idx="49" formatCode="0.00">
                  <c:v>2.3157000000000001</c:v>
                </c:pt>
                <c:pt idx="50" formatCode="0.00">
                  <c:v>2.29772</c:v>
                </c:pt>
                <c:pt idx="51" formatCode="0.00">
                  <c:v>2.2708200000000001</c:v>
                </c:pt>
                <c:pt idx="52" formatCode="0.00">
                  <c:v>2.2589600000000001</c:v>
                </c:pt>
                <c:pt idx="53" formatCode="0.00">
                  <c:v>2.2589600000000001</c:v>
                </c:pt>
                <c:pt idx="54" formatCode="0.00">
                  <c:v>2.2457600000000002</c:v>
                </c:pt>
                <c:pt idx="55" formatCode="0.00">
                  <c:v>2.2532000000000005</c:v>
                </c:pt>
                <c:pt idx="56" formatCode="0.00">
                  <c:v>2.2585600000000001</c:v>
                </c:pt>
                <c:pt idx="57" formatCode="0.00">
                  <c:v>2.2619199999999999</c:v>
                </c:pt>
                <c:pt idx="58" formatCode="0.00">
                  <c:v>2.2644199999999999</c:v>
                </c:pt>
                <c:pt idx="59" formatCode="0.00">
                  <c:v>2.2669199999999998</c:v>
                </c:pt>
                <c:pt idx="60" formatCode="0.00">
                  <c:v>2.2617799999999999</c:v>
                </c:pt>
                <c:pt idx="61" formatCode="0.00">
                  <c:v>2.2603200000000001</c:v>
                </c:pt>
                <c:pt idx="62" formatCode="0.00">
                  <c:v>2.2767200000000001</c:v>
                </c:pt>
                <c:pt idx="63" formatCode="0.00">
                  <c:v>2.3027200000000003</c:v>
                </c:pt>
                <c:pt idx="64" formatCode="0.00">
                  <c:v>2.3041200000000002</c:v>
                </c:pt>
                <c:pt idx="65" formatCode="0.00">
                  <c:v>2.3112600000000003</c:v>
                </c:pt>
                <c:pt idx="66" formatCode="0.00">
                  <c:v>2.30376</c:v>
                </c:pt>
                <c:pt idx="67" formatCode="0.00">
                  <c:v>2.2803599999999999</c:v>
                </c:pt>
                <c:pt idx="68" formatCode="0.00">
                  <c:v>2.2476599999999998</c:v>
                </c:pt>
                <c:pt idx="69" formatCode="0.00">
                  <c:v>2.23726</c:v>
                </c:pt>
                <c:pt idx="70" formatCode="0.00">
                  <c:v>2.2277999999999998</c:v>
                </c:pt>
                <c:pt idx="71" formatCode="0.00">
                  <c:v>2.2213000000000003</c:v>
                </c:pt>
                <c:pt idx="72" formatCode="0.00">
                  <c:v>2.2148400000000001</c:v>
                </c:pt>
                <c:pt idx="73" formatCode="0.00">
                  <c:v>2.1980600000000003</c:v>
                </c:pt>
                <c:pt idx="74" formatCode="0.00">
                  <c:v>2.1804600000000001</c:v>
                </c:pt>
                <c:pt idx="75" formatCode="0.00">
                  <c:v>2.1684600000000005</c:v>
                </c:pt>
                <c:pt idx="76" formatCode="0.00">
                  <c:v>2.1554600000000002</c:v>
                </c:pt>
                <c:pt idx="77" formatCode="0.00">
                  <c:v>2.1469200000000002</c:v>
                </c:pt>
                <c:pt idx="78" formatCode="0.00">
                  <c:v>2.1484000000000001</c:v>
                </c:pt>
                <c:pt idx="79" formatCode="0.00">
                  <c:v>2.1522200000000002</c:v>
                </c:pt>
                <c:pt idx="80" formatCode="0.00">
                  <c:v>2.1554600000000002</c:v>
                </c:pt>
                <c:pt idx="81" formatCode="0.00">
                  <c:v>2.1592799999999999</c:v>
                </c:pt>
                <c:pt idx="82" formatCode="0.00">
                  <c:v>2.1612800000000001</c:v>
                </c:pt>
                <c:pt idx="83" formatCode="0.00">
                  <c:v>2.1612800000000001</c:v>
                </c:pt>
                <c:pt idx="84" formatCode="0.00">
                  <c:v>2.1640600000000001</c:v>
                </c:pt>
                <c:pt idx="85" formatCode="0.00">
                  <c:v>2.1663199999999998</c:v>
                </c:pt>
                <c:pt idx="86" formatCode="0.00">
                  <c:v>2.181</c:v>
                </c:pt>
                <c:pt idx="87" formatCode="0.00">
                  <c:v>2.1871</c:v>
                </c:pt>
                <c:pt idx="88" formatCode="0.00">
                  <c:v>2.1928400000000003</c:v>
                </c:pt>
                <c:pt idx="89" formatCode="0.00">
                  <c:v>2.1974800000000001</c:v>
                </c:pt>
                <c:pt idx="90" formatCode="0.00">
                  <c:v>2.2008800000000006</c:v>
                </c:pt>
                <c:pt idx="91" formatCode="0.00">
                  <c:v>2.1938800000000001</c:v>
                </c:pt>
                <c:pt idx="92" formatCode="0.00">
                  <c:v>2.1854999999999998</c:v>
                </c:pt>
                <c:pt idx="93" formatCode="0.00">
                  <c:v>2.1859600000000001</c:v>
                </c:pt>
                <c:pt idx="94" formatCode="0.00">
                  <c:v>2.1840200000000003</c:v>
                </c:pt>
                <c:pt idx="95" formatCode="0.00">
                  <c:v>2.1828799999999999</c:v>
                </c:pt>
                <c:pt idx="96" formatCode="0.00">
                  <c:v>2.1737000000000002</c:v>
                </c:pt>
                <c:pt idx="97" formatCode="0.00">
                  <c:v>2.1672400000000005</c:v>
                </c:pt>
                <c:pt idx="98" formatCode="0.00">
                  <c:v>2.1510399999999996</c:v>
                </c:pt>
                <c:pt idx="99" formatCode="0.00">
                  <c:v>2.1341799999999997</c:v>
                </c:pt>
                <c:pt idx="100" formatCode="0.00">
                  <c:v>2.1254199999999996</c:v>
                </c:pt>
                <c:pt idx="101" formatCode="0.00">
                  <c:v>2.1303399999999995</c:v>
                </c:pt>
                <c:pt idx="102" formatCode="0.00">
                  <c:v>2.1305800000000001</c:v>
                </c:pt>
                <c:pt idx="103" formatCode="0.00">
                  <c:v>2.13408</c:v>
                </c:pt>
                <c:pt idx="104" formatCode="0.00">
                  <c:v>2.14324</c:v>
                </c:pt>
                <c:pt idx="105" formatCode="0.00">
                  <c:v>2.1372400000000003</c:v>
                </c:pt>
                <c:pt idx="106" formatCode="0.00">
                  <c:v>2.1190000000000002</c:v>
                </c:pt>
                <c:pt idx="107" formatCode="0.00">
                  <c:v>2.11252</c:v>
                </c:pt>
                <c:pt idx="108" formatCode="0.00">
                  <c:v>2.1105199999999997</c:v>
                </c:pt>
                <c:pt idx="109" formatCode="0.00">
                  <c:v>2.1045199999999999</c:v>
                </c:pt>
                <c:pt idx="110" formatCode="0.00">
                  <c:v>2.0986400000000005</c:v>
                </c:pt>
                <c:pt idx="111" formatCode="0.00">
                  <c:v>2.1103399999999999</c:v>
                </c:pt>
                <c:pt idx="112" formatCode="0.00">
                  <c:v>2.1158399999999999</c:v>
                </c:pt>
                <c:pt idx="113" formatCode="0.00">
                  <c:v>2.1159600000000003</c:v>
                </c:pt>
                <c:pt idx="114" formatCode="0.00">
                  <c:v>2.11896</c:v>
                </c:pt>
                <c:pt idx="115" formatCode="0.00">
                  <c:v>2.1218399999999997</c:v>
                </c:pt>
                <c:pt idx="116" formatCode="0.00">
                  <c:v>2.11374</c:v>
                </c:pt>
                <c:pt idx="117" formatCode="0.00">
                  <c:v>2.1062199999999995</c:v>
                </c:pt>
                <c:pt idx="118" formatCode="0.00">
                  <c:v>2.1025999999999998</c:v>
                </c:pt>
                <c:pt idx="119" formatCode="0.00">
                  <c:v>2.0985999999999998</c:v>
                </c:pt>
                <c:pt idx="120" formatCode="0.00">
                  <c:v>2.1006</c:v>
                </c:pt>
                <c:pt idx="121" formatCode="0.00">
                  <c:v>2.1019200000000002</c:v>
                </c:pt>
                <c:pt idx="122" formatCode="0.00">
                  <c:v>2.1069200000000001</c:v>
                </c:pt>
                <c:pt idx="123" formatCode="0.00">
                  <c:v>2.0977600000000001</c:v>
                </c:pt>
                <c:pt idx="124" formatCode="0.00">
                  <c:v>2.0806200000000001</c:v>
                </c:pt>
                <c:pt idx="125" formatCode="0.00">
                  <c:v>2.0735999999999999</c:v>
                </c:pt>
                <c:pt idx="126" formatCode="0.00">
                  <c:v>2.0746799999999999</c:v>
                </c:pt>
                <c:pt idx="127" formatCode="0.00">
                  <c:v>2.0786800000000003</c:v>
                </c:pt>
                <c:pt idx="128" formatCode="0.00">
                  <c:v>2.0875600000000003</c:v>
                </c:pt>
                <c:pt idx="129" formatCode="0.00">
                  <c:v>2.1007000000000002</c:v>
                </c:pt>
                <c:pt idx="130" formatCode="0.00">
                  <c:v>2.11172</c:v>
                </c:pt>
                <c:pt idx="131" formatCode="0.00">
                  <c:v>2.1137199999999998</c:v>
                </c:pt>
                <c:pt idx="132" formatCode="0.00">
                  <c:v>2.1057200000000003</c:v>
                </c:pt>
                <c:pt idx="133" formatCode="0.00">
                  <c:v>2.1019999999999999</c:v>
                </c:pt>
                <c:pt idx="134" formatCode="0.00">
                  <c:v>2.1</c:v>
                </c:pt>
                <c:pt idx="135" formatCode="0.00">
                  <c:v>2.0970200000000001</c:v>
                </c:pt>
                <c:pt idx="136" formatCode="0.00">
                  <c:v>2.0930200000000001</c:v>
                </c:pt>
                <c:pt idx="137" formatCode="0.00">
                  <c:v>2.1002800000000001</c:v>
                </c:pt>
                <c:pt idx="138" formatCode="0.00">
                  <c:v>2.1122799999999997</c:v>
                </c:pt>
                <c:pt idx="139" formatCode="0.00">
                  <c:v>2.1222799999999999</c:v>
                </c:pt>
                <c:pt idx="140" formatCode="0.00">
                  <c:v>2.1312600000000002</c:v>
                </c:pt>
                <c:pt idx="141" formatCode="0.00">
                  <c:v>2.1432599999999997</c:v>
                </c:pt>
                <c:pt idx="142" formatCode="0.00">
                  <c:v>2.15</c:v>
                </c:pt>
                <c:pt idx="143" formatCode="0.00">
                  <c:v>2.1520000000000001</c:v>
                </c:pt>
                <c:pt idx="144" formatCode="0.00">
                  <c:v>2.1579999999999999</c:v>
                </c:pt>
                <c:pt idx="145" formatCode="0.00">
                  <c:v>2.1469599999999995</c:v>
                </c:pt>
                <c:pt idx="146" formatCode="0.00">
                  <c:v>2.1369599999999997</c:v>
                </c:pt>
                <c:pt idx="147" formatCode="0.00">
                  <c:v>2.1257399999999995</c:v>
                </c:pt>
                <c:pt idx="148" formatCode="0.00">
                  <c:v>2.1417399999999995</c:v>
                </c:pt>
                <c:pt idx="149" formatCode="0.00">
                  <c:v>2.14486</c:v>
                </c:pt>
                <c:pt idx="150" formatCode="0.00">
                  <c:v>2.1601399999999997</c:v>
                </c:pt>
                <c:pt idx="151" formatCode="0.00">
                  <c:v>2.1749400000000003</c:v>
                </c:pt>
                <c:pt idx="152" formatCode="0.00">
                  <c:v>2.1961600000000003</c:v>
                </c:pt>
                <c:pt idx="153" formatCode="0.00">
                  <c:v>2.19116</c:v>
                </c:pt>
                <c:pt idx="154" formatCode="0.00">
                  <c:v>2.1933599999999998</c:v>
                </c:pt>
                <c:pt idx="155" formatCode="0.00">
                  <c:v>2.1971200000000004</c:v>
                </c:pt>
                <c:pt idx="156" formatCode="0.00">
                  <c:v>2.2023200000000003</c:v>
                </c:pt>
                <c:pt idx="157" formatCode="0.00">
                  <c:v>2.1983199999999998</c:v>
                </c:pt>
                <c:pt idx="158" formatCode="0.00">
                  <c:v>2.19312</c:v>
                </c:pt>
                <c:pt idx="159" formatCode="0.00">
                  <c:v>2.1837800000000001</c:v>
                </c:pt>
                <c:pt idx="160" formatCode="0.00">
                  <c:v>2.1718800000000003</c:v>
                </c:pt>
                <c:pt idx="161" formatCode="0.00">
                  <c:v>2.1710000000000003</c:v>
                </c:pt>
                <c:pt idx="162" formatCode="0.00">
                  <c:v>2.1610000000000005</c:v>
                </c:pt>
                <c:pt idx="163" formatCode="0.00">
                  <c:v>2.1492000000000004</c:v>
                </c:pt>
                <c:pt idx="164" formatCode="0.00">
                  <c:v>2.1492200000000006</c:v>
                </c:pt>
                <c:pt idx="165" formatCode="0.00">
                  <c:v>2.1531200000000004</c:v>
                </c:pt>
                <c:pt idx="166" formatCode="0.00">
                  <c:v>2.1440000000000001</c:v>
                </c:pt>
                <c:pt idx="167" formatCode="0.00">
                  <c:v>2.1439999999999997</c:v>
                </c:pt>
                <c:pt idx="168" formatCode="0.00">
                  <c:v>2.1520000000000001</c:v>
                </c:pt>
                <c:pt idx="169" formatCode="0.00">
                  <c:v>2.1511800000000001</c:v>
                </c:pt>
                <c:pt idx="170" formatCode="0.00">
                  <c:v>2.1531799999999999</c:v>
                </c:pt>
                <c:pt idx="171" formatCode="0.00">
                  <c:v>2.1551800000000001</c:v>
                </c:pt>
                <c:pt idx="172" formatCode="0.00">
                  <c:v>2.1551800000000001</c:v>
                </c:pt>
                <c:pt idx="173" formatCode="0.00">
                  <c:v>2.1596800000000003</c:v>
                </c:pt>
                <c:pt idx="174" formatCode="0.00">
                  <c:v>2.1665000000000001</c:v>
                </c:pt>
                <c:pt idx="175" formatCode="0.00">
                  <c:v>2.1705000000000001</c:v>
                </c:pt>
                <c:pt idx="176" formatCode="0.00">
                  <c:v>2.1775000000000002</c:v>
                </c:pt>
                <c:pt idx="177" formatCode="0.00">
                  <c:v>2.1855000000000002</c:v>
                </c:pt>
                <c:pt idx="178" formatCode="0.00">
                  <c:v>2.181</c:v>
                </c:pt>
                <c:pt idx="179" formatCode="0.00">
                  <c:v>2.1779999999999999</c:v>
                </c:pt>
                <c:pt idx="180" formatCode="0.00">
                  <c:v>2.1695000000000002</c:v>
                </c:pt>
                <c:pt idx="181" formatCode="0.00">
                  <c:v>2.1545000000000001</c:v>
                </c:pt>
                <c:pt idx="182" formatCode="0.00">
                  <c:v>2.1580000000000004</c:v>
                </c:pt>
                <c:pt idx="183" formatCode="0.00">
                  <c:v>2.1559999999999997</c:v>
                </c:pt>
                <c:pt idx="184" formatCode="0.00">
                  <c:v>2.1514600000000002</c:v>
                </c:pt>
                <c:pt idx="185" formatCode="0.00">
                  <c:v>2.1539600000000001</c:v>
                </c:pt>
                <c:pt idx="186" formatCode="0.00">
                  <c:v>2.1529000000000003</c:v>
                </c:pt>
                <c:pt idx="187" formatCode="0.00">
                  <c:v>2.1394000000000006</c:v>
                </c:pt>
                <c:pt idx="188" formatCode="0.00">
                  <c:v>2.1404000000000005</c:v>
                </c:pt>
                <c:pt idx="189" formatCode="0.00">
                  <c:v>2.1529400000000001</c:v>
                </c:pt>
                <c:pt idx="190" formatCode="0.00">
                  <c:v>2.1569399999999996</c:v>
                </c:pt>
                <c:pt idx="191" formatCode="0.00">
                  <c:v>2.1640000000000001</c:v>
                </c:pt>
                <c:pt idx="192" formatCode="0.00">
                  <c:v>2.1783399999999999</c:v>
                </c:pt>
                <c:pt idx="193" formatCode="0.00">
                  <c:v>2.19034</c:v>
                </c:pt>
                <c:pt idx="194" formatCode="0.00">
                  <c:v>2.1968399999999999</c:v>
                </c:pt>
                <c:pt idx="195" formatCode="0.00">
                  <c:v>2.2098399999999998</c:v>
                </c:pt>
                <c:pt idx="196" formatCode="0.00">
                  <c:v>2.22384</c:v>
                </c:pt>
                <c:pt idx="197" formatCode="0.00">
                  <c:v>2.2314999999999996</c:v>
                </c:pt>
                <c:pt idx="198" formatCode="0.00">
                  <c:v>2.2215000000000003</c:v>
                </c:pt>
                <c:pt idx="199" formatCode="0.00">
                  <c:v>2.2265200000000003</c:v>
                </c:pt>
                <c:pt idx="200" formatCode="0.00">
                  <c:v>2.21652</c:v>
                </c:pt>
                <c:pt idx="201" formatCode="0.00">
                  <c:v>2.2055200000000004</c:v>
                </c:pt>
                <c:pt idx="202" formatCode="0.00">
                  <c:v>2.19998</c:v>
                </c:pt>
                <c:pt idx="203" formatCode="0.00">
                  <c:v>2.2169800000000004</c:v>
                </c:pt>
                <c:pt idx="204" formatCode="0.00">
                  <c:v>2.2059600000000001</c:v>
                </c:pt>
                <c:pt idx="205" formatCode="0.00">
                  <c:v>2.2002800000000002</c:v>
                </c:pt>
                <c:pt idx="206" formatCode="0.00">
                  <c:v>2.2013600000000002</c:v>
                </c:pt>
                <c:pt idx="207" formatCode="0.00">
                  <c:v>2.1888999999999998</c:v>
                </c:pt>
                <c:pt idx="208" formatCode="0.00">
                  <c:v>2.1689000000000003</c:v>
                </c:pt>
                <c:pt idx="209" formatCode="0.00">
                  <c:v>2.1676000000000002</c:v>
                </c:pt>
                <c:pt idx="210" formatCode="0.00">
                  <c:v>2.1802800000000002</c:v>
                </c:pt>
                <c:pt idx="211" formatCode="0.00">
                  <c:v>2.1758800000000003</c:v>
                </c:pt>
                <c:pt idx="212" formatCode="0.00">
                  <c:v>2.1804399999999999</c:v>
                </c:pt>
                <c:pt idx="213" formatCode="0.00">
                  <c:v>2.1884399999999999</c:v>
                </c:pt>
                <c:pt idx="214" formatCode="0.00">
                  <c:v>2.1972399999999999</c:v>
                </c:pt>
                <c:pt idx="215" formatCode="0.00">
                  <c:v>2.1894400000000003</c:v>
                </c:pt>
                <c:pt idx="216" formatCode="0.00">
                  <c:v>2.1903800000000002</c:v>
                </c:pt>
                <c:pt idx="217" formatCode="0.00">
                  <c:v>2.1998200000000003</c:v>
                </c:pt>
                <c:pt idx="218" formatCode="0.00">
                  <c:v>2.2034200000000004</c:v>
                </c:pt>
                <c:pt idx="219" formatCode="0.00">
                  <c:v>2.1964200000000007</c:v>
                </c:pt>
                <c:pt idx="220" formatCode="0.00">
                  <c:v>2.1942200000000001</c:v>
                </c:pt>
                <c:pt idx="221" formatCode="0.00">
                  <c:v>2.194</c:v>
                </c:pt>
                <c:pt idx="222" formatCode="0.00">
                  <c:v>2.1819999999999999</c:v>
                </c:pt>
                <c:pt idx="223" formatCode="0.00">
                  <c:v>2.1714000000000002</c:v>
                </c:pt>
                <c:pt idx="224" formatCode="0.00">
                  <c:v>2.1713999999999998</c:v>
                </c:pt>
                <c:pt idx="225" formatCode="0.00">
                  <c:v>2.1553999999999998</c:v>
                </c:pt>
                <c:pt idx="226" formatCode="0.00">
                  <c:v>2.1452199999999997</c:v>
                </c:pt>
                <c:pt idx="227" formatCode="0.00">
                  <c:v>2.1380000000000003</c:v>
                </c:pt>
                <c:pt idx="228" formatCode="0.00">
                  <c:v>2.1219999999999999</c:v>
                </c:pt>
                <c:pt idx="229" formatCode="0.00">
                  <c:v>2.1079999999999997</c:v>
                </c:pt>
                <c:pt idx="230" formatCode="0.00">
                  <c:v>2.1100000000000003</c:v>
                </c:pt>
                <c:pt idx="231" formatCode="0.00">
                  <c:v>2.1137799999999998</c:v>
                </c:pt>
                <c:pt idx="232" formatCode="0.00">
                  <c:v>2.1201999999999996</c:v>
                </c:pt>
                <c:pt idx="233" formatCode="0.00">
                  <c:v>2.1301999999999999</c:v>
                </c:pt>
                <c:pt idx="234" formatCode="0.00">
                  <c:v>2.1337999999999999</c:v>
                </c:pt>
                <c:pt idx="235" formatCode="0.00">
                  <c:v>2.15456</c:v>
                </c:pt>
                <c:pt idx="236" formatCode="0.00">
                  <c:v>2.1635600000000004</c:v>
                </c:pt>
                <c:pt idx="237" formatCode="0.00">
                  <c:v>2.1718199999999999</c:v>
                </c:pt>
                <c:pt idx="238" formatCode="0.00">
                  <c:v>2.1803200000000005</c:v>
                </c:pt>
                <c:pt idx="239" formatCode="0.00">
                  <c:v>2.1791199999999997</c:v>
                </c:pt>
                <c:pt idx="240" formatCode="0.00">
                  <c:v>2.1725599999999998</c:v>
                </c:pt>
                <c:pt idx="241" formatCode="0.00">
                  <c:v>2.1740599999999999</c:v>
                </c:pt>
                <c:pt idx="242" formatCode="0.00">
                  <c:v>2.1646000000000001</c:v>
                </c:pt>
                <c:pt idx="243" formatCode="0.00">
                  <c:v>2.1571000000000002</c:v>
                </c:pt>
                <c:pt idx="244" formatCode="0.00">
                  <c:v>2.1592000000000002</c:v>
                </c:pt>
                <c:pt idx="245" formatCode="0.00">
                  <c:v>2.157</c:v>
                </c:pt>
                <c:pt idx="246" formatCode="0.00">
                  <c:v>2.1515</c:v>
                </c:pt>
                <c:pt idx="247" formatCode="0.00">
                  <c:v>2.1535000000000002</c:v>
                </c:pt>
                <c:pt idx="248" formatCode="0.00">
                  <c:v>2.1558999999999999</c:v>
                </c:pt>
                <c:pt idx="249" formatCode="0.00">
                  <c:v>2.1576</c:v>
                </c:pt>
                <c:pt idx="250" formatCode="0.00">
                  <c:v>2.1555999999999997</c:v>
                </c:pt>
                <c:pt idx="251" formatCode="0.00">
                  <c:v>2.1537000000000002</c:v>
                </c:pt>
                <c:pt idx="252" formatCode="0.00">
                  <c:v>2.1451000000000002</c:v>
                </c:pt>
                <c:pt idx="253" formatCode="0.00">
                  <c:v>2.1508000000000003</c:v>
                </c:pt>
                <c:pt idx="254" formatCode="0.00">
                  <c:v>2.1506599999999998</c:v>
                </c:pt>
                <c:pt idx="255" formatCode="0.00">
                  <c:v>2.14906</c:v>
                </c:pt>
                <c:pt idx="256" formatCode="0.00">
                  <c:v>2.1519599999999999</c:v>
                </c:pt>
                <c:pt idx="257" formatCode="0.00">
                  <c:v>2.1743599999999996</c:v>
                </c:pt>
                <c:pt idx="258" formatCode="0.00">
                  <c:v>2.1736800000000001</c:v>
                </c:pt>
                <c:pt idx="259" formatCode="0.00">
                  <c:v>2.1806199999999998</c:v>
                </c:pt>
                <c:pt idx="260" formatCode="0.00">
                  <c:v>2.1877199999999997</c:v>
                </c:pt>
                <c:pt idx="261" formatCode="0.00">
                  <c:v>2.2021199999999999</c:v>
                </c:pt>
                <c:pt idx="262" formatCode="0.00">
                  <c:v>2.1973200000000004</c:v>
                </c:pt>
                <c:pt idx="263" formatCode="0.00">
                  <c:v>2.1999000000000004</c:v>
                </c:pt>
                <c:pt idx="264" formatCode="0.00">
                  <c:v>2.1934</c:v>
                </c:pt>
                <c:pt idx="265" formatCode="0.00">
                  <c:v>2.1934</c:v>
                </c:pt>
                <c:pt idx="266" formatCode="0.00">
                  <c:v>2.1830000000000003</c:v>
                </c:pt>
                <c:pt idx="267" formatCode="0.00">
                  <c:v>2.1770000000000005</c:v>
                </c:pt>
                <c:pt idx="268" formatCode="0.00">
                  <c:v>2.1669999999999998</c:v>
                </c:pt>
                <c:pt idx="269" formatCode="0.00">
                  <c:v>2.1631</c:v>
                </c:pt>
                <c:pt idx="270" formatCode="0.00">
                  <c:v>2.1548000000000003</c:v>
                </c:pt>
                <c:pt idx="271" formatCode="0.00">
                  <c:v>2.1486000000000005</c:v>
                </c:pt>
                <c:pt idx="272" formatCode="0.00">
                  <c:v>2.1456000000000004</c:v>
                </c:pt>
                <c:pt idx="273" formatCode="0.00">
                  <c:v>2.1465999999999998</c:v>
                </c:pt>
                <c:pt idx="274" formatCode="0.00">
                  <c:v>2.1465000000000001</c:v>
                </c:pt>
                <c:pt idx="275" formatCode="0.00">
                  <c:v>2.1513</c:v>
                </c:pt>
                <c:pt idx="276" formatCode="0.00">
                  <c:v>2.1595</c:v>
                </c:pt>
                <c:pt idx="277" formatCode="0.00">
                  <c:v>2.1692999999999998</c:v>
                </c:pt>
                <c:pt idx="278" formatCode="0.00">
                  <c:v>2.1713</c:v>
                </c:pt>
                <c:pt idx="279" formatCode="0.00">
                  <c:v>2.1754000000000007</c:v>
                </c:pt>
                <c:pt idx="280" formatCode="0.00">
                  <c:v>2.1794000000000002</c:v>
                </c:pt>
                <c:pt idx="281" formatCode="0.00">
                  <c:v>2.181</c:v>
                </c:pt>
                <c:pt idx="282" formatCode="0.00">
                  <c:v>2.1732400000000007</c:v>
                </c:pt>
                <c:pt idx="283" formatCode="0.00">
                  <c:v>2.1782399999999997</c:v>
                </c:pt>
                <c:pt idx="284" formatCode="0.00">
                  <c:v>2.1846400000000004</c:v>
                </c:pt>
                <c:pt idx="285" formatCode="0.00">
                  <c:v>2.1906400000000001</c:v>
                </c:pt>
                <c:pt idx="286" formatCode="0.00">
                  <c:v>2.1888399999999999</c:v>
                </c:pt>
                <c:pt idx="287" formatCode="0.00">
                  <c:v>2.1968000000000005</c:v>
                </c:pt>
                <c:pt idx="288" formatCode="0.00">
                  <c:v>2.2077999999999998</c:v>
                </c:pt>
                <c:pt idx="289" formatCode="0.00">
                  <c:v>2.2058</c:v>
                </c:pt>
                <c:pt idx="290" formatCode="0.00">
                  <c:v>2.2085999999999997</c:v>
                </c:pt>
                <c:pt idx="291" formatCode="0.00">
                  <c:v>2.2177999999999995</c:v>
                </c:pt>
                <c:pt idx="292" formatCode="0.00">
                  <c:v>2.2168000000000001</c:v>
                </c:pt>
                <c:pt idx="293" formatCode="0.00">
                  <c:v>2.2118000000000002</c:v>
                </c:pt>
                <c:pt idx="294" formatCode="0.00">
                  <c:v>2.2118000000000002</c:v>
                </c:pt>
                <c:pt idx="295" formatCode="0.00">
                  <c:v>2.2053399999999996</c:v>
                </c:pt>
                <c:pt idx="296" formatCode="0.00">
                  <c:v>2.1999399999999998</c:v>
                </c:pt>
                <c:pt idx="297" formatCode="0.00">
                  <c:v>2.1993399999999999</c:v>
                </c:pt>
                <c:pt idx="298" formatCode="0.00">
                  <c:v>2.2043399999999997</c:v>
                </c:pt>
                <c:pt idx="299" formatCode="0.00">
                  <c:v>2.20784</c:v>
                </c:pt>
                <c:pt idx="300" formatCode="0.00">
                  <c:v>2.2195</c:v>
                </c:pt>
                <c:pt idx="301" formatCode="0.00">
                  <c:v>2.2223999999999999</c:v>
                </c:pt>
                <c:pt idx="302" formatCode="0.00">
                  <c:v>2.2252000000000001</c:v>
                </c:pt>
                <c:pt idx="303" formatCode="0.00">
                  <c:v>2.2122000000000002</c:v>
                </c:pt>
                <c:pt idx="304" formatCode="0.00">
                  <c:v>2.2161999999999997</c:v>
                </c:pt>
                <c:pt idx="305" formatCode="0.00">
                  <c:v>2.206</c:v>
                </c:pt>
                <c:pt idx="306" formatCode="0.00">
                  <c:v>2.1913999999999998</c:v>
                </c:pt>
                <c:pt idx="307" formatCode="0.00">
                  <c:v>2.1898</c:v>
                </c:pt>
                <c:pt idx="308" formatCode="0.00">
                  <c:v>2.2038000000000002</c:v>
                </c:pt>
                <c:pt idx="309" formatCode="0.00">
                  <c:v>2.2023000000000001</c:v>
                </c:pt>
                <c:pt idx="310" formatCode="0.00">
                  <c:v>2.1985000000000001</c:v>
                </c:pt>
                <c:pt idx="311" formatCode="0.00">
                  <c:v>2.2094</c:v>
                </c:pt>
                <c:pt idx="312" formatCode="0.00">
                  <c:v>2.2106000000000003</c:v>
                </c:pt>
                <c:pt idx="313" formatCode="0.00">
                  <c:v>2.2054</c:v>
                </c:pt>
                <c:pt idx="314" formatCode="0.00">
                  <c:v>2.2022000000000004</c:v>
                </c:pt>
                <c:pt idx="315" formatCode="0.00">
                  <c:v>2.2016</c:v>
                </c:pt>
                <c:pt idx="316" formatCode="0.00">
                  <c:v>2.2110599999999998</c:v>
                </c:pt>
                <c:pt idx="317" formatCode="0.00">
                  <c:v>2.2063800000000002</c:v>
                </c:pt>
                <c:pt idx="318" formatCode="0.00">
                  <c:v>2.2057200000000003</c:v>
                </c:pt>
                <c:pt idx="319" formatCode="0.00">
                  <c:v>2.2097199999999999</c:v>
                </c:pt>
                <c:pt idx="320" formatCode="0.00">
                  <c:v>2.2159200000000001</c:v>
                </c:pt>
                <c:pt idx="321" formatCode="0.00">
                  <c:v>2.2024200000000005</c:v>
                </c:pt>
                <c:pt idx="322" formatCode="0.00">
                  <c:v>2.2006999999999999</c:v>
                </c:pt>
                <c:pt idx="323" formatCode="0.00">
                  <c:v>2.2001000000000004</c:v>
                </c:pt>
                <c:pt idx="324" formatCode="0.00">
                  <c:v>2.1937200000000003</c:v>
                </c:pt>
                <c:pt idx="325" formatCode="0.00">
                  <c:v>2.18912</c:v>
                </c:pt>
                <c:pt idx="326" formatCode="0.00">
                  <c:v>2.1863600000000001</c:v>
                </c:pt>
                <c:pt idx="327" formatCode="0.00">
                  <c:v>2.1843600000000003</c:v>
                </c:pt>
                <c:pt idx="328" formatCode="0.00">
                  <c:v>2.1888600000000005</c:v>
                </c:pt>
                <c:pt idx="329" formatCode="0.00">
                  <c:v>2.1879400000000002</c:v>
                </c:pt>
                <c:pt idx="330" formatCode="0.00">
                  <c:v>2.1846199999999998</c:v>
                </c:pt>
                <c:pt idx="331" formatCode="0.00">
                  <c:v>2.1879399999999998</c:v>
                </c:pt>
                <c:pt idx="332" formatCode="0.00">
                  <c:v>2.1905399999999995</c:v>
                </c:pt>
                <c:pt idx="333" formatCode="0.00">
                  <c:v>2.1822599999999994</c:v>
                </c:pt>
                <c:pt idx="334" formatCode="0.00">
                  <c:v>2.1815199999999995</c:v>
                </c:pt>
                <c:pt idx="335" formatCode="0.00">
                  <c:v>2.1752599999999993</c:v>
                </c:pt>
                <c:pt idx="336" formatCode="0.00">
                  <c:v>2.1749399999999994</c:v>
                </c:pt>
                <c:pt idx="337" formatCode="0.00">
                  <c:v>2.1739399999999995</c:v>
                </c:pt>
                <c:pt idx="338" formatCode="0.00">
                  <c:v>2.1778</c:v>
                </c:pt>
                <c:pt idx="339" formatCode="0.00">
                  <c:v>2.1818</c:v>
                </c:pt>
                <c:pt idx="340" formatCode="0.00">
                  <c:v>2.1853799999999999</c:v>
                </c:pt>
                <c:pt idx="341" formatCode="0.00">
                  <c:v>2.1865399999999999</c:v>
                </c:pt>
                <c:pt idx="342" formatCode="0.00">
                  <c:v>2.1919200000000005</c:v>
                </c:pt>
                <c:pt idx="343" formatCode="0.00">
                  <c:v>2.1932400000000003</c:v>
                </c:pt>
                <c:pt idx="344" formatCode="0.00">
                  <c:v>2.19726</c:v>
                </c:pt>
                <c:pt idx="345" formatCode="0.00">
                  <c:v>2.20966</c:v>
                </c:pt>
                <c:pt idx="346" formatCode="0.00">
                  <c:v>2.2167000000000003</c:v>
                </c:pt>
                <c:pt idx="347" formatCode="0.00">
                  <c:v>2.2233200000000002</c:v>
                </c:pt>
                <c:pt idx="348" formatCode="0.00">
                  <c:v>2.2303799999999994</c:v>
                </c:pt>
                <c:pt idx="349" formatCode="0.00">
                  <c:v>2.2389600000000001</c:v>
                </c:pt>
                <c:pt idx="350" formatCode="0.00">
                  <c:v>2.2475599999999996</c:v>
                </c:pt>
                <c:pt idx="351" formatCode="0.00">
                  <c:v>2.2643599999999999</c:v>
                </c:pt>
                <c:pt idx="352" formatCode="0.00">
                  <c:v>2.2752599999999998</c:v>
                </c:pt>
                <c:pt idx="353" formatCode="0.00">
                  <c:v>2.2912600000000003</c:v>
                </c:pt>
                <c:pt idx="354" formatCode="0.00">
                  <c:v>2.2993999999999999</c:v>
                </c:pt>
                <c:pt idx="355" formatCode="0.00">
                  <c:v>2.3008600000000001</c:v>
                </c:pt>
                <c:pt idx="356" formatCode="0.00">
                  <c:v>2.3010999999999995</c:v>
                </c:pt>
                <c:pt idx="357" formatCode="0.00">
                  <c:v>2.3002000000000002</c:v>
                </c:pt>
                <c:pt idx="358" formatCode="0.00">
                  <c:v>2.2942</c:v>
                </c:pt>
                <c:pt idx="359" formatCode="0.00">
                  <c:v>2.2811400000000002</c:v>
                </c:pt>
                <c:pt idx="360" formatCode="0.00">
                  <c:v>2.2795800000000002</c:v>
                </c:pt>
                <c:pt idx="361" formatCode="0.00">
                  <c:v>2.2665599999999997</c:v>
                </c:pt>
                <c:pt idx="362" formatCode="0.00">
                  <c:v>2.2575599999999998</c:v>
                </c:pt>
                <c:pt idx="363" formatCode="0.00">
                  <c:v>2.2505599999999992</c:v>
                </c:pt>
                <c:pt idx="364" formatCode="0.00">
                  <c:v>2.2546599999999994</c:v>
                </c:pt>
                <c:pt idx="365" formatCode="0.00">
                  <c:v>2.2556399999999996</c:v>
                </c:pt>
                <c:pt idx="366" formatCode="0.00">
                  <c:v>2.2716799999999999</c:v>
                </c:pt>
                <c:pt idx="367" formatCode="0.00">
                  <c:v>2.27996</c:v>
                </c:pt>
                <c:pt idx="368" formatCode="0.00">
                  <c:v>2.2843</c:v>
                </c:pt>
                <c:pt idx="369" formatCode="0.00">
                  <c:v>2.2842600000000002</c:v>
                </c:pt>
                <c:pt idx="370" formatCode="0.00">
                  <c:v>2.2883800000000001</c:v>
                </c:pt>
                <c:pt idx="371" formatCode="0.00">
                  <c:v>2.2781200000000004</c:v>
                </c:pt>
                <c:pt idx="372" formatCode="0.00">
                  <c:v>2.27684</c:v>
                </c:pt>
                <c:pt idx="373" formatCode="0.00">
                  <c:v>2.2803199999999997</c:v>
                </c:pt>
                <c:pt idx="374" formatCode="0.00">
                  <c:v>2.2866599999999995</c:v>
                </c:pt>
                <c:pt idx="375" formatCode="0.00">
                  <c:v>2.29366</c:v>
                </c:pt>
                <c:pt idx="376" formatCode="0.00">
                  <c:v>2.3011599999999999</c:v>
                </c:pt>
                <c:pt idx="377" formatCode="0.00">
                  <c:v>2.30016</c:v>
                </c:pt>
                <c:pt idx="378" formatCode="0.00">
                  <c:v>2.3051400000000002</c:v>
                </c:pt>
                <c:pt idx="379" formatCode="0.00">
                  <c:v>2.3033000000000001</c:v>
                </c:pt>
                <c:pt idx="380" formatCode="0.00">
                  <c:v>2.2783800000000007</c:v>
                </c:pt>
                <c:pt idx="381" formatCode="0.00">
                  <c:v>2.2768800000000002</c:v>
                </c:pt>
                <c:pt idx="382" formatCode="0.00">
                  <c:v>2.2747999999999999</c:v>
                </c:pt>
                <c:pt idx="383" formatCode="0.00">
                  <c:v>2.2640000000000002</c:v>
                </c:pt>
                <c:pt idx="384" formatCode="0.00">
                  <c:v>2.2627999999999999</c:v>
                </c:pt>
                <c:pt idx="385" formatCode="0.00">
                  <c:v>2.2835200000000002</c:v>
                </c:pt>
                <c:pt idx="386" formatCode="0.00">
                  <c:v>2.2846200000000003</c:v>
                </c:pt>
                <c:pt idx="387" formatCode="0.00">
                  <c:v>2.2964799999999999</c:v>
                </c:pt>
                <c:pt idx="388" formatCode="0.00">
                  <c:v>2.3094800000000002</c:v>
                </c:pt>
                <c:pt idx="389" formatCode="0.00">
                  <c:v>2.3241800000000001</c:v>
                </c:pt>
                <c:pt idx="390" formatCode="0.00">
                  <c:v>2.3279800000000002</c:v>
                </c:pt>
                <c:pt idx="391" formatCode="0.00">
                  <c:v>2.31088</c:v>
                </c:pt>
                <c:pt idx="392" formatCode="0.00">
                  <c:v>2.3165</c:v>
                </c:pt>
                <c:pt idx="393" formatCode="0.00">
                  <c:v>2.3184999999999998</c:v>
                </c:pt>
                <c:pt idx="394" formatCode="0.00">
                  <c:v>2.3095999999999997</c:v>
                </c:pt>
                <c:pt idx="395" formatCode="0.00">
                  <c:v>2.3144999999999998</c:v>
                </c:pt>
                <c:pt idx="396" formatCode="0.00">
                  <c:v>2.3385000000000002</c:v>
                </c:pt>
                <c:pt idx="397" formatCode="0.00">
                  <c:v>2.3551000000000002</c:v>
                </c:pt>
                <c:pt idx="398" formatCode="0.00">
                  <c:v>2.3531000000000004</c:v>
                </c:pt>
                <c:pt idx="399" formatCode="0.00">
                  <c:v>2.3556799999999996</c:v>
                </c:pt>
                <c:pt idx="400" formatCode="0.00">
                  <c:v>2.3421799999999999</c:v>
                </c:pt>
                <c:pt idx="401" formatCode="0.00">
                  <c:v>2.3341799999999999</c:v>
                </c:pt>
                <c:pt idx="402" formatCode="0.00">
                  <c:v>2.3098399999999999</c:v>
                </c:pt>
                <c:pt idx="403" formatCode="0.00">
                  <c:v>2.3091999999999997</c:v>
                </c:pt>
                <c:pt idx="404" formatCode="0.00">
                  <c:v>2.3120399999999997</c:v>
                </c:pt>
                <c:pt idx="405" formatCode="0.00">
                  <c:v>2.3178999999999998</c:v>
                </c:pt>
                <c:pt idx="406" formatCode="0.00">
                  <c:v>2.3178999999999998</c:v>
                </c:pt>
                <c:pt idx="407" formatCode="0.00">
                  <c:v>2.3140399999999999</c:v>
                </c:pt>
                <c:pt idx="408" formatCode="0.00">
                  <c:v>2.3106800000000001</c:v>
                </c:pt>
                <c:pt idx="409" formatCode="0.00">
                  <c:v>2.3074599999999998</c:v>
                </c:pt>
                <c:pt idx="410" formatCode="0.00">
                  <c:v>2.3090999999999999</c:v>
                </c:pt>
                <c:pt idx="411" formatCode="0.00">
                  <c:v>2.3142999999999998</c:v>
                </c:pt>
                <c:pt idx="412" formatCode="0.00">
                  <c:v>2.3149000000000002</c:v>
                </c:pt>
                <c:pt idx="413" formatCode="0.00">
                  <c:v>2.3204000000000002</c:v>
                </c:pt>
                <c:pt idx="414" formatCode="0.00">
                  <c:v>2.3246000000000002</c:v>
                </c:pt>
                <c:pt idx="415" formatCode="0.00">
                  <c:v>2.3265000000000002</c:v>
                </c:pt>
                <c:pt idx="416" formatCode="0.00">
                  <c:v>2.3303000000000003</c:v>
                </c:pt>
                <c:pt idx="417" formatCode="0.00">
                  <c:v>2.3427999999999995</c:v>
                </c:pt>
                <c:pt idx="418" formatCode="0.00">
                  <c:v>2.3454999999999999</c:v>
                </c:pt>
                <c:pt idx="419" formatCode="0.00">
                  <c:v>2.3468</c:v>
                </c:pt>
                <c:pt idx="420" formatCode="0.00">
                  <c:v>2.3441399999999999</c:v>
                </c:pt>
                <c:pt idx="421" formatCode="0.00">
                  <c:v>2.3363399999999999</c:v>
                </c:pt>
                <c:pt idx="422" formatCode="0.00">
                  <c:v>2.3224399999999994</c:v>
                </c:pt>
                <c:pt idx="423" formatCode="0.00">
                  <c:v>2.3112399999999997</c:v>
                </c:pt>
                <c:pt idx="424" formatCode="0.00">
                  <c:v>2.29854</c:v>
                </c:pt>
                <c:pt idx="425" formatCode="0.00">
                  <c:v>2.2937599999999998</c:v>
                </c:pt>
                <c:pt idx="426" formatCode="0.00">
                  <c:v>2.28356</c:v>
                </c:pt>
                <c:pt idx="427" formatCode="0.00">
                  <c:v>2.2785600000000001</c:v>
                </c:pt>
                <c:pt idx="428" formatCode="0.00">
                  <c:v>2.27556</c:v>
                </c:pt>
                <c:pt idx="429" formatCode="0.00">
                  <c:v>2.2733600000000003</c:v>
                </c:pt>
                <c:pt idx="430" formatCode="0.00">
                  <c:v>2.2683999999999997</c:v>
                </c:pt>
                <c:pt idx="431" formatCode="0.00">
                  <c:v>2.2711399999999999</c:v>
                </c:pt>
                <c:pt idx="432" formatCode="0.00">
                  <c:v>2.27014</c:v>
                </c:pt>
                <c:pt idx="433" formatCode="0.00">
                  <c:v>2.2659399999999996</c:v>
                </c:pt>
                <c:pt idx="434" formatCode="0.00">
                  <c:v>2.2630399999999997</c:v>
                </c:pt>
                <c:pt idx="435" formatCode="0.00">
                  <c:v>2.26098</c:v>
                </c:pt>
                <c:pt idx="436" formatCode="0.00">
                  <c:v>2.2586399999999998</c:v>
                </c:pt>
                <c:pt idx="437" formatCode="0.00">
                  <c:v>2.2571400000000001</c:v>
                </c:pt>
                <c:pt idx="438" formatCode="0.00">
                  <c:v>2.2610800000000002</c:v>
                </c:pt>
                <c:pt idx="439" formatCode="0.00">
                  <c:v>2.2649800000000004</c:v>
                </c:pt>
                <c:pt idx="440" formatCode="0.00">
                  <c:v>2.2680400000000001</c:v>
                </c:pt>
                <c:pt idx="441" formatCode="0.00">
                  <c:v>2.2678199999999999</c:v>
                </c:pt>
                <c:pt idx="442" formatCode="0.00">
                  <c:v>2.2843200000000001</c:v>
                </c:pt>
                <c:pt idx="443" formatCode="0.00">
                  <c:v>2.2855799999999999</c:v>
                </c:pt>
                <c:pt idx="444" formatCode="0.00">
                  <c:v>2.2875799999999997</c:v>
                </c:pt>
                <c:pt idx="445" formatCode="0.00">
                  <c:v>2.2856800000000002</c:v>
                </c:pt>
                <c:pt idx="446" formatCode="0.00">
                  <c:v>2.2854999999999999</c:v>
                </c:pt>
                <c:pt idx="447" formatCode="0.00">
                  <c:v>2.2550000000000003</c:v>
                </c:pt>
                <c:pt idx="448" formatCode="0.00">
                  <c:v>2.2443999999999997</c:v>
                </c:pt>
                <c:pt idx="449" formatCode="0.00">
                  <c:v>2.2280000000000002</c:v>
                </c:pt>
                <c:pt idx="450" formatCode="0.00">
                  <c:v>2.2215000000000003</c:v>
                </c:pt>
                <c:pt idx="451" formatCode="0.00">
                  <c:v>2.2115</c:v>
                </c:pt>
                <c:pt idx="452" formatCode="0.00">
                  <c:v>2.2239999999999998</c:v>
                </c:pt>
                <c:pt idx="453" formatCode="0.00">
                  <c:v>2.2233999999999998</c:v>
                </c:pt>
                <c:pt idx="454" formatCode="0.00">
                  <c:v>2.2374000000000001</c:v>
                </c:pt>
                <c:pt idx="455" formatCode="0.00">
                  <c:v>2.2443800000000005</c:v>
                </c:pt>
                <c:pt idx="456" formatCode="0.00">
                  <c:v>2.2499799999999999</c:v>
                </c:pt>
                <c:pt idx="457" formatCode="0.00">
                  <c:v>2.2561800000000001</c:v>
                </c:pt>
                <c:pt idx="458" formatCode="0.00">
                  <c:v>2.26518</c:v>
                </c:pt>
                <c:pt idx="459" formatCode="0.00">
                  <c:v>2.2708399999999997</c:v>
                </c:pt>
                <c:pt idx="460" formatCode="0.00">
                  <c:v>2.2745400000000005</c:v>
                </c:pt>
                <c:pt idx="461" formatCode="0.00">
                  <c:v>2.2901000000000002</c:v>
                </c:pt>
                <c:pt idx="462" formatCode="0.00">
                  <c:v>2.2902400000000003</c:v>
                </c:pt>
                <c:pt idx="463" formatCode="0.00">
                  <c:v>2.2941799999999999</c:v>
                </c:pt>
                <c:pt idx="464" formatCode="0.00">
                  <c:v>2.2895799999999999</c:v>
                </c:pt>
                <c:pt idx="465" formatCode="0.00">
                  <c:v>2.2854999999999999</c:v>
                </c:pt>
                <c:pt idx="466" formatCode="0.00">
                  <c:v>2.27562</c:v>
                </c:pt>
                <c:pt idx="467" formatCode="0.00">
                  <c:v>2.2760999999999996</c:v>
                </c:pt>
                <c:pt idx="468" formatCode="0.00">
                  <c:v>2.2726200000000003</c:v>
                </c:pt>
                <c:pt idx="469" formatCode="0.00">
                  <c:v>2.2710400000000002</c:v>
                </c:pt>
                <c:pt idx="470" formatCode="0.00">
                  <c:v>2.2741400000000001</c:v>
                </c:pt>
                <c:pt idx="471" formatCode="0.00">
                  <c:v>2.2807400000000002</c:v>
                </c:pt>
                <c:pt idx="472" formatCode="0.00">
                  <c:v>2.2864200000000006</c:v>
                </c:pt>
                <c:pt idx="473" formatCode="0.00">
                  <c:v>2.29</c:v>
                </c:pt>
                <c:pt idx="474" formatCode="0.00">
                  <c:v>2.29034</c:v>
                </c:pt>
                <c:pt idx="475" formatCode="0.00">
                  <c:v>2.2878800000000004</c:v>
                </c:pt>
                <c:pt idx="476" formatCode="0.00">
                  <c:v>2.2829799999999998</c:v>
                </c:pt>
                <c:pt idx="477" formatCode="0.00">
                  <c:v>2.2754599999999998</c:v>
                </c:pt>
                <c:pt idx="478" formatCode="0.00">
                  <c:v>2.2735399999999997</c:v>
                </c:pt>
                <c:pt idx="479" formatCode="0.00">
                  <c:v>2.28024</c:v>
                </c:pt>
                <c:pt idx="480" formatCode="0.00">
                  <c:v>2.28782</c:v>
                </c:pt>
                <c:pt idx="481" formatCode="0.00">
                  <c:v>2.2901400000000001</c:v>
                </c:pt>
                <c:pt idx="482" formatCode="0.00">
                  <c:v>2.2959799999999997</c:v>
                </c:pt>
                <c:pt idx="483" formatCode="0.00">
                  <c:v>2.29636</c:v>
                </c:pt>
                <c:pt idx="484" formatCode="0.00">
                  <c:v>2.29454</c:v>
                </c:pt>
                <c:pt idx="485" formatCode="0.00">
                  <c:v>2.2887399999999998</c:v>
                </c:pt>
                <c:pt idx="486" formatCode="0.00">
                  <c:v>2.2854599999999996</c:v>
                </c:pt>
                <c:pt idx="487" formatCode="0.00">
                  <c:v>2.2796399999999997</c:v>
                </c:pt>
                <c:pt idx="488" formatCode="0.00">
                  <c:v>2.2715399999999994</c:v>
                </c:pt>
                <c:pt idx="489" formatCode="0.00">
                  <c:v>2.2678400000000001</c:v>
                </c:pt>
                <c:pt idx="490" formatCode="0.00">
                  <c:v>2.2648199999999998</c:v>
                </c:pt>
                <c:pt idx="491" formatCode="0.00">
                  <c:v>2.2639399999999998</c:v>
                </c:pt>
                <c:pt idx="492" formatCode="0.00">
                  <c:v>2.2640199999999999</c:v>
                </c:pt>
                <c:pt idx="493" formatCode="0.00">
                  <c:v>2.2679</c:v>
                </c:pt>
                <c:pt idx="494" formatCode="0.00">
                  <c:v>2.2698</c:v>
                </c:pt>
                <c:pt idx="495" formatCode="0.00">
                  <c:v>2.2794800000000004</c:v>
                </c:pt>
                <c:pt idx="496" formatCode="0.00">
                  <c:v>2.2822</c:v>
                </c:pt>
                <c:pt idx="497" formatCode="0.00">
                  <c:v>2.2811599999999999</c:v>
                </c:pt>
                <c:pt idx="498" formatCode="0.00">
                  <c:v>2.2786400000000002</c:v>
                </c:pt>
                <c:pt idx="499" formatCode="0.00">
                  <c:v>2.2707600000000001</c:v>
                </c:pt>
                <c:pt idx="500" formatCode="0.00">
                  <c:v>2.2489600000000003</c:v>
                </c:pt>
                <c:pt idx="501" formatCode="0.00">
                  <c:v>2.23888</c:v>
                </c:pt>
                <c:pt idx="502" formatCode="0.00">
                  <c:v>2.2292799999999997</c:v>
                </c:pt>
                <c:pt idx="503" formatCode="0.00">
                  <c:v>2.2254399999999999</c:v>
                </c:pt>
                <c:pt idx="504" formatCode="0.00">
                  <c:v>2.21522</c:v>
                </c:pt>
                <c:pt idx="505" formatCode="0.00">
                  <c:v>2.2158799999999998</c:v>
                </c:pt>
                <c:pt idx="506" formatCode="0.00">
                  <c:v>2.2153999999999998</c:v>
                </c:pt>
                <c:pt idx="507" formatCode="0.00">
                  <c:v>2.21888</c:v>
                </c:pt>
                <c:pt idx="508" formatCode="0.00">
                  <c:v>2.2138200000000001</c:v>
                </c:pt>
                <c:pt idx="509" formatCode="0.00">
                  <c:v>2.2252400000000003</c:v>
                </c:pt>
                <c:pt idx="510" formatCode="0.00">
                  <c:v>2.2349600000000001</c:v>
                </c:pt>
                <c:pt idx="511" formatCode="0.00">
                  <c:v>2.2414199999999997</c:v>
                </c:pt>
                <c:pt idx="512" formatCode="0.00">
                  <c:v>2.2443199999999996</c:v>
                </c:pt>
                <c:pt idx="513" formatCode="0.00">
                  <c:v>2.2558599999999993</c:v>
                </c:pt>
                <c:pt idx="514" formatCode="0.00">
                  <c:v>2.2557399999999994</c:v>
                </c:pt>
                <c:pt idx="515" formatCode="0.00">
                  <c:v>2.25488</c:v>
                </c:pt>
                <c:pt idx="516" formatCode="0.00">
                  <c:v>2.2519999999999998</c:v>
                </c:pt>
                <c:pt idx="517" formatCode="0.00">
                  <c:v>2.25386</c:v>
                </c:pt>
                <c:pt idx="518" formatCode="0.00">
                  <c:v>2.25326</c:v>
                </c:pt>
                <c:pt idx="519" formatCode="0.00">
                  <c:v>2.2528600000000001</c:v>
                </c:pt>
                <c:pt idx="520" formatCode="0.00">
                  <c:v>2.2534999999999998</c:v>
                </c:pt>
                <c:pt idx="521" formatCode="0.00">
                  <c:v>2.2565</c:v>
                </c:pt>
                <c:pt idx="522" formatCode="0.00">
                  <c:v>2.2503599999999997</c:v>
                </c:pt>
                <c:pt idx="523" formatCode="0.00">
                  <c:v>2.2473200000000002</c:v>
                </c:pt>
                <c:pt idx="524" formatCode="0.00">
                  <c:v>2.24322</c:v>
                </c:pt>
                <c:pt idx="525" formatCode="0.00">
                  <c:v>2.2389600000000001</c:v>
                </c:pt>
                <c:pt idx="526" formatCode="0.00">
                  <c:v>2.2334800000000001</c:v>
                </c:pt>
                <c:pt idx="527" formatCode="0.00">
                  <c:v>2.2321</c:v>
                </c:pt>
                <c:pt idx="528" formatCode="0.00">
                  <c:v>2.22648</c:v>
                </c:pt>
                <c:pt idx="529" formatCode="0.00">
                  <c:v>2.2255000000000003</c:v>
                </c:pt>
                <c:pt idx="530" formatCode="0.00">
                  <c:v>2.2245400000000002</c:v>
                </c:pt>
                <c:pt idx="531" formatCode="0.00">
                  <c:v>2.2237</c:v>
                </c:pt>
                <c:pt idx="532" formatCode="0.00">
                  <c:v>2.2268400000000002</c:v>
                </c:pt>
                <c:pt idx="533" formatCode="0.00">
                  <c:v>2.2308199999999996</c:v>
                </c:pt>
                <c:pt idx="534" formatCode="0.00">
                  <c:v>2.2331399999999997</c:v>
                </c:pt>
                <c:pt idx="535" formatCode="0.00">
                  <c:v>2.2352799999999999</c:v>
                </c:pt>
                <c:pt idx="536" formatCode="0.00">
                  <c:v>2.2396599999999998</c:v>
                </c:pt>
                <c:pt idx="537" formatCode="0.00">
                  <c:v>2.2429600000000001</c:v>
                </c:pt>
                <c:pt idx="538" formatCode="0.00">
                  <c:v>2.2509000000000001</c:v>
                </c:pt>
                <c:pt idx="539" formatCode="0.00">
                  <c:v>2.25522</c:v>
                </c:pt>
                <c:pt idx="540" formatCode="0.00">
                  <c:v>2.2561400000000003</c:v>
                </c:pt>
                <c:pt idx="541" formatCode="0.00">
                  <c:v>2.2559</c:v>
                </c:pt>
                <c:pt idx="542" formatCode="0.00">
                  <c:v>2.25556</c:v>
                </c:pt>
                <c:pt idx="543" formatCode="0.00">
                  <c:v>2.2554799999999999</c:v>
                </c:pt>
                <c:pt idx="544" formatCode="0.00">
                  <c:v>2.2533000000000003</c:v>
                </c:pt>
                <c:pt idx="545" formatCode="0.00">
                  <c:v>2.2546000000000004</c:v>
                </c:pt>
                <c:pt idx="546" formatCode="0.00">
                  <c:v>2.25312</c:v>
                </c:pt>
                <c:pt idx="547" formatCode="0.00">
                  <c:v>2.25204</c:v>
                </c:pt>
                <c:pt idx="548" formatCode="0.00">
                  <c:v>2.2448000000000001</c:v>
                </c:pt>
                <c:pt idx="549" formatCode="0.00">
                  <c:v>2.2452399999999999</c:v>
                </c:pt>
                <c:pt idx="550" formatCode="0.00">
                  <c:v>2.24268</c:v>
                </c:pt>
                <c:pt idx="551" formatCode="0.00">
                  <c:v>2.2418</c:v>
                </c:pt>
                <c:pt idx="552" formatCode="0.00">
                  <c:v>2.2416399999999999</c:v>
                </c:pt>
                <c:pt idx="553" formatCode="0.00">
                  <c:v>2.2418399999999998</c:v>
                </c:pt>
                <c:pt idx="554" formatCode="0.00">
                  <c:v>2.2429000000000001</c:v>
                </c:pt>
                <c:pt idx="555" formatCode="0.00">
                  <c:v>2.2404400000000004</c:v>
                </c:pt>
                <c:pt idx="556" formatCode="0.00">
                  <c:v>2.2404800000000002</c:v>
                </c:pt>
                <c:pt idx="557" formatCode="0.00">
                  <c:v>2.24044</c:v>
                </c:pt>
                <c:pt idx="558" formatCode="0.00">
                  <c:v>2.23936</c:v>
                </c:pt>
                <c:pt idx="559" formatCode="0.00">
                  <c:v>2.2361199999999997</c:v>
                </c:pt>
                <c:pt idx="560" formatCode="0.00">
                  <c:v>2.2401799999999996</c:v>
                </c:pt>
                <c:pt idx="561" formatCode="0.00">
                  <c:v>2.2359599999999995</c:v>
                </c:pt>
                <c:pt idx="562" formatCode="0.00">
                  <c:v>2.2357399999999998</c:v>
                </c:pt>
                <c:pt idx="563" formatCode="0.00">
                  <c:v>2.2385599999999997</c:v>
                </c:pt>
                <c:pt idx="564" formatCode="0.00">
                  <c:v>2.2362799999999998</c:v>
                </c:pt>
                <c:pt idx="565" formatCode="0.00">
                  <c:v>2.2303000000000002</c:v>
                </c:pt>
                <c:pt idx="566" formatCode="0.00">
                  <c:v>2.22986</c:v>
                </c:pt>
                <c:pt idx="567" formatCode="0.00">
                  <c:v>2.2236199999999999</c:v>
                </c:pt>
                <c:pt idx="568" formatCode="0.00">
                  <c:v>2.2157</c:v>
                </c:pt>
                <c:pt idx="569" formatCode="0.00">
                  <c:v>2.2129399999999997</c:v>
                </c:pt>
                <c:pt idx="570" formatCode="0.00">
                  <c:v>2.20764</c:v>
                </c:pt>
                <c:pt idx="571" formatCode="0.00">
                  <c:v>2.20642</c:v>
                </c:pt>
                <c:pt idx="572" formatCode="0.00">
                  <c:v>2.2027000000000001</c:v>
                </c:pt>
                <c:pt idx="573" formatCode="0.00">
                  <c:v>2.1978399999999998</c:v>
                </c:pt>
                <c:pt idx="574" formatCode="0.00">
                  <c:v>2.1904399999999997</c:v>
                </c:pt>
                <c:pt idx="575" formatCode="0.00">
                  <c:v>2.1870799999999999</c:v>
                </c:pt>
                <c:pt idx="576" formatCode="0.00">
                  <c:v>2.1827999999999999</c:v>
                </c:pt>
                <c:pt idx="577" formatCode="0.00">
                  <c:v>2.1867999999999994</c:v>
                </c:pt>
                <c:pt idx="578" formatCode="0.00">
                  <c:v>2.1972200000000002</c:v>
                </c:pt>
                <c:pt idx="579" formatCode="0.00">
                  <c:v>2.2046000000000001</c:v>
                </c:pt>
                <c:pt idx="580" formatCode="0.00">
                  <c:v>2.2094999999999998</c:v>
                </c:pt>
                <c:pt idx="581" formatCode="0.00">
                  <c:v>2.2174799999999997</c:v>
                </c:pt>
                <c:pt idx="582" formatCode="0.00">
                  <c:v>2.2214800000000001</c:v>
                </c:pt>
                <c:pt idx="583" formatCode="0.00">
                  <c:v>2.2130800000000002</c:v>
                </c:pt>
                <c:pt idx="584" formatCode="0.00">
                  <c:v>2.2162000000000002</c:v>
                </c:pt>
                <c:pt idx="585" formatCode="0.00">
                  <c:v>2.2187600000000001</c:v>
                </c:pt>
                <c:pt idx="586" formatCode="0.00">
                  <c:v>2.2191000000000001</c:v>
                </c:pt>
                <c:pt idx="587" formatCode="0.00">
                  <c:v>2.2157600000000004</c:v>
                </c:pt>
                <c:pt idx="588" formatCode="0.00">
                  <c:v>2.2232599999999998</c:v>
                </c:pt>
                <c:pt idx="589" formatCode="0.00">
                  <c:v>2.2250799999999997</c:v>
                </c:pt>
                <c:pt idx="590" formatCode="0.00">
                  <c:v>2.22926</c:v>
                </c:pt>
                <c:pt idx="591" formatCode="0.00">
                  <c:v>2.2278399999999996</c:v>
                </c:pt>
                <c:pt idx="592" formatCode="0.00">
                  <c:v>2.2297599999999997</c:v>
                </c:pt>
                <c:pt idx="593" formatCode="0.00">
                  <c:v>2.2306599999999999</c:v>
                </c:pt>
                <c:pt idx="594" formatCode="0.00">
                  <c:v>2.2319399999999998</c:v>
                </c:pt>
                <c:pt idx="595" formatCode="0.00">
                  <c:v>2.2365200000000001</c:v>
                </c:pt>
                <c:pt idx="596" formatCode="0.00">
                  <c:v>2.2379799999999999</c:v>
                </c:pt>
                <c:pt idx="597" formatCode="0.00">
                  <c:v>2.2382399999999998</c:v>
                </c:pt>
                <c:pt idx="598" formatCode="0.00">
                  <c:v>2.2365200000000001</c:v>
                </c:pt>
                <c:pt idx="599" formatCode="0.00">
                  <c:v>2.2343199999999994</c:v>
                </c:pt>
                <c:pt idx="600" formatCode="0.00">
                  <c:v>2.2303399999999995</c:v>
                </c:pt>
                <c:pt idx="601" formatCode="0.00">
                  <c:v>2.2307200000000003</c:v>
                </c:pt>
                <c:pt idx="602" formatCode="0.00">
                  <c:v>2.2328400000000004</c:v>
                </c:pt>
                <c:pt idx="603" formatCode="0.00">
                  <c:v>2.2348600000000003</c:v>
                </c:pt>
                <c:pt idx="604" formatCode="0.00">
                  <c:v>2.2361200000000001</c:v>
                </c:pt>
                <c:pt idx="605" formatCode="0.00">
                  <c:v>2.2372000000000001</c:v>
                </c:pt>
                <c:pt idx="606" formatCode="0.00">
                  <c:v>2.2394399999999997</c:v>
                </c:pt>
                <c:pt idx="607" formatCode="0.00">
                  <c:v>2.2379600000000002</c:v>
                </c:pt>
                <c:pt idx="608" formatCode="0.00">
                  <c:v>2.2379000000000002</c:v>
                </c:pt>
                <c:pt idx="609" formatCode="0.00">
                  <c:v>2.2370599999999996</c:v>
                </c:pt>
                <c:pt idx="610" formatCode="0.00">
                  <c:v>2.2352599999999998</c:v>
                </c:pt>
                <c:pt idx="611" formatCode="0.00">
                  <c:v>2.2328999999999999</c:v>
                </c:pt>
                <c:pt idx="612" formatCode="0.00">
                  <c:v>2.2336</c:v>
                </c:pt>
                <c:pt idx="613" formatCode="0.00">
                  <c:v>2.2347200000000003</c:v>
                </c:pt>
                <c:pt idx="614" formatCode="0.00">
                  <c:v>2.2361000000000004</c:v>
                </c:pt>
                <c:pt idx="615" formatCode="0.00">
                  <c:v>2.2337199999999999</c:v>
                </c:pt>
                <c:pt idx="616" formatCode="0.00">
                  <c:v>2.2311999999999999</c:v>
                </c:pt>
                <c:pt idx="617" formatCode="0.00">
                  <c:v>2.2296799999999997</c:v>
                </c:pt>
                <c:pt idx="618" formatCode="0.00">
                  <c:v>2.22838</c:v>
                </c:pt>
                <c:pt idx="619" formatCode="0.00">
                  <c:v>2.2300399999999998</c:v>
                </c:pt>
                <c:pt idx="620" formatCode="0.00">
                  <c:v>2.2386399999999997</c:v>
                </c:pt>
                <c:pt idx="621" formatCode="0.00">
                  <c:v>2.2494799999999997</c:v>
                </c:pt>
                <c:pt idx="622" formatCode="0.00">
                  <c:v>2.2586199999999996</c:v>
                </c:pt>
                <c:pt idx="623" formatCode="0.00">
                  <c:v>2.2682799999999999</c:v>
                </c:pt>
                <c:pt idx="624" formatCode="0.00">
                  <c:v>2.27528</c:v>
                </c:pt>
                <c:pt idx="625" formatCode="0.00">
                  <c:v>2.2823400000000005</c:v>
                </c:pt>
                <c:pt idx="626" formatCode="0.00">
                  <c:v>2.2910400000000002</c:v>
                </c:pt>
                <c:pt idx="627" formatCode="0.00">
                  <c:v>2.2975400000000006</c:v>
                </c:pt>
                <c:pt idx="628" formatCode="0.00">
                  <c:v>2.3056399999999999</c:v>
                </c:pt>
                <c:pt idx="629" formatCode="0.00">
                  <c:v>2.3114400000000002</c:v>
                </c:pt>
                <c:pt idx="630" formatCode="0.00">
                  <c:v>2.3150599999999999</c:v>
                </c:pt>
                <c:pt idx="631" formatCode="0.00">
                  <c:v>2.3130200000000003</c:v>
                </c:pt>
                <c:pt idx="632" formatCode="0.00">
                  <c:v>2.3264400000000003</c:v>
                </c:pt>
                <c:pt idx="633" formatCode="0.00">
                  <c:v>2.3347199999999999</c:v>
                </c:pt>
                <c:pt idx="634" formatCode="0.00">
                  <c:v>2.3455000000000004</c:v>
                </c:pt>
                <c:pt idx="635" formatCode="0.00">
                  <c:v>2.3561999999999999</c:v>
                </c:pt>
                <c:pt idx="636" formatCode="0.00">
                  <c:v>2.3696200000000003</c:v>
                </c:pt>
                <c:pt idx="637" formatCode="0.00">
                  <c:v>2.3690000000000002</c:v>
                </c:pt>
                <c:pt idx="638" formatCode="0.00">
                  <c:v>2.3660000000000001</c:v>
                </c:pt>
                <c:pt idx="639" formatCode="0.00">
                  <c:v>2.3597000000000001</c:v>
                </c:pt>
                <c:pt idx="640" formatCode="0.00">
                  <c:v>2.3494799999999998</c:v>
                </c:pt>
                <c:pt idx="641" formatCode="0.00">
                  <c:v>2.3388600000000004</c:v>
                </c:pt>
                <c:pt idx="642" formatCode="0.00">
                  <c:v>2.3317399999999999</c:v>
                </c:pt>
                <c:pt idx="643" formatCode="0.00">
                  <c:v>2.3290599999999997</c:v>
                </c:pt>
                <c:pt idx="644" formatCode="0.00">
                  <c:v>2.3324199999999999</c:v>
                </c:pt>
                <c:pt idx="645" formatCode="0.00">
                  <c:v>2.3398400000000001</c:v>
                </c:pt>
                <c:pt idx="646" formatCode="0.00">
                  <c:v>2.3442799999999999</c:v>
                </c:pt>
                <c:pt idx="647" formatCode="0.00">
                  <c:v>2.3445</c:v>
                </c:pt>
                <c:pt idx="648" formatCode="0.00">
                  <c:v>2.3469000000000002</c:v>
                </c:pt>
                <c:pt idx="649" formatCode="0.00">
                  <c:v>2.3512</c:v>
                </c:pt>
                <c:pt idx="650" formatCode="0.00">
                  <c:v>2.3554200000000001</c:v>
                </c:pt>
                <c:pt idx="651" formatCode="0.00">
                  <c:v>2.3614600000000001</c:v>
                </c:pt>
                <c:pt idx="652" formatCode="0.00">
                  <c:v>2.3729</c:v>
                </c:pt>
                <c:pt idx="653" formatCode="0.00">
                  <c:v>2.3868999999999998</c:v>
                </c:pt>
                <c:pt idx="654" formatCode="0.00">
                  <c:v>2.3949400000000001</c:v>
                </c:pt>
                <c:pt idx="655" formatCode="0.00">
                  <c:v>2.3974199999999994</c:v>
                </c:pt>
                <c:pt idx="656" formatCode="0.00">
                  <c:v>2.39906</c:v>
                </c:pt>
                <c:pt idx="657" formatCode="0.00">
                  <c:v>2.3980399999999999</c:v>
                </c:pt>
                <c:pt idx="658" formatCode="0.00">
                  <c:v>2.3866999999999998</c:v>
                </c:pt>
                <c:pt idx="659" formatCode="0.00">
                  <c:v>2.3791199999999999</c:v>
                </c:pt>
                <c:pt idx="660" formatCode="0.00">
                  <c:v>2.3746399999999999</c:v>
                </c:pt>
                <c:pt idx="661" formatCode="0.00">
                  <c:v>2.3721399999999999</c:v>
                </c:pt>
                <c:pt idx="662" formatCode="0.00">
                  <c:v>2.3707199999999999</c:v>
                </c:pt>
                <c:pt idx="663" formatCode="0.00">
                  <c:v>2.3709200000000004</c:v>
                </c:pt>
                <c:pt idx="664" formatCode="0.00">
                  <c:v>2.3688600000000002</c:v>
                </c:pt>
                <c:pt idx="665" formatCode="0.00">
                  <c:v>2.3729399999999998</c:v>
                </c:pt>
                <c:pt idx="666" formatCode="0.00">
                  <c:v>2.3765999999999998</c:v>
                </c:pt>
                <c:pt idx="667" formatCode="0.00">
                  <c:v>2.3740999999999994</c:v>
                </c:pt>
                <c:pt idx="668" formatCode="0.00">
                  <c:v>2.3754999999999997</c:v>
                </c:pt>
                <c:pt idx="669" formatCode="0.00">
                  <c:v>2.3796999999999997</c:v>
                </c:pt>
                <c:pt idx="670" formatCode="0.00">
                  <c:v>2.3815</c:v>
                </c:pt>
                <c:pt idx="671" formatCode="0.00">
                  <c:v>2.3843999999999999</c:v>
                </c:pt>
                <c:pt idx="672" formatCode="0.00">
                  <c:v>2.3889</c:v>
                </c:pt>
                <c:pt idx="673" formatCode="0.00">
                  <c:v>2.3865000000000003</c:v>
                </c:pt>
                <c:pt idx="674" formatCode="0.00">
                  <c:v>2.3872</c:v>
                </c:pt>
                <c:pt idx="675" formatCode="0.00">
                  <c:v>2.3835000000000002</c:v>
                </c:pt>
                <c:pt idx="676" formatCode="0.00">
                  <c:v>2.3794999999999997</c:v>
                </c:pt>
                <c:pt idx="677" formatCode="0.00">
                  <c:v>2.3755999999999999</c:v>
                </c:pt>
                <c:pt idx="678" formatCode="0.00">
                  <c:v>2.3759999999999999</c:v>
                </c:pt>
                <c:pt idx="679" formatCode="0.00">
                  <c:v>2.3716999999999997</c:v>
                </c:pt>
                <c:pt idx="680" formatCode="0.00">
                  <c:v>2.3754</c:v>
                </c:pt>
                <c:pt idx="681" formatCode="0.00">
                  <c:v>2.3755999999999999</c:v>
                </c:pt>
                <c:pt idx="682" formatCode="0.00">
                  <c:v>2.3794</c:v>
                </c:pt>
                <c:pt idx="683" formatCode="0.00">
                  <c:v>2.3832</c:v>
                </c:pt>
                <c:pt idx="684" formatCode="0.00">
                  <c:v>2.3835000000000002</c:v>
                </c:pt>
                <c:pt idx="685" formatCode="0.00">
                  <c:v>2.3837999999999999</c:v>
                </c:pt>
                <c:pt idx="686" formatCode="0.00">
                  <c:v>2.3822000000000001</c:v>
                </c:pt>
                <c:pt idx="687" formatCode="0.00">
                  <c:v>2.3776999999999999</c:v>
                </c:pt>
                <c:pt idx="688" formatCode="0.00">
                  <c:v>2.3786999999999998</c:v>
                </c:pt>
                <c:pt idx="689" formatCode="0.00">
                  <c:v>2.3781000000000003</c:v>
                </c:pt>
                <c:pt idx="690" formatCode="0.00">
                  <c:v>2.3696999999999999</c:v>
                </c:pt>
                <c:pt idx="691" formatCode="0.00">
                  <c:v>2.3680999999999996</c:v>
                </c:pt>
                <c:pt idx="692" formatCode="0.00">
                  <c:v>2.3669000000000002</c:v>
                </c:pt>
                <c:pt idx="693" formatCode="0.00">
                  <c:v>2.3678999999999997</c:v>
                </c:pt>
                <c:pt idx="694" formatCode="0.00">
                  <c:v>2.3725999999999998</c:v>
                </c:pt>
                <c:pt idx="695" formatCode="0.00">
                  <c:v>2.3807999999999998</c:v>
                </c:pt>
                <c:pt idx="696" formatCode="0.00">
                  <c:v>2.3872</c:v>
                </c:pt>
                <c:pt idx="697" formatCode="0.00">
                  <c:v>2.3906000000000001</c:v>
                </c:pt>
                <c:pt idx="698" formatCode="0.00">
                  <c:v>2.3910000000000005</c:v>
                </c:pt>
                <c:pt idx="699" formatCode="0.00">
                  <c:v>2.3879000000000001</c:v>
                </c:pt>
                <c:pt idx="700" formatCode="0.00">
                  <c:v>2.3843000000000005</c:v>
                </c:pt>
                <c:pt idx="701" formatCode="0.00">
                  <c:v>2.3851000000000004</c:v>
                </c:pt>
                <c:pt idx="702" formatCode="0.00">
                  <c:v>2.39</c:v>
                </c:pt>
                <c:pt idx="703" formatCode="0.00">
                  <c:v>2.3847</c:v>
                </c:pt>
                <c:pt idx="704" formatCode="0.00">
                  <c:v>2.3832</c:v>
                </c:pt>
                <c:pt idx="705" formatCode="0.00">
                  <c:v>2.3837000000000002</c:v>
                </c:pt>
                <c:pt idx="706" formatCode="0.00">
                  <c:v>2.3754999999999997</c:v>
                </c:pt>
                <c:pt idx="707" formatCode="0.00">
                  <c:v>2.3712</c:v>
                </c:pt>
                <c:pt idx="708" formatCode="0.00">
                  <c:v>2.3792999999999997</c:v>
                </c:pt>
                <c:pt idx="709" formatCode="0.00">
                  <c:v>2.3853999999999997</c:v>
                </c:pt>
                <c:pt idx="710" formatCode="0.00">
                  <c:v>2.3860000000000001</c:v>
                </c:pt>
                <c:pt idx="711" formatCode="0.00">
                  <c:v>2.3868</c:v>
                </c:pt>
                <c:pt idx="712" formatCode="0.00">
                  <c:v>2.3915000000000002</c:v>
                </c:pt>
                <c:pt idx="713" formatCode="0.00">
                  <c:v>2.3905000000000003</c:v>
                </c:pt>
                <c:pt idx="714" formatCode="0.00">
                  <c:v>2.3963000000000001</c:v>
                </c:pt>
                <c:pt idx="715" formatCode="0.00">
                  <c:v>2.4047000000000001</c:v>
                </c:pt>
                <c:pt idx="716" formatCode="0.00">
                  <c:v>2.4210000000000003</c:v>
                </c:pt>
                <c:pt idx="717" formatCode="0.00">
                  <c:v>2.4230999999999998</c:v>
                </c:pt>
                <c:pt idx="718" formatCode="0.00">
                  <c:v>2.4278</c:v>
                </c:pt>
                <c:pt idx="719" formatCode="0.00">
                  <c:v>2.4280999999999997</c:v>
                </c:pt>
                <c:pt idx="720" formatCode="0.00">
                  <c:v>2.4247999999999998</c:v>
                </c:pt>
                <c:pt idx="721" formatCode="0.00">
                  <c:v>2.4206000000000003</c:v>
                </c:pt>
                <c:pt idx="722" formatCode="0.00">
                  <c:v>2.4207000000000001</c:v>
                </c:pt>
                <c:pt idx="723" formatCode="0.00">
                  <c:v>2.4196999999999997</c:v>
                </c:pt>
                <c:pt idx="724" formatCode="0.00">
                  <c:v>2.4185000000000003</c:v>
                </c:pt>
                <c:pt idx="725" formatCode="0.00">
                  <c:v>2.4205999999999999</c:v>
                </c:pt>
                <c:pt idx="726" formatCode="0.00">
                  <c:v>2.4238</c:v>
                </c:pt>
                <c:pt idx="727" formatCode="0.00">
                  <c:v>2.4245999999999994</c:v>
                </c:pt>
                <c:pt idx="728" formatCode="0.00">
                  <c:v>2.4223999999999997</c:v>
                </c:pt>
                <c:pt idx="729" formatCode="0.00">
                  <c:v>2.4254999999999995</c:v>
                </c:pt>
                <c:pt idx="730" formatCode="0.00">
                  <c:v>2.4264000000000001</c:v>
                </c:pt>
                <c:pt idx="731" formatCode="0.00">
                  <c:v>2.4189999999999996</c:v>
                </c:pt>
                <c:pt idx="732" formatCode="0.00">
                  <c:v>2.4178999999999999</c:v>
                </c:pt>
                <c:pt idx="733" formatCode="0.00">
                  <c:v>2.4182000000000001</c:v>
                </c:pt>
                <c:pt idx="734" formatCode="0.00">
                  <c:v>2.4141999999999997</c:v>
                </c:pt>
                <c:pt idx="735" formatCode="0.00">
                  <c:v>2.4143999999999997</c:v>
                </c:pt>
                <c:pt idx="736" formatCode="0.00">
                  <c:v>2.4268999999999998</c:v>
                </c:pt>
                <c:pt idx="737" formatCode="0.00">
                  <c:v>2.4306000000000005</c:v>
                </c:pt>
                <c:pt idx="738" formatCode="0.00">
                  <c:v>2.4350000000000001</c:v>
                </c:pt>
                <c:pt idx="739" formatCode="0.00">
                  <c:v>2.4415000000000004</c:v>
                </c:pt>
                <c:pt idx="740" formatCode="0.00">
                  <c:v>2.4573000000000005</c:v>
                </c:pt>
                <c:pt idx="741" formatCode="0.00">
                  <c:v>2.4649999999999999</c:v>
                </c:pt>
                <c:pt idx="742" formatCode="0.00">
                  <c:v>2.4757000000000007</c:v>
                </c:pt>
                <c:pt idx="743" formatCode="0.00">
                  <c:v>2.4798</c:v>
                </c:pt>
                <c:pt idx="744" formatCode="0.00">
                  <c:v>2.4884999999999997</c:v>
                </c:pt>
                <c:pt idx="745" formatCode="0.00">
                  <c:v>2.4884999999999997</c:v>
                </c:pt>
                <c:pt idx="746" formatCode="0.00">
                  <c:v>2.4842</c:v>
                </c:pt>
                <c:pt idx="747" formatCode="0.00">
                  <c:v>2.4852999999999996</c:v>
                </c:pt>
                <c:pt idx="748" formatCode="0.00">
                  <c:v>2.4866000000000001</c:v>
                </c:pt>
                <c:pt idx="749" formatCode="0.00">
                  <c:v>2.4845999999999999</c:v>
                </c:pt>
                <c:pt idx="750" formatCode="0.00">
                  <c:v>2.4799999999999995</c:v>
                </c:pt>
                <c:pt idx="751" formatCode="0.00">
                  <c:v>2.4792000000000001</c:v>
                </c:pt>
                <c:pt idx="752" formatCode="0.00">
                  <c:v>2.4739999999999993</c:v>
                </c:pt>
                <c:pt idx="753" formatCode="0.00">
                  <c:v>2.4733999999999998</c:v>
                </c:pt>
                <c:pt idx="754" formatCode="0.00">
                  <c:v>2.4689000000000001</c:v>
                </c:pt>
                <c:pt idx="755" formatCode="0.00">
                  <c:v>2.4683999999999999</c:v>
                </c:pt>
                <c:pt idx="756" formatCode="0.00">
                  <c:v>2.4648999999999996</c:v>
                </c:pt>
                <c:pt idx="757" formatCode="0.00">
                  <c:v>2.4626999999999994</c:v>
                </c:pt>
                <c:pt idx="758" formatCode="0.00">
                  <c:v>2.4657999999999998</c:v>
                </c:pt>
                <c:pt idx="759" formatCode="0.00">
                  <c:v>2.468</c:v>
                </c:pt>
                <c:pt idx="760" formatCode="0.00">
                  <c:v>2.4619999999999997</c:v>
                </c:pt>
                <c:pt idx="761" formatCode="0.00">
                  <c:v>2.4610999999999996</c:v>
                </c:pt>
                <c:pt idx="762" formatCode="0.00">
                  <c:v>2.4613999999999998</c:v>
                </c:pt>
                <c:pt idx="763" formatCode="0.00">
                  <c:v>2.4593000000000003</c:v>
                </c:pt>
                <c:pt idx="764" formatCode="0.00">
                  <c:v>2.4551000000000003</c:v>
                </c:pt>
                <c:pt idx="765" formatCode="0.00">
                  <c:v>2.4523999999999999</c:v>
                </c:pt>
                <c:pt idx="766" formatCode="0.00">
                  <c:v>2.4526999999999997</c:v>
                </c:pt>
                <c:pt idx="767" formatCode="0.00">
                  <c:v>2.4453999999999998</c:v>
                </c:pt>
                <c:pt idx="768" formatCode="0.00">
                  <c:v>2.4411999999999998</c:v>
                </c:pt>
                <c:pt idx="769" formatCode="0.00">
                  <c:v>2.4419</c:v>
                </c:pt>
                <c:pt idx="770" formatCode="0.00">
                  <c:v>2.4420000000000002</c:v>
                </c:pt>
                <c:pt idx="771" formatCode="0.00">
                  <c:v>2.4354</c:v>
                </c:pt>
                <c:pt idx="772" formatCode="0.00">
                  <c:v>2.4370000000000003</c:v>
                </c:pt>
                <c:pt idx="773" formatCode="0.00">
                  <c:v>2.4338000000000006</c:v>
                </c:pt>
                <c:pt idx="774" formatCode="0.00">
                  <c:v>2.4243000000000001</c:v>
                </c:pt>
                <c:pt idx="775" formatCode="0.00">
                  <c:v>2.4233000000000002</c:v>
                </c:pt>
                <c:pt idx="776" formatCode="0.00">
                  <c:v>2.4239999999999999</c:v>
                </c:pt>
                <c:pt idx="777" formatCode="0.00">
                  <c:v>2.4230999999999998</c:v>
                </c:pt>
                <c:pt idx="778" formatCode="0.00">
                  <c:v>2.4235999999999995</c:v>
                </c:pt>
                <c:pt idx="779" formatCode="0.00">
                  <c:v>2.4307000000000003</c:v>
                </c:pt>
                <c:pt idx="780" formatCode="0.00">
                  <c:v>2.4309800000000004</c:v>
                </c:pt>
                <c:pt idx="781" formatCode="0.00">
                  <c:v>2.42828</c:v>
                </c:pt>
                <c:pt idx="782" formatCode="0.00">
                  <c:v>2.4292800000000003</c:v>
                </c:pt>
                <c:pt idx="783" formatCode="0.00">
                  <c:v>2.4224800000000002</c:v>
                </c:pt>
                <c:pt idx="784" formatCode="0.00">
                  <c:v>2.4179800000000005</c:v>
                </c:pt>
                <c:pt idx="785" formatCode="0.00">
                  <c:v>2.415</c:v>
                </c:pt>
                <c:pt idx="786" formatCode="0.00">
                  <c:v>2.4089</c:v>
                </c:pt>
                <c:pt idx="787" formatCode="0.00">
                  <c:v>2.4034</c:v>
                </c:pt>
                <c:pt idx="788" formatCode="0.00">
                  <c:v>2.4092999999999996</c:v>
                </c:pt>
                <c:pt idx="789" formatCode="0.00">
                  <c:v>2.4116999999999997</c:v>
                </c:pt>
                <c:pt idx="790" formatCode="0.00">
                  <c:v>2.4128999999999996</c:v>
                </c:pt>
                <c:pt idx="791" formatCode="0.00">
                  <c:v>2.4276999999999997</c:v>
                </c:pt>
                <c:pt idx="792" formatCode="0.00">
                  <c:v>2.4380999999999999</c:v>
                </c:pt>
                <c:pt idx="793" formatCode="0.00">
                  <c:v>2.4355000000000002</c:v>
                </c:pt>
                <c:pt idx="794" formatCode="0.00">
                  <c:v>2.4243999999999999</c:v>
                </c:pt>
                <c:pt idx="795" formatCode="0.00">
                  <c:v>2.4131</c:v>
                </c:pt>
                <c:pt idx="796" formatCode="0.00">
                  <c:v>2.4028999999999998</c:v>
                </c:pt>
                <c:pt idx="797" formatCode="0.00">
                  <c:v>2.3897000000000004</c:v>
                </c:pt>
                <c:pt idx="798" formatCode="0.00">
                  <c:v>2.3832</c:v>
                </c:pt>
                <c:pt idx="799" formatCode="0.00">
                  <c:v>2.3881999999999999</c:v>
                </c:pt>
                <c:pt idx="800" formatCode="0.00">
                  <c:v>2.3984000000000001</c:v>
                </c:pt>
                <c:pt idx="801" formatCode="0.00">
                  <c:v>2.4008000000000003</c:v>
                </c:pt>
                <c:pt idx="802" formatCode="0.00">
                  <c:v>2.4134000000000002</c:v>
                </c:pt>
                <c:pt idx="803" formatCode="0.00">
                  <c:v>2.4227000000000003</c:v>
                </c:pt>
                <c:pt idx="804" formatCode="0.00">
                  <c:v>2.4200999999999997</c:v>
                </c:pt>
                <c:pt idx="805" formatCode="0.00">
                  <c:v>2.4131</c:v>
                </c:pt>
                <c:pt idx="806" formatCode="0.00">
                  <c:v>2.4083999999999999</c:v>
                </c:pt>
                <c:pt idx="807" formatCode="0.00">
                  <c:v>2.3952</c:v>
                </c:pt>
                <c:pt idx="808" formatCode="0.00">
                  <c:v>2.387</c:v>
                </c:pt>
                <c:pt idx="809" formatCode="0.00">
                  <c:v>2.3868999999999998</c:v>
                </c:pt>
                <c:pt idx="810" formatCode="0.00">
                  <c:v>2.3906000000000001</c:v>
                </c:pt>
                <c:pt idx="811" formatCode="0.00">
                  <c:v>2.3951000000000002</c:v>
                </c:pt>
                <c:pt idx="812" formatCode="0.00">
                  <c:v>2.4014000000000002</c:v>
                </c:pt>
                <c:pt idx="813" formatCode="0.00">
                  <c:v>2.4091</c:v>
                </c:pt>
                <c:pt idx="814" formatCode="0.00">
                  <c:v>2.4152</c:v>
                </c:pt>
                <c:pt idx="815" formatCode="0.00">
                  <c:v>2.4265999999999996</c:v>
                </c:pt>
                <c:pt idx="816" formatCode="0.00">
                  <c:v>2.4342999999999999</c:v>
                </c:pt>
                <c:pt idx="817" formatCode="0.00">
                  <c:v>2.4412999999999996</c:v>
                </c:pt>
                <c:pt idx="818" formatCode="0.00">
                  <c:v>2.4422999999999999</c:v>
                </c:pt>
                <c:pt idx="819" formatCode="0.00">
                  <c:v>2.4469999999999996</c:v>
                </c:pt>
                <c:pt idx="820" formatCode="0.00">
                  <c:v>2.4494999999999996</c:v>
                </c:pt>
                <c:pt idx="821" formatCode="0.00">
                  <c:v>2.4491999999999998</c:v>
                </c:pt>
                <c:pt idx="822" formatCode="0.00">
                  <c:v>2.4470000000000001</c:v>
                </c:pt>
                <c:pt idx="823" formatCode="0.00">
                  <c:v>2.4467999999999996</c:v>
                </c:pt>
                <c:pt idx="824" formatCode="0.00">
                  <c:v>2.4569999999999999</c:v>
                </c:pt>
                <c:pt idx="825" formatCode="0.00">
                  <c:v>2.4551000000000003</c:v>
                </c:pt>
                <c:pt idx="826" formatCode="0.00">
                  <c:v>2.4575</c:v>
                </c:pt>
                <c:pt idx="827" formatCode="0.00">
                  <c:v>2.4548999999999999</c:v>
                </c:pt>
                <c:pt idx="828" formatCode="0.00">
                  <c:v>2.4583000000000004</c:v>
                </c:pt>
                <c:pt idx="829" formatCode="0.00">
                  <c:v>2.4454000000000002</c:v>
                </c:pt>
                <c:pt idx="830" formatCode="0.00">
                  <c:v>2.4493</c:v>
                </c:pt>
                <c:pt idx="831" formatCode="0.00">
                  <c:v>2.4284999999999997</c:v>
                </c:pt>
                <c:pt idx="832" formatCode="0.00">
                  <c:v>2.4355000000000002</c:v>
                </c:pt>
                <c:pt idx="833" formatCode="0.00">
                  <c:v>2.4225000000000003</c:v>
                </c:pt>
                <c:pt idx="834" formatCode="0.00">
                  <c:v>2.4127999999999998</c:v>
                </c:pt>
                <c:pt idx="835" formatCode="0.00">
                  <c:v>2.4060999999999999</c:v>
                </c:pt>
                <c:pt idx="836" formatCode="0.00">
                  <c:v>2.4127999999999998</c:v>
                </c:pt>
                <c:pt idx="837" formatCode="0.00">
                  <c:v>2.3805999999999998</c:v>
                </c:pt>
                <c:pt idx="838" formatCode="0.00">
                  <c:v>2.3715000000000002</c:v>
                </c:pt>
                <c:pt idx="839" formatCode="0.00">
                  <c:v>2.3626</c:v>
                </c:pt>
                <c:pt idx="840" formatCode="0.00">
                  <c:v>2.3441000000000001</c:v>
                </c:pt>
                <c:pt idx="841" formatCode="0.00">
                  <c:v>2.3343999999999996</c:v>
                </c:pt>
                <c:pt idx="842" formatCode="0.00">
                  <c:v>2.3420999999999998</c:v>
                </c:pt>
                <c:pt idx="843" formatCode="0.00">
                  <c:v>2.3535999999999997</c:v>
                </c:pt>
                <c:pt idx="844" formatCode="0.00">
                  <c:v>2.3664999999999994</c:v>
                </c:pt>
                <c:pt idx="845" formatCode="0.00">
                  <c:v>2.3774999999999999</c:v>
                </c:pt>
                <c:pt idx="846" formatCode="0.00">
                  <c:v>2.3836999999999997</c:v>
                </c:pt>
                <c:pt idx="847" formatCode="0.00">
                  <c:v>2.3878999999999997</c:v>
                </c:pt>
                <c:pt idx="848" formatCode="0.00">
                  <c:v>2.3765000000000005</c:v>
                </c:pt>
                <c:pt idx="849" formatCode="0.00">
                  <c:v>2.3676000000000004</c:v>
                </c:pt>
                <c:pt idx="850" formatCode="0.00">
                  <c:v>2.3567</c:v>
                </c:pt>
                <c:pt idx="851" formatCode="0.00">
                  <c:v>2.3451</c:v>
                </c:pt>
                <c:pt idx="852" formatCode="0.00">
                  <c:v>2.3415999999999997</c:v>
                </c:pt>
                <c:pt idx="853" formatCode="0.00">
                  <c:v>2.3436999999999997</c:v>
                </c:pt>
                <c:pt idx="854" formatCode="0.00">
                  <c:v>2.3357999999999999</c:v>
                </c:pt>
                <c:pt idx="855" formatCode="0.00">
                  <c:v>2.3369</c:v>
                </c:pt>
                <c:pt idx="856" formatCode="0.00">
                  <c:v>2.3365999999999998</c:v>
                </c:pt>
                <c:pt idx="857" formatCode="0.00">
                  <c:v>2.3409</c:v>
                </c:pt>
                <c:pt idx="858" formatCode="0.00">
                  <c:v>2.3496999999999999</c:v>
                </c:pt>
                <c:pt idx="859" formatCode="0.00">
                  <c:v>2.3664000000000001</c:v>
                </c:pt>
                <c:pt idx="860" formatCode="0.00">
                  <c:v>2.3696000000000002</c:v>
                </c:pt>
                <c:pt idx="861" formatCode="0.00">
                  <c:v>2.3807999999999998</c:v>
                </c:pt>
                <c:pt idx="862" formatCode="0.00">
                  <c:v>2.3821000000000003</c:v>
                </c:pt>
                <c:pt idx="863" formatCode="0.00">
                  <c:v>2.3856999999999999</c:v>
                </c:pt>
                <c:pt idx="864" formatCode="0.00">
                  <c:v>2.3875999999999999</c:v>
                </c:pt>
                <c:pt idx="865" formatCode="0.00">
                  <c:v>2.3900999999999999</c:v>
                </c:pt>
                <c:pt idx="866" formatCode="0.00">
                  <c:v>2.3966000000000003</c:v>
                </c:pt>
                <c:pt idx="867" formatCode="0.00">
                  <c:v>2.4043999999999999</c:v>
                </c:pt>
                <c:pt idx="868" formatCode="0.00">
                  <c:v>2.4032</c:v>
                </c:pt>
                <c:pt idx="869" formatCode="0.00">
                  <c:v>2.4058999999999999</c:v>
                </c:pt>
                <c:pt idx="870" formatCode="0.00">
                  <c:v>2.4215000000000004</c:v>
                </c:pt>
                <c:pt idx="871" formatCode="0.00">
                  <c:v>2.4257</c:v>
                </c:pt>
                <c:pt idx="872" formatCode="0.00">
                  <c:v>2.4220999999999999</c:v>
                </c:pt>
                <c:pt idx="873" formatCode="0.00">
                  <c:v>2.4234</c:v>
                </c:pt>
                <c:pt idx="874" formatCode="0.00">
                  <c:v>2.4278</c:v>
                </c:pt>
                <c:pt idx="875" formatCode="0.00">
                  <c:v>2.4200000000000004</c:v>
                </c:pt>
                <c:pt idx="876" formatCode="0.00">
                  <c:v>2.4182999999999999</c:v>
                </c:pt>
                <c:pt idx="877" formatCode="0.00">
                  <c:v>2.4220999999999999</c:v>
                </c:pt>
                <c:pt idx="878" formatCode="0.00">
                  <c:v>2.4175</c:v>
                </c:pt>
                <c:pt idx="879" formatCode="0.00">
                  <c:v>2.4058999999999999</c:v>
                </c:pt>
                <c:pt idx="880" formatCode="0.00">
                  <c:v>2.4050000000000002</c:v>
                </c:pt>
                <c:pt idx="881" formatCode="0.00">
                  <c:v>2.4050000000000002</c:v>
                </c:pt>
                <c:pt idx="882" formatCode="0.00">
                  <c:v>2.4126000000000003</c:v>
                </c:pt>
                <c:pt idx="883" formatCode="0.00">
                  <c:v>2.4177</c:v>
                </c:pt>
                <c:pt idx="884" formatCode="0.00">
                  <c:v>2.4257999999999997</c:v>
                </c:pt>
                <c:pt idx="885" formatCode="0.00">
                  <c:v>2.4297999999999993</c:v>
                </c:pt>
                <c:pt idx="886" formatCode="0.00">
                  <c:v>2.4433999999999996</c:v>
                </c:pt>
                <c:pt idx="887" formatCode="0.00">
                  <c:v>2.4572999999999996</c:v>
                </c:pt>
                <c:pt idx="888" formatCode="0.00">
                  <c:v>2.4808999999999997</c:v>
                </c:pt>
                <c:pt idx="889" formatCode="0.00">
                  <c:v>2.4958999999999998</c:v>
                </c:pt>
                <c:pt idx="890" formatCode="0.00">
                  <c:v>2.5186999999999999</c:v>
                </c:pt>
                <c:pt idx="891" formatCode="0.00">
                  <c:v>2.5143</c:v>
                </c:pt>
                <c:pt idx="892" formatCode="0.00">
                  <c:v>2.5105</c:v>
                </c:pt>
                <c:pt idx="893" formatCode="0.00">
                  <c:v>2.5112999999999999</c:v>
                </c:pt>
                <c:pt idx="894" formatCode="0.00">
                  <c:v>2.5164999999999997</c:v>
                </c:pt>
                <c:pt idx="895" formatCode="0.00">
                  <c:v>2.5120999999999998</c:v>
                </c:pt>
                <c:pt idx="896" formatCode="0.00">
                  <c:v>2.5246</c:v>
                </c:pt>
                <c:pt idx="897" formatCode="0.00">
                  <c:v>2.5168999999999997</c:v>
                </c:pt>
                <c:pt idx="898" formatCode="0.00">
                  <c:v>2.5070999999999999</c:v>
                </c:pt>
                <c:pt idx="899" formatCode="0.00">
                  <c:v>2.5118999999999998</c:v>
                </c:pt>
                <c:pt idx="900" formatCode="0.00">
                  <c:v>2.5033000000000003</c:v>
                </c:pt>
                <c:pt idx="901" formatCode="0.00">
                  <c:v>2.5026999999999999</c:v>
                </c:pt>
                <c:pt idx="902" formatCode="0.00">
                  <c:v>2.5226000000000002</c:v>
                </c:pt>
                <c:pt idx="903" formatCode="0.00">
                  <c:v>2.5280999999999998</c:v>
                </c:pt>
                <c:pt idx="904" formatCode="0.00">
                  <c:v>2.5297000000000005</c:v>
                </c:pt>
                <c:pt idx="905" formatCode="0.00">
                  <c:v>2.5347999999999997</c:v>
                </c:pt>
                <c:pt idx="906" formatCode="0.00">
                  <c:v>2.5268999999999999</c:v>
                </c:pt>
                <c:pt idx="907" formatCode="0.00">
                  <c:v>2.5150999999999994</c:v>
                </c:pt>
                <c:pt idx="908" formatCode="0.00">
                  <c:v>2.5173999999999999</c:v>
                </c:pt>
                <c:pt idx="909" formatCode="0.00">
                  <c:v>2.5248999999999997</c:v>
                </c:pt>
                <c:pt idx="910" formatCode="0.00">
                  <c:v>2.5397999999999996</c:v>
                </c:pt>
                <c:pt idx="911" formatCode="0.00">
                  <c:v>2.5633999999999997</c:v>
                </c:pt>
                <c:pt idx="912" formatCode="0.00">
                  <c:v>2.5753999999999997</c:v>
                </c:pt>
                <c:pt idx="913" formatCode="0.00">
                  <c:v>2.5820999999999996</c:v>
                </c:pt>
                <c:pt idx="914" formatCode="0.00">
                  <c:v>2.5558999999999998</c:v>
                </c:pt>
                <c:pt idx="915" formatCode="0.00">
                  <c:v>2.5375999999999999</c:v>
                </c:pt>
                <c:pt idx="916" formatCode="0.00">
                  <c:v>2.5176000000000003</c:v>
                </c:pt>
                <c:pt idx="917" formatCode="0.00">
                  <c:v>2.5227999999999997</c:v>
                </c:pt>
                <c:pt idx="918" formatCode="0.00">
                  <c:v>2.5424999999999995</c:v>
                </c:pt>
                <c:pt idx="919" formatCode="0.00">
                  <c:v>2.5707</c:v>
                </c:pt>
                <c:pt idx="920" formatCode="0.00">
                  <c:v>2.5777000000000001</c:v>
                </c:pt>
                <c:pt idx="921" formatCode="0.00">
                  <c:v>2.5755999999999997</c:v>
                </c:pt>
                <c:pt idx="922" formatCode="0.00">
                  <c:v>2.5822999999999996</c:v>
                </c:pt>
                <c:pt idx="923" formatCode="0.00">
                  <c:v>2.5866999999999996</c:v>
                </c:pt>
                <c:pt idx="924" formatCode="0.00">
                  <c:v>2.6009000000000002</c:v>
                </c:pt>
                <c:pt idx="925" formatCode="0.00">
                  <c:v>2.6320000000000001</c:v>
                </c:pt>
                <c:pt idx="926" formatCode="0.00">
                  <c:v>2.6649000000000003</c:v>
                </c:pt>
                <c:pt idx="927" formatCode="0.00">
                  <c:v>2.6782000000000004</c:v>
                </c:pt>
                <c:pt idx="928" formatCode="0.00">
                  <c:v>2.6747000000000001</c:v>
                </c:pt>
                <c:pt idx="929" formatCode="0.00">
                  <c:v>2.6677000000000004</c:v>
                </c:pt>
                <c:pt idx="930" formatCode="0.00">
                  <c:v>2.6466000000000003</c:v>
                </c:pt>
                <c:pt idx="931" formatCode="0.00">
                  <c:v>2.6214</c:v>
                </c:pt>
                <c:pt idx="932" formatCode="0.00">
                  <c:v>2.6114000000000002</c:v>
                </c:pt>
                <c:pt idx="933" formatCode="0.00">
                  <c:v>2.6069</c:v>
                </c:pt>
                <c:pt idx="934" formatCode="0.00">
                  <c:v>2.6201999999999996</c:v>
                </c:pt>
                <c:pt idx="935" formatCode="0.00">
                  <c:v>2.6120000000000005</c:v>
                </c:pt>
                <c:pt idx="936" formatCode="0.00">
                  <c:v>2.6256000000000004</c:v>
                </c:pt>
                <c:pt idx="937" formatCode="0.00">
                  <c:v>2.6350000000000007</c:v>
                </c:pt>
                <c:pt idx="938" formatCode="0.00">
                  <c:v>2.6227</c:v>
                </c:pt>
                <c:pt idx="939" formatCode="0.00">
                  <c:v>2.6302000000000003</c:v>
                </c:pt>
                <c:pt idx="940" formatCode="0.00">
                  <c:v>2.6579000000000002</c:v>
                </c:pt>
                <c:pt idx="941" formatCode="0.00">
                  <c:v>2.6802000000000001</c:v>
                </c:pt>
                <c:pt idx="942" formatCode="0.00">
                  <c:v>2.6757</c:v>
                </c:pt>
                <c:pt idx="943" formatCode="0.00">
                  <c:v>2.6795999999999998</c:v>
                </c:pt>
                <c:pt idx="944" formatCode="0.00">
                  <c:v>2.6539999999999999</c:v>
                </c:pt>
                <c:pt idx="945" formatCode="0.00">
                  <c:v>2.6402000000000005</c:v>
                </c:pt>
                <c:pt idx="946" formatCode="0.00">
                  <c:v>2.6243000000000003</c:v>
                </c:pt>
                <c:pt idx="947" formatCode="0.00">
                  <c:v>2.6231</c:v>
                </c:pt>
                <c:pt idx="948" formatCode="0.00">
                  <c:v>2.6434000000000002</c:v>
                </c:pt>
                <c:pt idx="949" formatCode="0.00">
                  <c:v>2.6646000000000001</c:v>
                </c:pt>
                <c:pt idx="950" formatCode="0.00">
                  <c:v>2.6977000000000002</c:v>
                </c:pt>
                <c:pt idx="951" formatCode="0.00">
                  <c:v>2.6985000000000001</c:v>
                </c:pt>
                <c:pt idx="952" formatCode="0.00">
                  <c:v>2.6998000000000002</c:v>
                </c:pt>
                <c:pt idx="953" formatCode="0.00">
                  <c:v>2.6896</c:v>
                </c:pt>
                <c:pt idx="954" formatCode="0.00">
                  <c:v>2.6701999999999999</c:v>
                </c:pt>
                <c:pt idx="955" formatCode="0.00">
                  <c:v>2.6430999999999996</c:v>
                </c:pt>
                <c:pt idx="956" formatCode="0.00">
                  <c:v>2.6464999999999996</c:v>
                </c:pt>
                <c:pt idx="957" formatCode="0.00">
                  <c:v>2.6435000000000004</c:v>
                </c:pt>
                <c:pt idx="958" formatCode="0.00">
                  <c:v>2.6469</c:v>
                </c:pt>
                <c:pt idx="959" formatCode="0.00">
                  <c:v>2.6517999999999997</c:v>
                </c:pt>
                <c:pt idx="960" formatCode="0.00">
                  <c:v>2.6589</c:v>
                </c:pt>
                <c:pt idx="961" formatCode="0.00">
                  <c:v>2.6667000000000001</c:v>
                </c:pt>
                <c:pt idx="962" formatCode="0.00">
                  <c:v>2.6698</c:v>
                </c:pt>
                <c:pt idx="963" formatCode="0.00">
                  <c:v>2.6663999999999994</c:v>
                </c:pt>
                <c:pt idx="964" formatCode="0.00">
                  <c:v>2.645</c:v>
                </c:pt>
                <c:pt idx="965" formatCode="0.00">
                  <c:v>2.6238000000000001</c:v>
                </c:pt>
                <c:pt idx="966" formatCode="0.00">
                  <c:v>2.6160000000000001</c:v>
                </c:pt>
                <c:pt idx="967" formatCode="0.00">
                  <c:v>2.6089999999999995</c:v>
                </c:pt>
                <c:pt idx="968" formatCode="0.00">
                  <c:v>2.6195999999999997</c:v>
                </c:pt>
                <c:pt idx="969" formatCode="0.00">
                  <c:v>2.6483999999999996</c:v>
                </c:pt>
                <c:pt idx="970" formatCode="0.00">
                  <c:v>2.6720999999999999</c:v>
                </c:pt>
                <c:pt idx="971" formatCode="0.00">
                  <c:v>2.6758999999999999</c:v>
                </c:pt>
                <c:pt idx="972" formatCode="0.00">
                  <c:v>2.6839</c:v>
                </c:pt>
                <c:pt idx="973" formatCode="0.00">
                  <c:v>2.6656000000000004</c:v>
                </c:pt>
                <c:pt idx="974" formatCode="0.00">
                  <c:v>2.6581000000000001</c:v>
                </c:pt>
                <c:pt idx="975" formatCode="0.00">
                  <c:v>2.6483000000000003</c:v>
                </c:pt>
                <c:pt idx="976" formatCode="0.00">
                  <c:v>2.6264000000000003</c:v>
                </c:pt>
                <c:pt idx="977" formatCode="0.00">
                  <c:v>2.5842000000000005</c:v>
                </c:pt>
                <c:pt idx="978" formatCode="0.00">
                  <c:v>2.5564000000000004</c:v>
                </c:pt>
                <c:pt idx="979" formatCode="0.00">
                  <c:v>2.4981</c:v>
                </c:pt>
                <c:pt idx="980" formatCode="0.00">
                  <c:v>2.4416000000000002</c:v>
                </c:pt>
                <c:pt idx="981" formatCode="0.00">
                  <c:v>2.4074</c:v>
                </c:pt>
                <c:pt idx="982" formatCode="0.00">
                  <c:v>2.3875999999999999</c:v>
                </c:pt>
                <c:pt idx="983" formatCode="0.00">
                  <c:v>2.3515999999999999</c:v>
                </c:pt>
                <c:pt idx="984" formatCode="0.00">
                  <c:v>2.3588999999999998</c:v>
                </c:pt>
                <c:pt idx="985" formatCode="0.00">
                  <c:v>2.3834</c:v>
                </c:pt>
                <c:pt idx="986" formatCode="0.00">
                  <c:v>2.3807999999999998</c:v>
                </c:pt>
                <c:pt idx="987" formatCode="0.00">
                  <c:v>2.3986000000000001</c:v>
                </c:pt>
                <c:pt idx="988" formatCode="0.00">
                  <c:v>2.41</c:v>
                </c:pt>
                <c:pt idx="989" formatCode="0.00">
                  <c:v>2.4282000000000004</c:v>
                </c:pt>
                <c:pt idx="990" formatCode="0.00">
                  <c:v>2.4297000000000004</c:v>
                </c:pt>
                <c:pt idx="991" formatCode="0.00">
                  <c:v>2.4611000000000005</c:v>
                </c:pt>
                <c:pt idx="992" formatCode="0.00">
                  <c:v>2.4651000000000001</c:v>
                </c:pt>
                <c:pt idx="993" formatCode="0.00">
                  <c:v>2.4835000000000003</c:v>
                </c:pt>
                <c:pt idx="994" formatCode="0.00">
                  <c:v>2.4731000000000001</c:v>
                </c:pt>
                <c:pt idx="995" formatCode="0.00">
                  <c:v>2.4457</c:v>
                </c:pt>
                <c:pt idx="996" formatCode="0.00">
                  <c:v>2.4150999999999998</c:v>
                </c:pt>
                <c:pt idx="997" formatCode="0.00">
                  <c:v>2.4115000000000002</c:v>
                </c:pt>
                <c:pt idx="998" formatCode="0.00">
                  <c:v>2.4022999999999994</c:v>
                </c:pt>
                <c:pt idx="999" formatCode="0.00">
                  <c:v>2.3713000000000002</c:v>
                </c:pt>
                <c:pt idx="1000" formatCode="0.00">
                  <c:v>2.3639999999999999</c:v>
                </c:pt>
                <c:pt idx="1001" formatCode="0.00">
                  <c:v>2.3613999999999997</c:v>
                </c:pt>
                <c:pt idx="1002" formatCode="0.00">
                  <c:v>2.3484999999999996</c:v>
                </c:pt>
                <c:pt idx="1003" formatCode="0.00">
                  <c:v>2.3592</c:v>
                </c:pt>
                <c:pt idx="1004" formatCode="0.00">
                  <c:v>2.3960999999999997</c:v>
                </c:pt>
                <c:pt idx="1005" formatCode="0.00">
                  <c:v>2.4385000000000003</c:v>
                </c:pt>
                <c:pt idx="1006" formatCode="0.00">
                  <c:v>2.4629000000000003</c:v>
                </c:pt>
                <c:pt idx="1007" formatCode="0.00">
                  <c:v>2.4943</c:v>
                </c:pt>
                <c:pt idx="1008" formatCode="0.00">
                  <c:v>2.5229999999999997</c:v>
                </c:pt>
                <c:pt idx="1009" formatCode="0.00">
                  <c:v>2.5480999999999998</c:v>
                </c:pt>
                <c:pt idx="1010" formatCode="0.00">
                  <c:v>2.5661</c:v>
                </c:pt>
                <c:pt idx="1011" formatCode="0.00">
                  <c:v>2.5958999999999999</c:v>
                </c:pt>
                <c:pt idx="1012" formatCode="0.00">
                  <c:v>2.6018999999999997</c:v>
                </c:pt>
                <c:pt idx="1013" formatCode="0.00">
                  <c:v>2.5931000000000002</c:v>
                </c:pt>
                <c:pt idx="1014" formatCode="0.00">
                  <c:v>2.5667</c:v>
                </c:pt>
                <c:pt idx="1015" formatCode="0.00">
                  <c:v>2.5181</c:v>
                </c:pt>
                <c:pt idx="1016" formatCode="0.00">
                  <c:v>2.4586999999999999</c:v>
                </c:pt>
                <c:pt idx="1017" formatCode="0.00">
                  <c:v>2.4153999999999995</c:v>
                </c:pt>
                <c:pt idx="1018" formatCode="0.00">
                  <c:v>2.3754</c:v>
                </c:pt>
                <c:pt idx="1019" formatCode="0.00">
                  <c:v>2.3611999999999997</c:v>
                </c:pt>
                <c:pt idx="1020" formatCode="0.00">
                  <c:v>2.3809</c:v>
                </c:pt>
                <c:pt idx="1021" formatCode="0.00">
                  <c:v>2.4207000000000001</c:v>
                </c:pt>
                <c:pt idx="1022" formatCode="0.00">
                  <c:v>2.4677000000000002</c:v>
                </c:pt>
                <c:pt idx="1023" formatCode="0.00">
                  <c:v>2.5230999999999999</c:v>
                </c:pt>
                <c:pt idx="1024" formatCode="0.00">
                  <c:v>2.5703</c:v>
                </c:pt>
                <c:pt idx="1025" formatCode="0.00">
                  <c:v>2.6154000000000002</c:v>
                </c:pt>
                <c:pt idx="1026" formatCode="0.00">
                  <c:v>2.6550000000000002</c:v>
                </c:pt>
                <c:pt idx="1027" formatCode="0.00">
                  <c:v>2.6802000000000001</c:v>
                </c:pt>
                <c:pt idx="1028" formatCode="0.00">
                  <c:v>2.7353999999999998</c:v>
                </c:pt>
                <c:pt idx="1029" formatCode="0.00">
                  <c:v>2.7702</c:v>
                </c:pt>
                <c:pt idx="1030" formatCode="0.00">
                  <c:v>2.8028000000000004</c:v>
                </c:pt>
                <c:pt idx="1031" formatCode="0.00">
                  <c:v>2.8049000000000008</c:v>
                </c:pt>
                <c:pt idx="1032" formatCode="0.00">
                  <c:v>2.7717999999999998</c:v>
                </c:pt>
                <c:pt idx="1033" formatCode="0.00">
                  <c:v>2.7067000000000001</c:v>
                </c:pt>
                <c:pt idx="1034" formatCode="0.00">
                  <c:v>2.6584999999999996</c:v>
                </c:pt>
                <c:pt idx="1035" formatCode="0.00">
                  <c:v>2.5991</c:v>
                </c:pt>
                <c:pt idx="1036" formatCode="0.00">
                  <c:v>2.5577999999999999</c:v>
                </c:pt>
                <c:pt idx="1037" formatCode="0.00">
                  <c:v>2.5589</c:v>
                </c:pt>
                <c:pt idx="1038" formatCode="0.00">
                  <c:v>2.5544000000000002</c:v>
                </c:pt>
                <c:pt idx="1039" formatCode="0.00">
                  <c:v>2.5543</c:v>
                </c:pt>
                <c:pt idx="1040" formatCode="0.00">
                  <c:v>2.5530999999999997</c:v>
                </c:pt>
                <c:pt idx="1041" formatCode="0.00">
                  <c:v>2.5655000000000001</c:v>
                </c:pt>
                <c:pt idx="1042" formatCode="0.00">
                  <c:v>2.5581000000000005</c:v>
                </c:pt>
                <c:pt idx="1043" formatCode="0.00">
                  <c:v>2.5589000000000004</c:v>
                </c:pt>
                <c:pt idx="1044" formatCode="0.00">
                  <c:v>2.5548000000000002</c:v>
                </c:pt>
                <c:pt idx="1045" formatCode="0.00">
                  <c:v>2.5396000000000001</c:v>
                </c:pt>
                <c:pt idx="1046" formatCode="0.00">
                  <c:v>2.5035999999999996</c:v>
                </c:pt>
                <c:pt idx="1047" formatCode="0.00">
                  <c:v>2.4765999999999999</c:v>
                </c:pt>
                <c:pt idx="1048" formatCode="0.00">
                  <c:v>2.4690000000000003</c:v>
                </c:pt>
                <c:pt idx="1049" formatCode="0.00">
                  <c:v>2.4824000000000002</c:v>
                </c:pt>
                <c:pt idx="1050" formatCode="0.00">
                  <c:v>2.5016000000000007</c:v>
                </c:pt>
                <c:pt idx="1051" formatCode="0.00">
                  <c:v>2.5031999999999996</c:v>
                </c:pt>
                <c:pt idx="1052" formatCode="0.00">
                  <c:v>2.5064000000000002</c:v>
                </c:pt>
                <c:pt idx="1053" formatCode="0.00">
                  <c:v>2.4775999999999998</c:v>
                </c:pt>
                <c:pt idx="1054" formatCode="0.00">
                  <c:v>2.431</c:v>
                </c:pt>
                <c:pt idx="1055" formatCode="0.00">
                  <c:v>2.419</c:v>
                </c:pt>
                <c:pt idx="1056" formatCode="0.00">
                  <c:v>2.4384000000000001</c:v>
                </c:pt>
                <c:pt idx="1057" formatCode="0.00">
                  <c:v>2.4824000000000002</c:v>
                </c:pt>
                <c:pt idx="1058" formatCode="0.00">
                  <c:v>2.5111999999999997</c:v>
                </c:pt>
                <c:pt idx="1059" formatCode="0.00">
                  <c:v>2.5460000000000003</c:v>
                </c:pt>
                <c:pt idx="1060" formatCode="0.00">
                  <c:v>2.5683999999999996</c:v>
                </c:pt>
                <c:pt idx="1061" formatCode="0.00">
                  <c:v>2.5781999999999998</c:v>
                </c:pt>
                <c:pt idx="1062" formatCode="0.00">
                  <c:v>2.5903999999999998</c:v>
                </c:pt>
                <c:pt idx="1063" formatCode="0.00">
                  <c:v>2.5799999999999996</c:v>
                </c:pt>
                <c:pt idx="1064" formatCode="0.00">
                  <c:v>2.5941999999999998</c:v>
                </c:pt>
                <c:pt idx="1065" formatCode="0.00">
                  <c:v>2.5745999999999998</c:v>
                </c:pt>
                <c:pt idx="1066" formatCode="0.00">
                  <c:v>2.5667999999999997</c:v>
                </c:pt>
                <c:pt idx="1067" formatCode="0.00">
                  <c:v>2.5522</c:v>
                </c:pt>
                <c:pt idx="1068" formatCode="0.00">
                  <c:v>2.5678999999999994</c:v>
                </c:pt>
                <c:pt idx="1069" formatCode="0.00">
                  <c:v>2.5608999999999993</c:v>
                </c:pt>
                <c:pt idx="1070" formatCode="0.00">
                  <c:v>2.5809000000000002</c:v>
                </c:pt>
                <c:pt idx="1071" formatCode="0.00">
                  <c:v>2.6002999999999998</c:v>
                </c:pt>
                <c:pt idx="1072" formatCode="0.00">
                  <c:v>2.5929000000000002</c:v>
                </c:pt>
                <c:pt idx="1073" formatCode="0.00">
                  <c:v>2.5861000000000001</c:v>
                </c:pt>
                <c:pt idx="1074" formatCode="0.00">
                  <c:v>2.5769000000000002</c:v>
                </c:pt>
                <c:pt idx="1075" formatCode="0.00">
                  <c:v>2.5615000000000001</c:v>
                </c:pt>
                <c:pt idx="1076" formatCode="0.00">
                  <c:v>2.5390999999999999</c:v>
                </c:pt>
                <c:pt idx="1077" formatCode="0.00">
                  <c:v>2.5394999999999994</c:v>
                </c:pt>
                <c:pt idx="1078" formatCode="0.00">
                  <c:v>2.5271999999999997</c:v>
                </c:pt>
                <c:pt idx="1079" formatCode="0.00">
                  <c:v>2.5140000000000002</c:v>
                </c:pt>
                <c:pt idx="1080" formatCode="0.00">
                  <c:v>2.4864000000000002</c:v>
                </c:pt>
                <c:pt idx="1081" formatCode="0.00">
                  <c:v>2.4518</c:v>
                </c:pt>
                <c:pt idx="1082" formatCode="0.00">
                  <c:v>2.4083999999999999</c:v>
                </c:pt>
                <c:pt idx="1083" formatCode="0.00">
                  <c:v>2.3880000000000003</c:v>
                </c:pt>
                <c:pt idx="1084" formatCode="0.00">
                  <c:v>2.3792</c:v>
                </c:pt>
                <c:pt idx="1085" formatCode="0.00">
                  <c:v>2.3793999999999995</c:v>
                </c:pt>
                <c:pt idx="1086" formatCode="0.00">
                  <c:v>2.4024000000000001</c:v>
                </c:pt>
                <c:pt idx="1087" formatCode="0.00">
                  <c:v>2.4177999999999997</c:v>
                </c:pt>
                <c:pt idx="1088" formatCode="0.00">
                  <c:v>2.4407000000000001</c:v>
                </c:pt>
                <c:pt idx="1089" formatCode="0.00">
                  <c:v>2.4541000000000004</c:v>
                </c:pt>
                <c:pt idx="1090" formatCode="0.00">
                  <c:v>2.4689000000000001</c:v>
                </c:pt>
                <c:pt idx="1091" formatCode="0.00">
                  <c:v>2.4751000000000003</c:v>
                </c:pt>
                <c:pt idx="1092" formatCode="0.00">
                  <c:v>2.4912999999999998</c:v>
                </c:pt>
                <c:pt idx="1093" formatCode="0.00">
                  <c:v>2.4937999999999998</c:v>
                </c:pt>
                <c:pt idx="1094" formatCode="0.00">
                  <c:v>2.5137999999999998</c:v>
                </c:pt>
                <c:pt idx="1095" formatCode="0.00">
                  <c:v>2.5145999999999997</c:v>
                </c:pt>
                <c:pt idx="1096" formatCode="0.00">
                  <c:v>2.4937999999999998</c:v>
                </c:pt>
                <c:pt idx="1097" formatCode="0.00">
                  <c:v>2.4724000000000004</c:v>
                </c:pt>
                <c:pt idx="1098" formatCode="0.00">
                  <c:v>2.4601999999999999</c:v>
                </c:pt>
                <c:pt idx="1099" formatCode="0.00">
                  <c:v>2.4173999999999998</c:v>
                </c:pt>
                <c:pt idx="1100" formatCode="0.00">
                  <c:v>2.4112</c:v>
                </c:pt>
                <c:pt idx="1101" formatCode="0.00">
                  <c:v>2.4216000000000002</c:v>
                </c:pt>
                <c:pt idx="1102" formatCode="0.00">
                  <c:v>2.4378000000000002</c:v>
                </c:pt>
                <c:pt idx="1103" formatCode="0.00">
                  <c:v>2.4638</c:v>
                </c:pt>
                <c:pt idx="1104" formatCode="0.00">
                  <c:v>2.4767999999999999</c:v>
                </c:pt>
                <c:pt idx="1105" formatCode="0.00">
                  <c:v>2.4496000000000002</c:v>
                </c:pt>
                <c:pt idx="1106" formatCode="0.00">
                  <c:v>2.4481999999999999</c:v>
                </c:pt>
                <c:pt idx="1107" formatCode="0.00">
                  <c:v>2.4526000000000003</c:v>
                </c:pt>
                <c:pt idx="1108" formatCode="0.00">
                  <c:v>2.4472</c:v>
                </c:pt>
                <c:pt idx="1109" formatCode="0.00">
                  <c:v>2.4653999999999998</c:v>
                </c:pt>
                <c:pt idx="1110" formatCode="0.00">
                  <c:v>2.5152000000000001</c:v>
                </c:pt>
                <c:pt idx="1111" formatCode="0.00">
                  <c:v>2.5422000000000002</c:v>
                </c:pt>
                <c:pt idx="1112" formatCode="0.00">
                  <c:v>2.5457999999999998</c:v>
                </c:pt>
                <c:pt idx="1113" formatCode="0.00">
                  <c:v>2.5535000000000001</c:v>
                </c:pt>
                <c:pt idx="1114" formatCode="0.00">
                  <c:v>2.5744999999999996</c:v>
                </c:pt>
                <c:pt idx="1115" formatCode="0.00">
                  <c:v>2.5832999999999999</c:v>
                </c:pt>
                <c:pt idx="1116" formatCode="0.00">
                  <c:v>2.5871</c:v>
                </c:pt>
                <c:pt idx="1117" formatCode="0.00">
                  <c:v>2.6031</c:v>
                </c:pt>
                <c:pt idx="1118" formatCode="0.00">
                  <c:v>2.6146000000000003</c:v>
                </c:pt>
                <c:pt idx="1119" formatCode="0.00">
                  <c:v>2.6092000000000004</c:v>
                </c:pt>
                <c:pt idx="1120" formatCode="0.00">
                  <c:v>2.6035999999999997</c:v>
                </c:pt>
                <c:pt idx="1121" formatCode="0.00">
                  <c:v>2.6003999999999996</c:v>
                </c:pt>
                <c:pt idx="1122" formatCode="0.00">
                  <c:v>2.5903999999999998</c:v>
                </c:pt>
                <c:pt idx="1123" formatCode="0.00">
                  <c:v>2.5895999999999999</c:v>
                </c:pt>
                <c:pt idx="1124" formatCode="0.00">
                  <c:v>2.5947999999999998</c:v>
                </c:pt>
                <c:pt idx="1125" formatCode="0.00">
                  <c:v>2.5911999999999997</c:v>
                </c:pt>
                <c:pt idx="1126" formatCode="0.00">
                  <c:v>2.6023999999999998</c:v>
                </c:pt>
                <c:pt idx="1127" formatCode="0.00">
                  <c:v>2.6109999999999998</c:v>
                </c:pt>
                <c:pt idx="1128" formatCode="0.00">
                  <c:v>2.6057999999999999</c:v>
                </c:pt>
                <c:pt idx="1129" formatCode="0.00">
                  <c:v>2.6101999999999999</c:v>
                </c:pt>
                <c:pt idx="1130" formatCode="0.00">
                  <c:v>2.6219999999999999</c:v>
                </c:pt>
                <c:pt idx="1131" formatCode="0.00">
                  <c:v>2.6263999999999998</c:v>
                </c:pt>
                <c:pt idx="1132" formatCode="0.00">
                  <c:v>2.6503000000000001</c:v>
                </c:pt>
                <c:pt idx="1133" formatCode="0.00">
                  <c:v>2.6713</c:v>
                </c:pt>
                <c:pt idx="1134" formatCode="0.00">
                  <c:v>2.6817000000000002</c:v>
                </c:pt>
                <c:pt idx="1135" formatCode="0.00">
                  <c:v>2.6893000000000002</c:v>
                </c:pt>
                <c:pt idx="1136" formatCode="0.00">
                  <c:v>2.6820999999999997</c:v>
                </c:pt>
                <c:pt idx="1137" formatCode="0.00">
                  <c:v>2.6581999999999999</c:v>
                </c:pt>
                <c:pt idx="1138" formatCode="0.00">
                  <c:v>2.6368</c:v>
                </c:pt>
                <c:pt idx="1139" formatCode="0.00">
                  <c:v>2.6113999999999997</c:v>
                </c:pt>
                <c:pt idx="1140" formatCode="0.00">
                  <c:v>2.5996000000000001</c:v>
                </c:pt>
                <c:pt idx="1141" formatCode="0.00">
                  <c:v>2.6027999999999998</c:v>
                </c:pt>
                <c:pt idx="1142" formatCode="0.00">
                  <c:v>2.5998000000000001</c:v>
                </c:pt>
                <c:pt idx="1143" formatCode="0.00">
                  <c:v>2.6014000000000004</c:v>
                </c:pt>
                <c:pt idx="1144" formatCode="0.00">
                  <c:v>2.6029</c:v>
                </c:pt>
                <c:pt idx="1145" formatCode="0.00">
                  <c:v>2.5911</c:v>
                </c:pt>
                <c:pt idx="1146" formatCode="0.00">
                  <c:v>2.5703000000000005</c:v>
                </c:pt>
                <c:pt idx="1147" formatCode="0.00">
                  <c:v>2.5617000000000001</c:v>
                </c:pt>
                <c:pt idx="1148" formatCode="0.00">
                  <c:v>2.5493000000000001</c:v>
                </c:pt>
                <c:pt idx="1149" formatCode="0.00">
                  <c:v>2.5336000000000003</c:v>
                </c:pt>
                <c:pt idx="1150" formatCode="0.00">
                  <c:v>2.5283000000000002</c:v>
                </c:pt>
                <c:pt idx="1151" formatCode="0.00">
                  <c:v>2.5234999999999999</c:v>
                </c:pt>
                <c:pt idx="1152" formatCode="0.00">
                  <c:v>2.5072999999999999</c:v>
                </c:pt>
                <c:pt idx="1153" formatCode="0.00">
                  <c:v>2.4974999999999996</c:v>
                </c:pt>
                <c:pt idx="1154" formatCode="0.00">
                  <c:v>2.5091000000000001</c:v>
                </c:pt>
                <c:pt idx="1155" formatCode="0.00">
                  <c:v>2.5105999999999997</c:v>
                </c:pt>
                <c:pt idx="1156" formatCode="0.00">
                  <c:v>2.5086000000000004</c:v>
                </c:pt>
                <c:pt idx="1157" formatCode="0.00">
                  <c:v>2.5156000000000001</c:v>
                </c:pt>
                <c:pt idx="1158" formatCode="0.00">
                  <c:v>2.5232999999999999</c:v>
                </c:pt>
                <c:pt idx="1159" formatCode="0.00">
                  <c:v>2.5036</c:v>
                </c:pt>
                <c:pt idx="1160" formatCode="0.00">
                  <c:v>2.4878</c:v>
                </c:pt>
                <c:pt idx="1161" formatCode="0.00">
                  <c:v>2.4882</c:v>
                </c:pt>
                <c:pt idx="1162" formatCode="0.00">
                  <c:v>2.4935999999999998</c:v>
                </c:pt>
                <c:pt idx="1163" formatCode="0.00">
                  <c:v>2.4966999999999997</c:v>
                </c:pt>
                <c:pt idx="1164" formatCode="0.00">
                  <c:v>2.5085999999999999</c:v>
                </c:pt>
                <c:pt idx="1165" formatCode="0.00">
                  <c:v>2.5268999999999999</c:v>
                </c:pt>
                <c:pt idx="1166" formatCode="0.00">
                  <c:v>2.5420999999999996</c:v>
                </c:pt>
                <c:pt idx="1167" formatCode="0.00">
                  <c:v>2.5559000000000003</c:v>
                </c:pt>
                <c:pt idx="1168" formatCode="0.00">
                  <c:v>2.5629</c:v>
                </c:pt>
                <c:pt idx="1169" formatCode="0.00">
                  <c:v>2.5679000000000003</c:v>
                </c:pt>
                <c:pt idx="1170" formatCode="0.00">
                  <c:v>2.5742000000000003</c:v>
                </c:pt>
                <c:pt idx="1171" formatCode="0.00">
                  <c:v>2.5804</c:v>
                </c:pt>
                <c:pt idx="1172" formatCode="0.00">
                  <c:v>2.5827999999999998</c:v>
                </c:pt>
                <c:pt idx="1173" formatCode="0.00">
                  <c:v>2.5941999999999998</c:v>
                </c:pt>
                <c:pt idx="1174" formatCode="0.00">
                  <c:v>2.6084000000000005</c:v>
                </c:pt>
                <c:pt idx="1175" formatCode="0.00">
                  <c:v>2.6244000000000001</c:v>
                </c:pt>
                <c:pt idx="1176" formatCode="0.00">
                  <c:v>2.6332</c:v>
                </c:pt>
                <c:pt idx="1177" formatCode="0.00">
                  <c:v>2.6472000000000002</c:v>
                </c:pt>
                <c:pt idx="1178" formatCode="0.00">
                  <c:v>2.6513999999999998</c:v>
                </c:pt>
                <c:pt idx="1179" formatCode="0.00">
                  <c:v>2.6548999999999996</c:v>
                </c:pt>
                <c:pt idx="1180" formatCode="0.00">
                  <c:v>2.6551</c:v>
                </c:pt>
                <c:pt idx="1181" formatCode="0.00">
                  <c:v>2.6594999999999995</c:v>
                </c:pt>
                <c:pt idx="1182" formatCode="0.00">
                  <c:v>2.6602999999999999</c:v>
                </c:pt>
                <c:pt idx="1183" formatCode="0.00">
                  <c:v>2.6712999999999996</c:v>
                </c:pt>
                <c:pt idx="1184" formatCode="0.00">
                  <c:v>2.6815999999999995</c:v>
                </c:pt>
                <c:pt idx="1185" formatCode="0.00">
                  <c:v>2.6873999999999998</c:v>
                </c:pt>
                <c:pt idx="1186" formatCode="0.00">
                  <c:v>2.6898</c:v>
                </c:pt>
                <c:pt idx="1187" formatCode="0.00">
                  <c:v>2.6918000000000002</c:v>
                </c:pt>
                <c:pt idx="1188" formatCode="0.00">
                  <c:v>2.6909000000000001</c:v>
                </c:pt>
                <c:pt idx="1189" formatCode="0.00">
                  <c:v>2.6839</c:v>
                </c:pt>
                <c:pt idx="1190" formatCode="0.00">
                  <c:v>2.6748999999999996</c:v>
                </c:pt>
                <c:pt idx="1191" formatCode="0.00">
                  <c:v>2.6610999999999998</c:v>
                </c:pt>
                <c:pt idx="1192" formatCode="0.00">
                  <c:v>2.6520999999999999</c:v>
                </c:pt>
                <c:pt idx="1193" formatCode="0.00">
                  <c:v>2.6396000000000002</c:v>
                </c:pt>
                <c:pt idx="1194" formatCode="0.00">
                  <c:v>2.6316000000000002</c:v>
                </c:pt>
                <c:pt idx="1195" formatCode="0.00">
                  <c:v>2.6348000000000003</c:v>
                </c:pt>
                <c:pt idx="1196" formatCode="0.00">
                  <c:v>2.6414</c:v>
                </c:pt>
                <c:pt idx="1197" formatCode="0.00">
                  <c:v>2.6425000000000001</c:v>
                </c:pt>
                <c:pt idx="1198" formatCode="0.00">
                  <c:v>2.6438999999999999</c:v>
                </c:pt>
                <c:pt idx="1199" formatCode="0.00">
                  <c:v>2.6486999999999998</c:v>
                </c:pt>
                <c:pt idx="1200" formatCode="0.00">
                  <c:v>2.6473</c:v>
                </c:pt>
                <c:pt idx="1201" formatCode="0.00">
                  <c:v>2.6582999999999997</c:v>
                </c:pt>
                <c:pt idx="1202" formatCode="0.00">
                  <c:v>2.6676199999999999</c:v>
                </c:pt>
                <c:pt idx="1203" formatCode="0.00">
                  <c:v>2.6670199999999999</c:v>
                </c:pt>
                <c:pt idx="1204" formatCode="0.00">
                  <c:v>2.6637200000000001</c:v>
                </c:pt>
                <c:pt idx="1205" formatCode="0.00">
                  <c:v>2.6599200000000001</c:v>
                </c:pt>
                <c:pt idx="1206" formatCode="0.00">
                  <c:v>2.6425200000000002</c:v>
                </c:pt>
                <c:pt idx="1207" formatCode="0.00">
                  <c:v>2.6271</c:v>
                </c:pt>
                <c:pt idx="1208" formatCode="0.00">
                  <c:v>2.6256999999999997</c:v>
                </c:pt>
                <c:pt idx="1209" formatCode="0.00">
                  <c:v>2.6247999999999996</c:v>
                </c:pt>
                <c:pt idx="1210" formatCode="0.00">
                  <c:v>2.6207999999999996</c:v>
                </c:pt>
                <c:pt idx="1211" formatCode="0.00">
                  <c:v>2.6205999999999996</c:v>
                </c:pt>
                <c:pt idx="1212" formatCode="0.00">
                  <c:v>2.621</c:v>
                </c:pt>
                <c:pt idx="1213" formatCode="0.00">
                  <c:v>2.6206</c:v>
                </c:pt>
                <c:pt idx="1214" formatCode="0.00">
                  <c:v>2.6103999999999998</c:v>
                </c:pt>
                <c:pt idx="1215" formatCode="0.00">
                  <c:v>2.6158000000000001</c:v>
                </c:pt>
                <c:pt idx="1216" formatCode="0.00">
                  <c:v>2.6189999999999998</c:v>
                </c:pt>
                <c:pt idx="1217" formatCode="0.00">
                  <c:v>2.6263999999999998</c:v>
                </c:pt>
                <c:pt idx="1218" formatCode="0.00">
                  <c:v>2.6295999999999999</c:v>
                </c:pt>
                <c:pt idx="1219" formatCode="0.00">
                  <c:v>2.6444000000000001</c:v>
                </c:pt>
                <c:pt idx="1220" formatCode="0.00">
                  <c:v>2.6482000000000001</c:v>
                </c:pt>
                <c:pt idx="1221" formatCode="0.00">
                  <c:v>2.6562000000000001</c:v>
                </c:pt>
                <c:pt idx="1222" formatCode="0.00">
                  <c:v>2.6569999999999996</c:v>
                </c:pt>
                <c:pt idx="1223" formatCode="0.00">
                  <c:v>2.6574</c:v>
                </c:pt>
                <c:pt idx="1224" formatCode="0.00">
                  <c:v>2.6566000000000001</c:v>
                </c:pt>
                <c:pt idx="1225" formatCode="0.00">
                  <c:v>2.6559999999999997</c:v>
                </c:pt>
                <c:pt idx="1226" formatCode="0.00">
                  <c:v>2.6604000000000001</c:v>
                </c:pt>
                <c:pt idx="1227" formatCode="0.00">
                  <c:v>2.6572</c:v>
                </c:pt>
                <c:pt idx="1228" formatCode="0.00">
                  <c:v>2.6630000000000003</c:v>
                </c:pt>
                <c:pt idx="1229" formatCode="0.00">
                  <c:v>2.6698</c:v>
                </c:pt>
                <c:pt idx="1230" formatCode="0.00">
                  <c:v>2.6678000000000002</c:v>
                </c:pt>
                <c:pt idx="1231" formatCode="0.00">
                  <c:v>2.6568999999999998</c:v>
                </c:pt>
                <c:pt idx="1232" formatCode="0.00">
                  <c:v>2.6609000000000003</c:v>
                </c:pt>
                <c:pt idx="1233" formatCode="0.00">
                  <c:v>2.6657000000000002</c:v>
                </c:pt>
                <c:pt idx="1234" formatCode="0.00">
                  <c:v>2.6684999999999999</c:v>
                </c:pt>
                <c:pt idx="1235" formatCode="0.00">
                  <c:v>2.6829000000000001</c:v>
                </c:pt>
                <c:pt idx="1236" formatCode="0.00">
                  <c:v>2.7054</c:v>
                </c:pt>
                <c:pt idx="1237" formatCode="0.00">
                  <c:v>2.7263999999999999</c:v>
                </c:pt>
                <c:pt idx="1238" formatCode="0.00">
                  <c:v>2.7480000000000002</c:v>
                </c:pt>
                <c:pt idx="1239" formatCode="0.00">
                  <c:v>2.7668000000000004</c:v>
                </c:pt>
                <c:pt idx="1240" formatCode="0.00">
                  <c:v>2.7772000000000001</c:v>
                </c:pt>
                <c:pt idx="1241" formatCode="0.00">
                  <c:v>2.7782000000000004</c:v>
                </c:pt>
                <c:pt idx="1242" formatCode="0.00">
                  <c:v>2.7738</c:v>
                </c:pt>
                <c:pt idx="1243" formatCode="0.00">
                  <c:v>2.7658</c:v>
                </c:pt>
                <c:pt idx="1244" formatCode="0.00">
                  <c:v>2.7611999999999997</c:v>
                </c:pt>
                <c:pt idx="1245" formatCode="0.00">
                  <c:v>2.7553999999999998</c:v>
                </c:pt>
                <c:pt idx="1246" formatCode="0.00">
                  <c:v>2.7526000000000002</c:v>
                </c:pt>
                <c:pt idx="1247" formatCode="0.00">
                  <c:v>2.7469000000000001</c:v>
                </c:pt>
                <c:pt idx="1248" formatCode="0.00">
                  <c:v>2.7360999999999995</c:v>
                </c:pt>
                <c:pt idx="1249" formatCode="0.00">
                  <c:v>2.7188999999999997</c:v>
                </c:pt>
                <c:pt idx="1250" formatCode="0.00">
                  <c:v>2.6976999999999998</c:v>
                </c:pt>
                <c:pt idx="1251" formatCode="0.00">
                  <c:v>2.6758999999999995</c:v>
                </c:pt>
                <c:pt idx="1252" formatCode="0.00">
                  <c:v>2.6581999999999999</c:v>
                </c:pt>
                <c:pt idx="1253" formatCode="0.00">
                  <c:v>2.6425999999999998</c:v>
                </c:pt>
                <c:pt idx="1254" formatCode="0.00">
                  <c:v>2.6327999999999996</c:v>
                </c:pt>
                <c:pt idx="1255" formatCode="0.00">
                  <c:v>2.6286</c:v>
                </c:pt>
                <c:pt idx="1256" formatCode="0.00">
                  <c:v>2.6221999999999999</c:v>
                </c:pt>
                <c:pt idx="1257" formatCode="0.00">
                  <c:v>2.6212</c:v>
                </c:pt>
                <c:pt idx="1258" formatCode="0.00">
                  <c:v>2.6217999999999999</c:v>
                </c:pt>
                <c:pt idx="1259" formatCode="0.00">
                  <c:v>2.6218000000000004</c:v>
                </c:pt>
                <c:pt idx="1260" formatCode="0.00">
                  <c:v>2.6254</c:v>
                </c:pt>
                <c:pt idx="1261" formatCode="0.00">
                  <c:v>2.6362000000000001</c:v>
                </c:pt>
                <c:pt idx="1262" formatCode="0.00">
                  <c:v>2.6444999999999999</c:v>
                </c:pt>
                <c:pt idx="1263" formatCode="0.00">
                  <c:v>2.6524999999999999</c:v>
                </c:pt>
                <c:pt idx="1264" formatCode="0.00">
                  <c:v>2.6581000000000001</c:v>
                </c:pt>
                <c:pt idx="1265" formatCode="0.00">
                  <c:v>2.6627000000000001</c:v>
                </c:pt>
                <c:pt idx="1266" formatCode="0.00">
                  <c:v>2.6619000000000002</c:v>
                </c:pt>
                <c:pt idx="1267" formatCode="0.00">
                  <c:v>2.6585999999999999</c:v>
                </c:pt>
                <c:pt idx="1268" formatCode="0.00">
                  <c:v>2.6474000000000002</c:v>
                </c:pt>
                <c:pt idx="1269" formatCode="0.00">
                  <c:v>2.6432000000000002</c:v>
                </c:pt>
                <c:pt idx="1270" formatCode="0.00">
                  <c:v>2.6354000000000002</c:v>
                </c:pt>
                <c:pt idx="1271" formatCode="0.00">
                  <c:v>2.6244000000000001</c:v>
                </c:pt>
                <c:pt idx="1272" formatCode="0.00">
                  <c:v>2.6176000000000004</c:v>
                </c:pt>
                <c:pt idx="1273" formatCode="0.00">
                  <c:v>2.6147999999999998</c:v>
                </c:pt>
                <c:pt idx="1274" formatCode="0.00">
                  <c:v>2.6130000000000004</c:v>
                </c:pt>
                <c:pt idx="1275" formatCode="0.00">
                  <c:v>2.6119999999999997</c:v>
                </c:pt>
                <c:pt idx="1276" formatCode="0.00">
                  <c:v>2.6178000000000003</c:v>
                </c:pt>
                <c:pt idx="1277" formatCode="0.00">
                  <c:v>2.6184000000000003</c:v>
                </c:pt>
                <c:pt idx="1278" formatCode="0.00">
                  <c:v>2.6255000000000002</c:v>
                </c:pt>
                <c:pt idx="1279" formatCode="0.00">
                  <c:v>2.6174999999999997</c:v>
                </c:pt>
                <c:pt idx="1280" formatCode="0.00">
                  <c:v>2.6259000000000001</c:v>
                </c:pt>
                <c:pt idx="1281" formatCode="0.00">
                  <c:v>2.6295000000000002</c:v>
                </c:pt>
                <c:pt idx="1282" formatCode="0.00">
                  <c:v>2.6355000000000004</c:v>
                </c:pt>
                <c:pt idx="1283" formatCode="0.00">
                  <c:v>2.6393</c:v>
                </c:pt>
                <c:pt idx="1284" formatCode="0.00">
                  <c:v>2.6581600000000001</c:v>
                </c:pt>
                <c:pt idx="1285" formatCode="0.00">
                  <c:v>2.65856</c:v>
                </c:pt>
                <c:pt idx="1286" formatCode="0.00">
                  <c:v>2.65916</c:v>
                </c:pt>
                <c:pt idx="1287" formatCode="0.00">
                  <c:v>2.6581600000000001</c:v>
                </c:pt>
                <c:pt idx="1288" formatCode="0.00">
                  <c:v>2.6616600000000004</c:v>
                </c:pt>
                <c:pt idx="1289" formatCode="0.00">
                  <c:v>2.6574</c:v>
                </c:pt>
                <c:pt idx="1290" formatCode="0.00">
                  <c:v>2.6590000000000003</c:v>
                </c:pt>
                <c:pt idx="1291" formatCode="0.00">
                  <c:v>2.6643999999999997</c:v>
                </c:pt>
                <c:pt idx="1292" formatCode="0.00">
                  <c:v>2.6713999999999998</c:v>
                </c:pt>
                <c:pt idx="1293" formatCode="0.00">
                  <c:v>2.6747000000000001</c:v>
                </c:pt>
                <c:pt idx="1294" formatCode="0.00">
                  <c:v>2.6840999999999999</c:v>
                </c:pt>
                <c:pt idx="1295" formatCode="0.00">
                  <c:v>2.6956999999999995</c:v>
                </c:pt>
                <c:pt idx="1296" formatCode="0.00">
                  <c:v>2.7067000000000005</c:v>
                </c:pt>
                <c:pt idx="1297" formatCode="0.00">
                  <c:v>2.7139000000000002</c:v>
                </c:pt>
                <c:pt idx="1298" formatCode="0.00">
                  <c:v>2.7242000000000006</c:v>
                </c:pt>
                <c:pt idx="1299" formatCode="0.00">
                  <c:v>2.7273000000000005</c:v>
                </c:pt>
                <c:pt idx="1300" formatCode="0.00">
                  <c:v>2.7312000000000003</c:v>
                </c:pt>
                <c:pt idx="1301" formatCode="0.00">
                  <c:v>2.7283999999999997</c:v>
                </c:pt>
                <c:pt idx="1302" formatCode="0.00">
                  <c:v>2.7327000000000004</c:v>
                </c:pt>
                <c:pt idx="1303" formatCode="0.00">
                  <c:v>2.7307000000000001</c:v>
                </c:pt>
                <c:pt idx="1304" formatCode="0.00">
                  <c:v>2.7305999999999999</c:v>
                </c:pt>
                <c:pt idx="1305" formatCode="0.00">
                  <c:v>2.7305999999999999</c:v>
                </c:pt>
                <c:pt idx="1306" formatCode="0.00">
                  <c:v>2.7435999999999998</c:v>
                </c:pt>
                <c:pt idx="1307" formatCode="0.00">
                  <c:v>2.7473000000000001</c:v>
                </c:pt>
                <c:pt idx="1308" formatCode="0.00">
                  <c:v>2.7460999999999998</c:v>
                </c:pt>
                <c:pt idx="1309" formatCode="0.00">
                  <c:v>2.7475000000000001</c:v>
                </c:pt>
                <c:pt idx="1310" formatCode="0.00">
                  <c:v>2.7432000000000003</c:v>
                </c:pt>
                <c:pt idx="1311" formatCode="0.00">
                  <c:v>2.7229999999999999</c:v>
                </c:pt>
                <c:pt idx="1312" formatCode="0.00">
                  <c:v>2.7021600000000001</c:v>
                </c:pt>
                <c:pt idx="1313" formatCode="0.00">
                  <c:v>2.6835599999999999</c:v>
                </c:pt>
                <c:pt idx="1314" formatCode="0.00">
                  <c:v>2.6641599999999999</c:v>
                </c:pt>
                <c:pt idx="1315" formatCode="0.00">
                  <c:v>2.6469599999999995</c:v>
                </c:pt>
                <c:pt idx="1316" formatCode="0.00">
                  <c:v>2.6254599999999995</c:v>
                </c:pt>
                <c:pt idx="1317" formatCode="0.00">
                  <c:v>2.6195999999999997</c:v>
                </c:pt>
                <c:pt idx="1318" formatCode="0.00">
                  <c:v>2.6088</c:v>
                </c:pt>
                <c:pt idx="1319" formatCode="0.00">
                  <c:v>2.5918999999999999</c:v>
                </c:pt>
                <c:pt idx="1320" formatCode="0.00">
                  <c:v>2.5735000000000001</c:v>
                </c:pt>
                <c:pt idx="1321" formatCode="0.00">
                  <c:v>2.5771999999999999</c:v>
                </c:pt>
                <c:pt idx="1322" formatCode="0.00">
                  <c:v>2.5676999999999999</c:v>
                </c:pt>
                <c:pt idx="1323" formatCode="0.00">
                  <c:v>2.5915799999999996</c:v>
                </c:pt>
                <c:pt idx="1324" formatCode="0.00">
                  <c:v>2.5996800000000002</c:v>
                </c:pt>
                <c:pt idx="1325" formatCode="0.00">
                  <c:v>2.6170800000000001</c:v>
                </c:pt>
                <c:pt idx="1326" formatCode="0.00">
                  <c:v>2.6247800000000003</c:v>
                </c:pt>
                <c:pt idx="1327" formatCode="0.00">
                  <c:v>2.6313800000000001</c:v>
                </c:pt>
                <c:pt idx="1328" formatCode="0.00">
                  <c:v>2.6103000000000001</c:v>
                </c:pt>
                <c:pt idx="1329" formatCode="0.00">
                  <c:v>2.6086999999999998</c:v>
                </c:pt>
                <c:pt idx="1330" formatCode="0.00">
                  <c:v>2.5987</c:v>
                </c:pt>
                <c:pt idx="1331" formatCode="0.00">
                  <c:v>2.5867999999999998</c:v>
                </c:pt>
                <c:pt idx="1332" formatCode="0.00">
                  <c:v>2.5831000000000004</c:v>
                </c:pt>
                <c:pt idx="1333" formatCode="0.00">
                  <c:v>2.5729000000000002</c:v>
                </c:pt>
                <c:pt idx="1334" formatCode="0.00">
                  <c:v>2.5681000000000003</c:v>
                </c:pt>
                <c:pt idx="1335" formatCode="0.00">
                  <c:v>2.5678000000000001</c:v>
                </c:pt>
                <c:pt idx="1336" formatCode="0.00">
                  <c:v>2.5693999999999999</c:v>
                </c:pt>
                <c:pt idx="1337" formatCode="0.00">
                  <c:v>2.5670999999999995</c:v>
                </c:pt>
                <c:pt idx="1338" formatCode="0.00">
                  <c:v>2.5697999999999999</c:v>
                </c:pt>
                <c:pt idx="1339" formatCode="0.00">
                  <c:v>2.5726</c:v>
                </c:pt>
                <c:pt idx="1340" formatCode="0.00">
                  <c:v>2.5631599999999999</c:v>
                </c:pt>
                <c:pt idx="1341" formatCode="0.00">
                  <c:v>2.5583200000000001</c:v>
                </c:pt>
                <c:pt idx="1342" formatCode="0.00">
                  <c:v>2.5521200000000004</c:v>
                </c:pt>
                <c:pt idx="1343" formatCode="0.00">
                  <c:v>2.5492199999999996</c:v>
                </c:pt>
                <c:pt idx="1344" formatCode="0.00">
                  <c:v>2.5512199999999998</c:v>
                </c:pt>
                <c:pt idx="1345" formatCode="0.00">
                  <c:v>2.5670600000000001</c:v>
                </c:pt>
                <c:pt idx="1346" formatCode="0.00">
                  <c:v>2.5827</c:v>
                </c:pt>
                <c:pt idx="1347" formatCode="0.00">
                  <c:v>2.5953000000000004</c:v>
                </c:pt>
                <c:pt idx="1348" formatCode="0.00">
                  <c:v>2.6145000000000005</c:v>
                </c:pt>
                <c:pt idx="1349" formatCode="0.00">
                  <c:v>2.6183000000000001</c:v>
                </c:pt>
                <c:pt idx="1350" formatCode="0.00">
                  <c:v>2.6202000000000005</c:v>
                </c:pt>
                <c:pt idx="1351" formatCode="0.00">
                  <c:v>2.6178000000000003</c:v>
                </c:pt>
                <c:pt idx="1352" formatCode="0.00">
                  <c:v>2.6147999999999998</c:v>
                </c:pt>
                <c:pt idx="1353" formatCode="0.00">
                  <c:v>2.60344</c:v>
                </c:pt>
                <c:pt idx="1354" formatCode="0.00">
                  <c:v>2.6016400000000002</c:v>
                </c:pt>
                <c:pt idx="1355" formatCode="0.00">
                  <c:v>2.59144</c:v>
                </c:pt>
                <c:pt idx="1356" formatCode="0.00">
                  <c:v>2.5816399999999997</c:v>
                </c:pt>
                <c:pt idx="1357" formatCode="0.00">
                  <c:v>2.5709399999999998</c:v>
                </c:pt>
                <c:pt idx="1358" formatCode="0.00">
                  <c:v>2.5609000000000002</c:v>
                </c:pt>
                <c:pt idx="1359" formatCode="0.00">
                  <c:v>2.5513000000000003</c:v>
                </c:pt>
                <c:pt idx="1360" formatCode="0.00">
                  <c:v>2.5434999999999999</c:v>
                </c:pt>
                <c:pt idx="1361" formatCode="0.00">
                  <c:v>2.5324</c:v>
                </c:pt>
                <c:pt idx="1362" formatCode="0.00">
                  <c:v>2.5297000000000001</c:v>
                </c:pt>
                <c:pt idx="1363" formatCode="0.00">
                  <c:v>2.5308000000000002</c:v>
                </c:pt>
                <c:pt idx="1364" formatCode="0.00">
                  <c:v>2.5218000000000003</c:v>
                </c:pt>
                <c:pt idx="1365" formatCode="0.00">
                  <c:v>2.5149999999999997</c:v>
                </c:pt>
                <c:pt idx="1366" formatCode="0.00">
                  <c:v>2.5112999999999999</c:v>
                </c:pt>
                <c:pt idx="1367" formatCode="0.00">
                  <c:v>2.5062000000000006</c:v>
                </c:pt>
                <c:pt idx="1368" formatCode="0.00">
                  <c:v>2.4944999999999999</c:v>
                </c:pt>
                <c:pt idx="1369" formatCode="0.00">
                  <c:v>2.4920999999999998</c:v>
                </c:pt>
                <c:pt idx="1370" formatCode="0.00">
                  <c:v>2.4874999999999998</c:v>
                </c:pt>
                <c:pt idx="1371" formatCode="0.00">
                  <c:v>2.4838999999999998</c:v>
                </c:pt>
                <c:pt idx="1372" formatCode="0.00">
                  <c:v>2.4722</c:v>
                </c:pt>
                <c:pt idx="1373" formatCode="0.00">
                  <c:v>2.4568000000000003</c:v>
                </c:pt>
                <c:pt idx="1374" formatCode="0.00">
                  <c:v>2.4457999999999998</c:v>
                </c:pt>
                <c:pt idx="1375" formatCode="0.00">
                  <c:v>2.4281999999999999</c:v>
                </c:pt>
                <c:pt idx="1376" formatCode="0.00">
                  <c:v>2.4146000000000001</c:v>
                </c:pt>
                <c:pt idx="1377" formatCode="0.00">
                  <c:v>2.4077999999999999</c:v>
                </c:pt>
                <c:pt idx="1378" formatCode="0.00">
                  <c:v>2.4031999999999996</c:v>
                </c:pt>
                <c:pt idx="1379" formatCode="0.00">
                  <c:v>2.3887999999999998</c:v>
                </c:pt>
                <c:pt idx="1380" formatCode="0.00">
                  <c:v>2.3863999999999996</c:v>
                </c:pt>
                <c:pt idx="1381" formatCode="0.00">
                  <c:v>2.3872</c:v>
                </c:pt>
                <c:pt idx="1382" formatCode="0.00">
                  <c:v>2.3906000000000001</c:v>
                </c:pt>
                <c:pt idx="1383" formatCode="0.00">
                  <c:v>2.4026000000000001</c:v>
                </c:pt>
                <c:pt idx="1384" formatCode="0.00">
                  <c:v>2.4203999999999999</c:v>
                </c:pt>
                <c:pt idx="1385" formatCode="0.00">
                  <c:v>2.4325999999999999</c:v>
                </c:pt>
                <c:pt idx="1386" formatCode="0.00">
                  <c:v>2.4355999999999995</c:v>
                </c:pt>
                <c:pt idx="1387" formatCode="0.00">
                  <c:v>2.43344</c:v>
                </c:pt>
                <c:pt idx="1388" formatCode="0.00">
                  <c:v>2.4350399999999999</c:v>
                </c:pt>
                <c:pt idx="1389" formatCode="0.00">
                  <c:v>2.4416400000000005</c:v>
                </c:pt>
                <c:pt idx="1390" formatCode="0.00">
                  <c:v>2.4490400000000001</c:v>
                </c:pt>
                <c:pt idx="1391" formatCode="0.00">
                  <c:v>2.4528400000000001</c:v>
                </c:pt>
                <c:pt idx="1392" formatCode="0.00">
                  <c:v>2.4596</c:v>
                </c:pt>
                <c:pt idx="1393" formatCode="0.00">
                  <c:v>2.4661999999999997</c:v>
                </c:pt>
                <c:pt idx="1394" formatCode="0.00">
                  <c:v>2.4802</c:v>
                </c:pt>
                <c:pt idx="1395" formatCode="0.00">
                  <c:v>2.5044999999999997</c:v>
                </c:pt>
                <c:pt idx="1396" formatCode="0.00">
                  <c:v>2.5241999999999996</c:v>
                </c:pt>
                <c:pt idx="1397" formatCode="0.00">
                  <c:v>2.5383</c:v>
                </c:pt>
                <c:pt idx="1398" formatCode="0.00">
                  <c:v>2.5486</c:v>
                </c:pt>
                <c:pt idx="1399" formatCode="0.00">
                  <c:v>2.5326</c:v>
                </c:pt>
                <c:pt idx="1400" formatCode="0.00">
                  <c:v>2.5030999999999999</c:v>
                </c:pt>
                <c:pt idx="1401" formatCode="0.00">
                  <c:v>2.4744000000000002</c:v>
                </c:pt>
                <c:pt idx="1402" formatCode="0.00">
                  <c:v>2.4512999999999994</c:v>
                </c:pt>
                <c:pt idx="1403" formatCode="0.00">
                  <c:v>2.4227999999999996</c:v>
                </c:pt>
                <c:pt idx="1404" formatCode="0.00">
                  <c:v>2.4037999999999995</c:v>
                </c:pt>
                <c:pt idx="1405" formatCode="0.00">
                  <c:v>2.3829999999999996</c:v>
                </c:pt>
                <c:pt idx="1406" formatCode="0.00">
                  <c:v>2.3719999999999999</c:v>
                </c:pt>
                <c:pt idx="1407" formatCode="0.00">
                  <c:v>2.3579999999999997</c:v>
                </c:pt>
                <c:pt idx="1408" formatCode="0.00">
                  <c:v>2.3542999999999998</c:v>
                </c:pt>
                <c:pt idx="1409" formatCode="0.00">
                  <c:v>2.3442999999999996</c:v>
                </c:pt>
                <c:pt idx="1410" formatCode="0.00">
                  <c:v>2.3550999999999997</c:v>
                </c:pt>
                <c:pt idx="1411" formatCode="0.00">
                  <c:v>2.3651000000000004</c:v>
                </c:pt>
                <c:pt idx="1412" formatCode="0.00">
                  <c:v>2.3726000000000003</c:v>
                </c:pt>
                <c:pt idx="1413" formatCode="0.00">
                  <c:v>2.3745000000000003</c:v>
                </c:pt>
                <c:pt idx="1414" formatCode="0.00">
                  <c:v>2.3799000000000001</c:v>
                </c:pt>
                <c:pt idx="1415" formatCode="0.00">
                  <c:v>2.3629000000000002</c:v>
                </c:pt>
                <c:pt idx="1416" formatCode="0.00">
                  <c:v>2.3456999999999999</c:v>
                </c:pt>
                <c:pt idx="1417" formatCode="0.00">
                  <c:v>2.3382000000000005</c:v>
                </c:pt>
                <c:pt idx="1418" formatCode="0.00">
                  <c:v>2.3233999999999995</c:v>
                </c:pt>
                <c:pt idx="1419" formatCode="0.00">
                  <c:v>2.3144</c:v>
                </c:pt>
                <c:pt idx="1420" formatCode="0.00">
                  <c:v>2.3178999999999998</c:v>
                </c:pt>
                <c:pt idx="1421" formatCode="0.00">
                  <c:v>2.3092999999999995</c:v>
                </c:pt>
                <c:pt idx="1422" formatCode="0.00">
                  <c:v>2.2962999999999996</c:v>
                </c:pt>
                <c:pt idx="1423" formatCode="0.00">
                  <c:v>2.2872999999999997</c:v>
                </c:pt>
                <c:pt idx="1424" formatCode="0.00">
                  <c:v>2.2801</c:v>
                </c:pt>
                <c:pt idx="1425" formatCode="0.00">
                  <c:v>2.2627999999999999</c:v>
                </c:pt>
                <c:pt idx="1426" formatCode="0.00">
                  <c:v>2.2568000000000001</c:v>
                </c:pt>
                <c:pt idx="1427" formatCode="0.00">
                  <c:v>2.2497999999999996</c:v>
                </c:pt>
                <c:pt idx="1428" formatCode="0.00">
                  <c:v>2.2384000000000004</c:v>
                </c:pt>
                <c:pt idx="1429" formatCode="0.00">
                  <c:v>2.2231999999999998</c:v>
                </c:pt>
                <c:pt idx="1430" formatCode="0.00">
                  <c:v>2.2125999999999997</c:v>
                </c:pt>
                <c:pt idx="1431" formatCode="0.00">
                  <c:v>2.2046999999999999</c:v>
                </c:pt>
                <c:pt idx="1432" formatCode="0.00">
                  <c:v>2.2031000000000001</c:v>
                </c:pt>
                <c:pt idx="1433" formatCode="0.00">
                  <c:v>2.2021000000000002</c:v>
                </c:pt>
                <c:pt idx="1434" formatCode="0.00">
                  <c:v>2.2031000000000001</c:v>
                </c:pt>
                <c:pt idx="1435" formatCode="0.00">
                  <c:v>2.2045000000000003</c:v>
                </c:pt>
                <c:pt idx="1436" formatCode="0.00">
                  <c:v>2.1954000000000002</c:v>
                </c:pt>
                <c:pt idx="1437" formatCode="0.00">
                  <c:v>2.1846000000000001</c:v>
                </c:pt>
                <c:pt idx="1438" formatCode="0.00">
                  <c:v>2.1745999999999999</c:v>
                </c:pt>
                <c:pt idx="1439" formatCode="0.00">
                  <c:v>2.1646000000000001</c:v>
                </c:pt>
                <c:pt idx="1440" formatCode="0.00">
                  <c:v>2.1596000000000002</c:v>
                </c:pt>
                <c:pt idx="1441" formatCode="0.00">
                  <c:v>2.1606000000000001</c:v>
                </c:pt>
                <c:pt idx="1442" formatCode="0.00">
                  <c:v>2.16</c:v>
                </c:pt>
                <c:pt idx="1443" formatCode="0.00">
                  <c:v>2.1548000000000003</c:v>
                </c:pt>
                <c:pt idx="1444" formatCode="0.00">
                  <c:v>2.1511999999999998</c:v>
                </c:pt>
                <c:pt idx="1445" formatCode="0.00">
                  <c:v>2.1425999999999994</c:v>
                </c:pt>
                <c:pt idx="1446" formatCode="0.00">
                  <c:v>2.1350799999999999</c:v>
                </c:pt>
                <c:pt idx="1447" formatCode="0.00">
                  <c:v>2.1210799999999996</c:v>
                </c:pt>
                <c:pt idx="1448" formatCode="0.00">
                  <c:v>2.1192799999999998</c:v>
                </c:pt>
                <c:pt idx="1449" formatCode="0.00">
                  <c:v>2.1210800000000001</c:v>
                </c:pt>
                <c:pt idx="1450" formatCode="0.00">
                  <c:v>2.1266799999999999</c:v>
                </c:pt>
                <c:pt idx="1451" formatCode="0.00">
                  <c:v>2.1265999999999998</c:v>
                </c:pt>
                <c:pt idx="1452" formatCode="0.00">
                  <c:v>2.1398000000000001</c:v>
                </c:pt>
                <c:pt idx="1453" formatCode="0.00">
                  <c:v>2.1469999999999998</c:v>
                </c:pt>
                <c:pt idx="1454" formatCode="0.00">
                  <c:v>2.1567999999999996</c:v>
                </c:pt>
                <c:pt idx="1455" formatCode="0.00">
                  <c:v>2.1623999999999999</c:v>
                </c:pt>
                <c:pt idx="1456" formatCode="0.00">
                  <c:v>2.1719999999999997</c:v>
                </c:pt>
                <c:pt idx="1457" formatCode="0.00">
                  <c:v>2.1707999999999998</c:v>
                </c:pt>
                <c:pt idx="1458" formatCode="0.00">
                  <c:v>2.1726000000000001</c:v>
                </c:pt>
                <c:pt idx="1459" formatCode="0.00">
                  <c:v>2.1671</c:v>
                </c:pt>
                <c:pt idx="1460" formatCode="0.00">
                  <c:v>2.1582999999999997</c:v>
                </c:pt>
                <c:pt idx="1461" formatCode="0.00">
                  <c:v>2.1520999999999999</c:v>
                </c:pt>
                <c:pt idx="1462" formatCode="0.00">
                  <c:v>2.1481000000000003</c:v>
                </c:pt>
                <c:pt idx="1463" formatCode="0.00">
                  <c:v>2.1396000000000002</c:v>
                </c:pt>
                <c:pt idx="1464" formatCode="0.00">
                  <c:v>2.1259000000000001</c:v>
                </c:pt>
                <c:pt idx="1465" formatCode="0.00">
                  <c:v>2.1109</c:v>
                </c:pt>
                <c:pt idx="1466" formatCode="0.00">
                  <c:v>2.0890999999999997</c:v>
                </c:pt>
                <c:pt idx="1467" formatCode="0.00">
                  <c:v>2.0606999999999998</c:v>
                </c:pt>
                <c:pt idx="1468" formatCode="0.00">
                  <c:v>2.0363999999999995</c:v>
                </c:pt>
                <c:pt idx="1469" formatCode="0.00">
                  <c:v>2.0133999999999999</c:v>
                </c:pt>
                <c:pt idx="1470" formatCode="0.00">
                  <c:v>1.9908000000000001</c:v>
                </c:pt>
                <c:pt idx="1471" formatCode="0.00">
                  <c:v>1.9727999999999999</c:v>
                </c:pt>
                <c:pt idx="1472" formatCode="0.00">
                  <c:v>1.9643999999999999</c:v>
                </c:pt>
                <c:pt idx="1473" formatCode="0.00">
                  <c:v>1.9612000000000003</c:v>
                </c:pt>
                <c:pt idx="1474" formatCode="0.00">
                  <c:v>1.9623999999999999</c:v>
                </c:pt>
                <c:pt idx="1475" formatCode="0.00">
                  <c:v>1.9714000000000003</c:v>
                </c:pt>
                <c:pt idx="1476" formatCode="0.00">
                  <c:v>1.9956</c:v>
                </c:pt>
                <c:pt idx="1477" formatCode="0.00">
                  <c:v>2.0338000000000003</c:v>
                </c:pt>
                <c:pt idx="1478" formatCode="0.00">
                  <c:v>2.0727199999999999</c:v>
                </c:pt>
                <c:pt idx="1479" formatCode="0.00">
                  <c:v>2.1097200000000003</c:v>
                </c:pt>
                <c:pt idx="1480" formatCode="0.00">
                  <c:v>2.1305199999999997</c:v>
                </c:pt>
                <c:pt idx="1481" formatCode="0.00">
                  <c:v>2.1343199999999998</c:v>
                </c:pt>
                <c:pt idx="1482" formatCode="0.00">
                  <c:v>2.1109199999999997</c:v>
                </c:pt>
                <c:pt idx="1483" formatCode="0.00">
                  <c:v>2.0873999999999997</c:v>
                </c:pt>
                <c:pt idx="1484" formatCode="0.00">
                  <c:v>2.0671999999999997</c:v>
                </c:pt>
                <c:pt idx="1485" formatCode="0.00">
                  <c:v>2.0571999999999995</c:v>
                </c:pt>
                <c:pt idx="1486" formatCode="0.00">
                  <c:v>2.0461999999999998</c:v>
                </c:pt>
                <c:pt idx="1487" formatCode="0.00">
                  <c:v>2.0491999999999999</c:v>
                </c:pt>
                <c:pt idx="1488" formatCode="0.00">
                  <c:v>2.0482</c:v>
                </c:pt>
                <c:pt idx="1489" formatCode="0.00">
                  <c:v>2.0401999999999996</c:v>
                </c:pt>
                <c:pt idx="1490" formatCode="0.00">
                  <c:v>2.0316000000000001</c:v>
                </c:pt>
                <c:pt idx="1491" formatCode="0.00">
                  <c:v>2.0305999999999997</c:v>
                </c:pt>
                <c:pt idx="1492" formatCode="0.00">
                  <c:v>2.0149999999999997</c:v>
                </c:pt>
                <c:pt idx="1493" formatCode="0.00">
                  <c:v>2.0036</c:v>
                </c:pt>
                <c:pt idx="1494" formatCode="0.00">
                  <c:v>1.9878</c:v>
                </c:pt>
                <c:pt idx="1495" formatCode="0.00">
                  <c:v>1.9783999999999999</c:v>
                </c:pt>
                <c:pt idx="1496" formatCode="0.00">
                  <c:v>1.9682000000000002</c:v>
                </c:pt>
                <c:pt idx="1497" formatCode="0.00">
                  <c:v>1.9714000000000003</c:v>
                </c:pt>
                <c:pt idx="1498" formatCode="0.00">
                  <c:v>1.9554000000000002</c:v>
                </c:pt>
                <c:pt idx="1499" formatCode="0.00">
                  <c:v>1.9486000000000001</c:v>
                </c:pt>
                <c:pt idx="1500" formatCode="0.00">
                  <c:v>1.9436</c:v>
                </c:pt>
                <c:pt idx="1501" formatCode="0.00">
                  <c:v>1.9428000000000001</c:v>
                </c:pt>
                <c:pt idx="1502" formatCode="0.00">
                  <c:v>1.9405000000000001</c:v>
                </c:pt>
                <c:pt idx="1503" formatCode="0.00">
                  <c:v>1.9594999999999998</c:v>
                </c:pt>
                <c:pt idx="1504" formatCode="0.00">
                  <c:v>1.9783000000000002</c:v>
                </c:pt>
                <c:pt idx="1505" formatCode="0.00">
                  <c:v>1.9959</c:v>
                </c:pt>
                <c:pt idx="1506" formatCode="0.00">
                  <c:v>2.0219</c:v>
                </c:pt>
                <c:pt idx="1507" formatCode="0.00">
                  <c:v>2.0473999999999997</c:v>
                </c:pt>
                <c:pt idx="1508" formatCode="0.00">
                  <c:v>2.0722</c:v>
                </c:pt>
                <c:pt idx="1509" formatCode="0.00">
                  <c:v>2.1030000000000002</c:v>
                </c:pt>
                <c:pt idx="1510" formatCode="0.00">
                  <c:v>2.1309999999999998</c:v>
                </c:pt>
                <c:pt idx="1511" formatCode="0.00">
                  <c:v>2.1420000000000003</c:v>
                </c:pt>
                <c:pt idx="1512" formatCode="0.00">
                  <c:v>2.1532000000000004</c:v>
                </c:pt>
                <c:pt idx="1513" formatCode="0.00">
                  <c:v>2.1528</c:v>
                </c:pt>
                <c:pt idx="1514" formatCode="0.00">
                  <c:v>2.1382000000000003</c:v>
                </c:pt>
                <c:pt idx="1515" formatCode="0.00">
                  <c:v>2.1265999999999998</c:v>
                </c:pt>
                <c:pt idx="1516" formatCode="0.00">
                  <c:v>2.1255999999999999</c:v>
                </c:pt>
                <c:pt idx="1517" formatCode="0.00">
                  <c:v>2.1242000000000001</c:v>
                </c:pt>
                <c:pt idx="1518" formatCode="0.00">
                  <c:v>2.1303999999999998</c:v>
                </c:pt>
                <c:pt idx="1519" formatCode="0.00">
                  <c:v>2.1420000000000003</c:v>
                </c:pt>
                <c:pt idx="1520" formatCode="0.00">
                  <c:v>2.1428000000000003</c:v>
                </c:pt>
                <c:pt idx="1521" formatCode="0.00">
                  <c:v>2.1368</c:v>
                </c:pt>
                <c:pt idx="1522" formatCode="0.00">
                  <c:v>2.1348000000000003</c:v>
                </c:pt>
                <c:pt idx="1523" formatCode="0.00">
                  <c:v>2.1288000000000005</c:v>
                </c:pt>
                <c:pt idx="1524" formatCode="0.00">
                  <c:v>2.1236000000000002</c:v>
                </c:pt>
                <c:pt idx="1525" formatCode="0.00">
                  <c:v>2.1273</c:v>
                </c:pt>
                <c:pt idx="1526" formatCode="0.00">
                  <c:v>2.1247999999999996</c:v>
                </c:pt>
                <c:pt idx="1527" formatCode="0.00">
                  <c:v>2.1227200000000002</c:v>
                </c:pt>
                <c:pt idx="1528" formatCode="0.00">
                  <c:v>2.1287199999999999</c:v>
                </c:pt>
                <c:pt idx="1529" formatCode="0.00">
                  <c:v>2.1371200000000004</c:v>
                </c:pt>
                <c:pt idx="1530" formatCode="0.00">
                  <c:v>2.1498200000000001</c:v>
                </c:pt>
                <c:pt idx="1531" formatCode="0.00">
                  <c:v>2.1570200000000002</c:v>
                </c:pt>
                <c:pt idx="1532" formatCode="0.00">
                  <c:v>2.1589</c:v>
                </c:pt>
                <c:pt idx="1533" formatCode="0.00">
                  <c:v>2.1452</c:v>
                </c:pt>
                <c:pt idx="1534" formatCode="0.00">
                  <c:v>2.1417999999999999</c:v>
                </c:pt>
                <c:pt idx="1535" formatCode="0.00">
                  <c:v>2.1266000000000003</c:v>
                </c:pt>
                <c:pt idx="1536" formatCode="0.00">
                  <c:v>2.1267000000000005</c:v>
                </c:pt>
                <c:pt idx="1537" formatCode="0.00">
                  <c:v>2.1303000000000001</c:v>
                </c:pt>
                <c:pt idx="1538" formatCode="0.00">
                  <c:v>2.1320000000000001</c:v>
                </c:pt>
                <c:pt idx="1539" formatCode="0.00">
                  <c:v>2.1372</c:v>
                </c:pt>
                <c:pt idx="1540" formatCode="0.00">
                  <c:v>2.1408</c:v>
                </c:pt>
                <c:pt idx="1541" formatCode="0.00">
                  <c:v>2.1489999999999996</c:v>
                </c:pt>
                <c:pt idx="1542" formatCode="0.00">
                  <c:v>2.161</c:v>
                </c:pt>
                <c:pt idx="1543" formatCode="0.00">
                  <c:v>2.1786000000000003</c:v>
                </c:pt>
                <c:pt idx="1544" formatCode="0.00">
                  <c:v>2.1748000000000003</c:v>
                </c:pt>
                <c:pt idx="1545" formatCode="0.00">
                  <c:v>2.1792000000000002</c:v>
                </c:pt>
                <c:pt idx="1546" formatCode="0.00">
                  <c:v>2.1832000000000003</c:v>
                </c:pt>
                <c:pt idx="1547" formatCode="0.00">
                  <c:v>2.1838000000000002</c:v>
                </c:pt>
                <c:pt idx="1548" formatCode="0.00">
                  <c:v>2.1954000000000002</c:v>
                </c:pt>
                <c:pt idx="1549" formatCode="0.00">
                  <c:v>2.2093999999999996</c:v>
                </c:pt>
                <c:pt idx="1550" formatCode="0.00">
                  <c:v>2.2283999999999997</c:v>
                </c:pt>
                <c:pt idx="1551" formatCode="0.00">
                  <c:v>2.2320000000000002</c:v>
                </c:pt>
                <c:pt idx="1552" formatCode="0.00">
                  <c:v>2.2358000000000002</c:v>
                </c:pt>
                <c:pt idx="1553" formatCode="0.00">
                  <c:v>2.242</c:v>
                </c:pt>
                <c:pt idx="1554" formatCode="0.00">
                  <c:v>2.2458</c:v>
                </c:pt>
                <c:pt idx="1555" formatCode="0.00">
                  <c:v>2.2441999999999998</c:v>
                </c:pt>
                <c:pt idx="1556" formatCode="0.00">
                  <c:v>2.2504</c:v>
                </c:pt>
                <c:pt idx="1557" formatCode="0.00">
                  <c:v>2.2547999999999995</c:v>
                </c:pt>
                <c:pt idx="1558" formatCode="0.00">
                  <c:v>2.2518000000000002</c:v>
                </c:pt>
                <c:pt idx="1559" formatCode="0.00">
                  <c:v>2.2510000000000003</c:v>
                </c:pt>
                <c:pt idx="1560" formatCode="0.00">
                  <c:v>2.2538600000000004</c:v>
                </c:pt>
                <c:pt idx="1561" formatCode="0.00">
                  <c:v>2.2637800000000001</c:v>
                </c:pt>
                <c:pt idx="1562" formatCode="0.00">
                  <c:v>2.25678</c:v>
                </c:pt>
                <c:pt idx="1563" formatCode="0.00">
                  <c:v>2.2657800000000003</c:v>
                </c:pt>
                <c:pt idx="1564" formatCode="0.00">
                  <c:v>2.2693800000000004</c:v>
                </c:pt>
                <c:pt idx="1565" formatCode="0.00">
                  <c:v>2.2717200000000006</c:v>
                </c:pt>
                <c:pt idx="1566" formatCode="0.00">
                  <c:v>2.2706000000000004</c:v>
                </c:pt>
                <c:pt idx="1567" formatCode="0.00">
                  <c:v>2.2788000000000004</c:v>
                </c:pt>
                <c:pt idx="1568" formatCode="0.00">
                  <c:v>2.2679999999999998</c:v>
                </c:pt>
                <c:pt idx="1569" formatCode="0.00">
                  <c:v>2.2606000000000002</c:v>
                </c:pt>
                <c:pt idx="1570" formatCode="0.00">
                  <c:v>2.2504999999999997</c:v>
                </c:pt>
                <c:pt idx="1571" formatCode="0.00">
                  <c:v>2.2338999999999998</c:v>
                </c:pt>
                <c:pt idx="1572" formatCode="0.00">
                  <c:v>2.2248999999999994</c:v>
                </c:pt>
                <c:pt idx="1573" formatCode="0.00">
                  <c:v>2.2166999999999999</c:v>
                </c:pt>
                <c:pt idx="1574" formatCode="0.00">
                  <c:v>2.2179000000000002</c:v>
                </c:pt>
                <c:pt idx="1575" formatCode="0.00">
                  <c:v>2.2473999999999998</c:v>
                </c:pt>
                <c:pt idx="1576" formatCode="0.00">
                  <c:v>2.2414000000000001</c:v>
                </c:pt>
                <c:pt idx="1577" formatCode="0.00">
                  <c:v>2.2412000000000001</c:v>
                </c:pt>
                <c:pt idx="1578" formatCode="0.00">
                  <c:v>2.2497999999999996</c:v>
                </c:pt>
                <c:pt idx="1579" formatCode="0.00">
                  <c:v>2.2530000000000001</c:v>
                </c:pt>
                <c:pt idx="1580" formatCode="0.00">
                  <c:v>2.2351999999999999</c:v>
                </c:pt>
                <c:pt idx="1581" formatCode="0.00">
                  <c:v>2.2801999999999998</c:v>
                </c:pt>
                <c:pt idx="1582" formatCode="0.00">
                  <c:v>2.2913999999999999</c:v>
                </c:pt>
                <c:pt idx="1583" formatCode="0.00">
                  <c:v>2.2968000000000002</c:v>
                </c:pt>
                <c:pt idx="1584" formatCode="0.00">
                  <c:v>2.3148</c:v>
                </c:pt>
                <c:pt idx="1585" formatCode="0.00">
                  <c:v>2.3283999999999998</c:v>
                </c:pt>
                <c:pt idx="1586" formatCode="0.00">
                  <c:v>2.3224000000000005</c:v>
                </c:pt>
                <c:pt idx="1587" formatCode="0.00">
                  <c:v>2.3293999999999997</c:v>
                </c:pt>
                <c:pt idx="1588" formatCode="0.00">
                  <c:v>2.3559999999999999</c:v>
                </c:pt>
                <c:pt idx="1589" formatCode="0.00">
                  <c:v>2.3687999999999998</c:v>
                </c:pt>
                <c:pt idx="1590" formatCode="0.00">
                  <c:v>2.3601999999999999</c:v>
                </c:pt>
                <c:pt idx="1591" formatCode="0.00">
                  <c:v>2.3446000000000002</c:v>
                </c:pt>
                <c:pt idx="1592" formatCode="0.00">
                  <c:v>2.3542000000000001</c:v>
                </c:pt>
                <c:pt idx="1593" formatCode="0.00">
                  <c:v>2.3296000000000001</c:v>
                </c:pt>
                <c:pt idx="1594" formatCode="0.00">
                  <c:v>2.3220000000000001</c:v>
                </c:pt>
                <c:pt idx="1595" formatCode="0.00">
                  <c:v>2.3311999999999999</c:v>
                </c:pt>
                <c:pt idx="1596" formatCode="0.00">
                  <c:v>2.3508000000000004</c:v>
                </c:pt>
                <c:pt idx="1597" formatCode="0.00">
                  <c:v>2.3512</c:v>
                </c:pt>
                <c:pt idx="1598" formatCode="0.00">
                  <c:v>2.3677000000000001</c:v>
                </c:pt>
                <c:pt idx="1599" formatCode="0.00">
                  <c:v>2.3679000000000001</c:v>
                </c:pt>
                <c:pt idx="1600" formatCode="0.00">
                  <c:v>2.3665000000000003</c:v>
                </c:pt>
                <c:pt idx="1601" formatCode="0.00">
                  <c:v>2.3529</c:v>
                </c:pt>
                <c:pt idx="1602" formatCode="0.00">
                  <c:v>2.3567</c:v>
                </c:pt>
                <c:pt idx="1603" formatCode="0.00">
                  <c:v>2.3384000000000009</c:v>
                </c:pt>
                <c:pt idx="1604" formatCode="0.00">
                  <c:v>2.3378000000000001</c:v>
                </c:pt>
                <c:pt idx="1605" formatCode="0.00">
                  <c:v>2.3398000000000003</c:v>
                </c:pt>
                <c:pt idx="1606" formatCode="0.00">
                  <c:v>2.3598000000000003</c:v>
                </c:pt>
                <c:pt idx="1607" formatCode="0.00">
                  <c:v>2.379</c:v>
                </c:pt>
                <c:pt idx="1608" formatCode="0.00">
                  <c:v>2.3847999999999998</c:v>
                </c:pt>
                <c:pt idx="1609" formatCode="0.00">
                  <c:v>2.3784000000000001</c:v>
                </c:pt>
                <c:pt idx="1610" formatCode="0.00">
                  <c:v>2.3729999999999998</c:v>
                </c:pt>
                <c:pt idx="1611" formatCode="0.00">
                  <c:v>2.347</c:v>
                </c:pt>
                <c:pt idx="1612" formatCode="0.00">
                  <c:v>2.3020000000000005</c:v>
                </c:pt>
                <c:pt idx="1613" formatCode="0.00">
                  <c:v>2.2944000000000004</c:v>
                </c:pt>
                <c:pt idx="1614" formatCode="0.00">
                  <c:v>2.2763999999999998</c:v>
                </c:pt>
                <c:pt idx="1615" formatCode="0.00">
                  <c:v>2.2520000000000002</c:v>
                </c:pt>
                <c:pt idx="1616" formatCode="0.00">
                  <c:v>2.2340000000000004</c:v>
                </c:pt>
                <c:pt idx="1617" formatCode="0.00">
                  <c:v>2.2356000000000003</c:v>
                </c:pt>
                <c:pt idx="1618" formatCode="0.00">
                  <c:v>2.2304000000000004</c:v>
                </c:pt>
                <c:pt idx="1619" formatCode="0.00">
                  <c:v>2.2450000000000001</c:v>
                </c:pt>
                <c:pt idx="1620" formatCode="0.00">
                  <c:v>2.2674000000000003</c:v>
                </c:pt>
                <c:pt idx="1621" formatCode="0.00">
                  <c:v>2.2936000000000001</c:v>
                </c:pt>
                <c:pt idx="1622" formatCode="0.00">
                  <c:v>2.3026000000000004</c:v>
                </c:pt>
                <c:pt idx="1623" formatCode="0.00">
                  <c:v>2.3158000000000003</c:v>
                </c:pt>
                <c:pt idx="1624" formatCode="0.00">
                  <c:v>2.3117999999999999</c:v>
                </c:pt>
                <c:pt idx="1625" formatCode="0.00">
                  <c:v>2.3113999999999999</c:v>
                </c:pt>
                <c:pt idx="1626" formatCode="0.00">
                  <c:v>2.3338000000000001</c:v>
                </c:pt>
                <c:pt idx="1627" formatCode="0.00">
                  <c:v>2.3704000000000001</c:v>
                </c:pt>
                <c:pt idx="1628" formatCode="0.00">
                  <c:v>2.3938000000000001</c:v>
                </c:pt>
                <c:pt idx="1629" formatCode="0.00">
                  <c:v>2.4163999999999999</c:v>
                </c:pt>
                <c:pt idx="1630" formatCode="0.00">
                  <c:v>2.4338000000000002</c:v>
                </c:pt>
                <c:pt idx="1631" formatCode="0.00">
                  <c:v>2.4279999999999999</c:v>
                </c:pt>
                <c:pt idx="1632" formatCode="0.00">
                  <c:v>2.4146000000000001</c:v>
                </c:pt>
                <c:pt idx="1633" formatCode="0.00">
                  <c:v>2.4178000000000002</c:v>
                </c:pt>
                <c:pt idx="1634" formatCode="0.00">
                  <c:v>2.4306000000000001</c:v>
                </c:pt>
                <c:pt idx="1635" formatCode="0.00">
                  <c:v>2.4389999999999996</c:v>
                </c:pt>
                <c:pt idx="1636" formatCode="0.00">
                  <c:v>2.4341999999999997</c:v>
                </c:pt>
                <c:pt idx="1637" formatCode="0.00">
                  <c:v>2.4257999999999997</c:v>
                </c:pt>
                <c:pt idx="1638" formatCode="0.00">
                  <c:v>2.4118000000000004</c:v>
                </c:pt>
                <c:pt idx="1639" formatCode="0.00">
                  <c:v>2.3938000000000001</c:v>
                </c:pt>
                <c:pt idx="1640" formatCode="0.00">
                  <c:v>2.3928000000000003</c:v>
                </c:pt>
                <c:pt idx="1641" formatCode="0.00">
                  <c:v>2.3853999999999997</c:v>
                </c:pt>
                <c:pt idx="1642" formatCode="0.00">
                  <c:v>2.379</c:v>
                </c:pt>
                <c:pt idx="1643" formatCode="0.00">
                  <c:v>2.3718000000000004</c:v>
                </c:pt>
                <c:pt idx="1644" formatCode="0.00">
                  <c:v>2.3641999999999999</c:v>
                </c:pt>
                <c:pt idx="1645" formatCode="0.00">
                  <c:v>2.3432000000000004</c:v>
                </c:pt>
                <c:pt idx="1646" formatCode="0.00">
                  <c:v>2.3326000000000002</c:v>
                </c:pt>
                <c:pt idx="1647" formatCode="0.00">
                  <c:v>2.3336000000000001</c:v>
                </c:pt>
                <c:pt idx="1648" formatCode="0.00">
                  <c:v>2.3317999999999999</c:v>
                </c:pt>
                <c:pt idx="1649" formatCode="0.00">
                  <c:v>2.3384</c:v>
                </c:pt>
                <c:pt idx="1650" formatCode="0.00">
                  <c:v>2.3473999999999995</c:v>
                </c:pt>
                <c:pt idx="1651" formatCode="0.00">
                  <c:v>2.3754</c:v>
                </c:pt>
                <c:pt idx="1652" formatCode="0.00">
                  <c:v>2.3944000000000001</c:v>
                </c:pt>
                <c:pt idx="1653" formatCode="0.00">
                  <c:v>2.4074</c:v>
                </c:pt>
                <c:pt idx="1654" formatCode="0.00">
                  <c:v>2.4115999999999995</c:v>
                </c:pt>
                <c:pt idx="1655" formatCode="0.00">
                  <c:v>2.4215999999999998</c:v>
                </c:pt>
                <c:pt idx="1656" formatCode="0.00">
                  <c:v>2.4142999999999999</c:v>
                </c:pt>
                <c:pt idx="1657" formatCode="0.00">
                  <c:v>2.403</c:v>
                </c:pt>
                <c:pt idx="1658" formatCode="0.00">
                  <c:v>2.4279999999999999</c:v>
                </c:pt>
                <c:pt idx="1659" formatCode="0.00">
                  <c:v>2.4358</c:v>
                </c:pt>
                <c:pt idx="1660" formatCode="0.00">
                  <c:v>2.4298000000000002</c:v>
                </c:pt>
                <c:pt idx="1661" formatCode="0.00">
                  <c:v>2.4257</c:v>
                </c:pt>
                <c:pt idx="1662" formatCode="0.00">
                  <c:v>2.4259999999999997</c:v>
                </c:pt>
                <c:pt idx="1663" formatCode="0.00">
                  <c:v>2.4080000000000004</c:v>
                </c:pt>
                <c:pt idx="1664" formatCode="0.00">
                  <c:v>2.3970000000000002</c:v>
                </c:pt>
                <c:pt idx="1665" formatCode="0.00">
                  <c:v>2.403</c:v>
                </c:pt>
                <c:pt idx="1666" formatCode="0.00">
                  <c:v>2.4070000000000005</c:v>
                </c:pt>
                <c:pt idx="1667" formatCode="0.00">
                  <c:v>2.4110000000000005</c:v>
                </c:pt>
                <c:pt idx="1668" formatCode="0.00">
                  <c:v>2.3994000000000004</c:v>
                </c:pt>
                <c:pt idx="1669" formatCode="0.00">
                  <c:v>2.3998000000000004</c:v>
                </c:pt>
                <c:pt idx="1670" formatCode="0.00">
                  <c:v>2.3901000000000003</c:v>
                </c:pt>
                <c:pt idx="1671" formatCode="0.00">
                  <c:v>2.3792999999999997</c:v>
                </c:pt>
                <c:pt idx="1672" formatCode="0.00">
                  <c:v>2.3792999999999997</c:v>
                </c:pt>
                <c:pt idx="1673" formatCode="0.00">
                  <c:v>2.3754</c:v>
                </c:pt>
                <c:pt idx="1674" formatCode="0.00">
                  <c:v>2.3820000000000001</c:v>
                </c:pt>
                <c:pt idx="1675" formatCode="0.00">
                  <c:v>2.3708</c:v>
                </c:pt>
                <c:pt idx="1676" formatCode="0.00">
                  <c:v>2.3636000000000004</c:v>
                </c:pt>
                <c:pt idx="1677" formatCode="0.00">
                  <c:v>2.3376000000000006</c:v>
                </c:pt>
                <c:pt idx="1678" formatCode="0.00">
                  <c:v>2.3201000000000001</c:v>
                </c:pt>
                <c:pt idx="1679" formatCode="0.00">
                  <c:v>2.2869000000000002</c:v>
                </c:pt>
                <c:pt idx="1680" formatCode="0.00">
                  <c:v>2.2787999999999999</c:v>
                </c:pt>
                <c:pt idx="1681" formatCode="0.00">
                  <c:v>2.2738</c:v>
                </c:pt>
                <c:pt idx="1682" formatCode="0.00">
                  <c:v>2.2768000000000002</c:v>
                </c:pt>
                <c:pt idx="1683" formatCode="0.00">
                  <c:v>2.2717999999999998</c:v>
                </c:pt>
                <c:pt idx="1684" formatCode="0.00">
                  <c:v>2.2789999999999999</c:v>
                </c:pt>
                <c:pt idx="1685" formatCode="0.00">
                  <c:v>2.2768000000000006</c:v>
                </c:pt>
                <c:pt idx="1686" formatCode="0.00">
                  <c:v>2.2779000000000003</c:v>
                </c:pt>
                <c:pt idx="1687" formatCode="0.00">
                  <c:v>2.2887</c:v>
                </c:pt>
                <c:pt idx="1688" formatCode="0.00">
                  <c:v>2.2991000000000001</c:v>
                </c:pt>
                <c:pt idx="1689" formatCode="0.00">
                  <c:v>2.3100999999999998</c:v>
                </c:pt>
                <c:pt idx="1690" formatCode="0.00">
                  <c:v>2.3283</c:v>
                </c:pt>
                <c:pt idx="1691" formatCode="0.00">
                  <c:v>2.3626999999999998</c:v>
                </c:pt>
                <c:pt idx="1692" formatCode="0.00">
                  <c:v>2.3816999999999999</c:v>
                </c:pt>
                <c:pt idx="1693" formatCode="0.00">
                  <c:v>2.4182999999999999</c:v>
                </c:pt>
                <c:pt idx="1694" formatCode="0.00">
                  <c:v>2.4337</c:v>
                </c:pt>
                <c:pt idx="1695" formatCode="0.00">
                  <c:v>2.4492000000000003</c:v>
                </c:pt>
                <c:pt idx="1696" formatCode="0.00">
                  <c:v>2.4317000000000002</c:v>
                </c:pt>
                <c:pt idx="1697" formatCode="0.00">
                  <c:v>2.4234</c:v>
                </c:pt>
                <c:pt idx="1698" formatCode="0.00">
                  <c:v>2.4091999999999998</c:v>
                </c:pt>
                <c:pt idx="1699" formatCode="0.00">
                  <c:v>2.4081999999999999</c:v>
                </c:pt>
                <c:pt idx="1700" formatCode="0.00">
                  <c:v>2.3987000000000003</c:v>
                </c:pt>
                <c:pt idx="1701" formatCode="0.00">
                  <c:v>2.4027000000000003</c:v>
                </c:pt>
                <c:pt idx="1702" formatCode="0.00">
                  <c:v>2.3997999999999999</c:v>
                </c:pt>
                <c:pt idx="1703" formatCode="0.00">
                  <c:v>2.4</c:v>
                </c:pt>
                <c:pt idx="1704" formatCode="0.00">
                  <c:v>2.3986000000000001</c:v>
                </c:pt>
                <c:pt idx="1705" formatCode="0.00">
                  <c:v>2.4051</c:v>
                </c:pt>
                <c:pt idx="1706" formatCode="0.00">
                  <c:v>2.4036999999999997</c:v>
                </c:pt>
                <c:pt idx="1707" formatCode="0.00">
                  <c:v>2.4181000000000004</c:v>
                </c:pt>
                <c:pt idx="1708" formatCode="0.00">
                  <c:v>2.4260999999999999</c:v>
                </c:pt>
                <c:pt idx="1709" formatCode="0.00">
                  <c:v>2.4293</c:v>
                </c:pt>
                <c:pt idx="1710" formatCode="0.00">
                  <c:v>2.4289999999999998</c:v>
                </c:pt>
                <c:pt idx="1711" formatCode="0.00">
                  <c:v>2.4218999999999999</c:v>
                </c:pt>
                <c:pt idx="1712" formatCode="0.00">
                  <c:v>2.4109000000000003</c:v>
                </c:pt>
                <c:pt idx="1713" formatCode="0.00">
                  <c:v>2.4199000000000006</c:v>
                </c:pt>
                <c:pt idx="1714" formatCode="0.00">
                  <c:v>2.4258999999999999</c:v>
                </c:pt>
                <c:pt idx="1715" formatCode="0.00">
                  <c:v>2.4165000000000001</c:v>
                </c:pt>
                <c:pt idx="1716" formatCode="0.00">
                  <c:v>2.415</c:v>
                </c:pt>
                <c:pt idx="1717" formatCode="0.00">
                  <c:v>2.4044000000000003</c:v>
                </c:pt>
                <c:pt idx="1718" formatCode="0.00">
                  <c:v>2.3704000000000001</c:v>
                </c:pt>
                <c:pt idx="1719" formatCode="0.00">
                  <c:v>2.3403999999999998</c:v>
                </c:pt>
                <c:pt idx="1720" formatCode="0.00">
                  <c:v>2.339</c:v>
                </c:pt>
                <c:pt idx="1721" formatCode="0.00">
                  <c:v>2.3460000000000001</c:v>
                </c:pt>
                <c:pt idx="1722" formatCode="0.00">
                  <c:v>2.3660000000000001</c:v>
                </c:pt>
                <c:pt idx="1723" formatCode="0.00">
                  <c:v>2.3862000000000001</c:v>
                </c:pt>
                <c:pt idx="1724" formatCode="0.00">
                  <c:v>2.4170000000000003</c:v>
                </c:pt>
                <c:pt idx="1725" formatCode="0.00">
                  <c:v>2.4205999999999999</c:v>
                </c:pt>
                <c:pt idx="1726" formatCode="0.00">
                  <c:v>2.4166000000000003</c:v>
                </c:pt>
                <c:pt idx="1727" formatCode="0.00">
                  <c:v>2.3832</c:v>
                </c:pt>
                <c:pt idx="1728" formatCode="0.00">
                  <c:v>2.3479999999999999</c:v>
                </c:pt>
                <c:pt idx="1729" formatCode="0.00">
                  <c:v>2.3064</c:v>
                </c:pt>
                <c:pt idx="1730" formatCode="0.00">
                  <c:v>2.2818999999999994</c:v>
                </c:pt>
                <c:pt idx="1731" formatCode="0.00">
                  <c:v>2.2657999999999996</c:v>
                </c:pt>
                <c:pt idx="1732" formatCode="0.00">
                  <c:v>2.2576999999999998</c:v>
                </c:pt>
                <c:pt idx="1733" formatCode="0.00">
                  <c:v>2.2435999999999998</c:v>
                </c:pt>
                <c:pt idx="1734" formatCode="0.00">
                  <c:v>2.2423999999999999</c:v>
                </c:pt>
                <c:pt idx="1735" formatCode="0.00">
                  <c:v>2.2269000000000001</c:v>
                </c:pt>
                <c:pt idx="1736" formatCode="0.00">
                  <c:v>2.2084000000000001</c:v>
                </c:pt>
                <c:pt idx="1737" formatCode="0.00">
                  <c:v>2.1982999999999997</c:v>
                </c:pt>
                <c:pt idx="1738" formatCode="0.00">
                  <c:v>2.1907999999999999</c:v>
                </c:pt>
                <c:pt idx="1739" formatCode="0.00">
                  <c:v>2.1674999999999995</c:v>
                </c:pt>
                <c:pt idx="1740" formatCode="0.00">
                  <c:v>2.1527000000000003</c:v>
                </c:pt>
                <c:pt idx="1741" formatCode="0.00">
                  <c:v>2.1374</c:v>
                </c:pt>
                <c:pt idx="1742" formatCode="0.00">
                  <c:v>2.1265000000000001</c:v>
                </c:pt>
                <c:pt idx="1743" formatCode="0.00">
                  <c:v>2.113</c:v>
                </c:pt>
                <c:pt idx="1744" formatCode="0.00">
                  <c:v>2.0955000000000004</c:v>
                </c:pt>
                <c:pt idx="1745" formatCode="0.00">
                  <c:v>2.0783</c:v>
                </c:pt>
                <c:pt idx="1746" formatCode="0.00">
                  <c:v>2.0598000000000001</c:v>
                </c:pt>
                <c:pt idx="1747" formatCode="0.00">
                  <c:v>2.0413000000000006</c:v>
                </c:pt>
                <c:pt idx="1748" formatCode="0.00">
                  <c:v>2.0476000000000001</c:v>
                </c:pt>
                <c:pt idx="1749" formatCode="0.00">
                  <c:v>2.0528</c:v>
                </c:pt>
                <c:pt idx="1750" formatCode="0.00">
                  <c:v>2.0688</c:v>
                </c:pt>
                <c:pt idx="1751" formatCode="0.00">
                  <c:v>2.0775999999999994</c:v>
                </c:pt>
                <c:pt idx="1752" formatCode="0.00">
                  <c:v>2.0786000000000002</c:v>
                </c:pt>
                <c:pt idx="1753" formatCode="0.00">
                  <c:v>2.0630000000000002</c:v>
                </c:pt>
                <c:pt idx="1754" formatCode="0.00">
                  <c:v>2.0486000000000004</c:v>
                </c:pt>
                <c:pt idx="1755" formatCode="0.00">
                  <c:v>2.0287999999999999</c:v>
                </c:pt>
                <c:pt idx="1756" formatCode="0.00">
                  <c:v>2.0089999999999995</c:v>
                </c:pt>
                <c:pt idx="1757" formatCode="0.00">
                  <c:v>2.0031999999999996</c:v>
                </c:pt>
                <c:pt idx="1758" formatCode="0.00">
                  <c:v>2.0100000000000002</c:v>
                </c:pt>
                <c:pt idx="1759" formatCode="0.00">
                  <c:v>2.0129999999999999</c:v>
                </c:pt>
                <c:pt idx="1760" formatCode="0.00">
                  <c:v>2.0017999999999998</c:v>
                </c:pt>
                <c:pt idx="1761" formatCode="0.00">
                  <c:v>1.9948000000000001</c:v>
                </c:pt>
                <c:pt idx="1762" formatCode="0.00">
                  <c:v>1.9845999999999999</c:v>
                </c:pt>
                <c:pt idx="1763" formatCode="0.00">
                  <c:v>1.9711999999999996</c:v>
                </c:pt>
                <c:pt idx="1764" formatCode="0.00">
                  <c:v>1.9609999999999999</c:v>
                </c:pt>
                <c:pt idx="1765" formatCode="0.00">
                  <c:v>1.9609999999999999</c:v>
                </c:pt>
                <c:pt idx="1766" formatCode="0.00">
                  <c:v>1.9678</c:v>
                </c:pt>
                <c:pt idx="1767" formatCode="0.00">
                  <c:v>1.9683999999999997</c:v>
                </c:pt>
                <c:pt idx="1768" formatCode="0.00">
                  <c:v>1.9700000000000002</c:v>
                </c:pt>
                <c:pt idx="1769" formatCode="0.00">
                  <c:v>1.9883999999999999</c:v>
                </c:pt>
                <c:pt idx="1770" formatCode="0.00">
                  <c:v>2.0054000000000003</c:v>
                </c:pt>
                <c:pt idx="1771" formatCode="0.00">
                  <c:v>2.0217999999999998</c:v>
                </c:pt>
                <c:pt idx="1772" formatCode="0.00">
                  <c:v>2.0368000000000004</c:v>
                </c:pt>
                <c:pt idx="1773" formatCode="0.00">
                  <c:v>2.0518000000000001</c:v>
                </c:pt>
                <c:pt idx="1774" formatCode="0.00">
                  <c:v>2.0606</c:v>
                </c:pt>
                <c:pt idx="1775" formatCode="0.00">
                  <c:v>2.0735999999999999</c:v>
                </c:pt>
                <c:pt idx="1776" formatCode="0.00">
                  <c:v>2.0777999999999999</c:v>
                </c:pt>
                <c:pt idx="1777" formatCode="0.00">
                  <c:v>2.0935999999999999</c:v>
                </c:pt>
                <c:pt idx="1778" formatCode="0.00">
                  <c:v>2.1103999999999998</c:v>
                </c:pt>
                <c:pt idx="1779" formatCode="0.00">
                  <c:v>2.1268000000000002</c:v>
                </c:pt>
                <c:pt idx="1780" formatCode="0.00">
                  <c:v>2.1307999999999998</c:v>
                </c:pt>
                <c:pt idx="1781" formatCode="0.00">
                  <c:v>2.1484000000000001</c:v>
                </c:pt>
                <c:pt idx="1782" formatCode="0.00">
                  <c:v>2.1587999999999998</c:v>
                </c:pt>
                <c:pt idx="1783" formatCode="0.00">
                  <c:v>2.1594000000000002</c:v>
                </c:pt>
                <c:pt idx="1784" formatCode="0.00">
                  <c:v>2.1581999999999995</c:v>
                </c:pt>
                <c:pt idx="1785" formatCode="0.00">
                  <c:v>2.1671999999999998</c:v>
                </c:pt>
                <c:pt idx="1786" formatCode="0.00">
                  <c:v>2.1637999999999997</c:v>
                </c:pt>
                <c:pt idx="1787" formatCode="0.00">
                  <c:v>2.1576</c:v>
                </c:pt>
                <c:pt idx="1788" formatCode="0.00">
                  <c:v>2.1605999999999996</c:v>
                </c:pt>
                <c:pt idx="1789" formatCode="0.00">
                  <c:v>2.1501999999999999</c:v>
                </c:pt>
                <c:pt idx="1790" formatCode="0.00">
                  <c:v>2.1311999999999998</c:v>
                </c:pt>
                <c:pt idx="1791" formatCode="0.00">
                  <c:v>2.1160000000000001</c:v>
                </c:pt>
                <c:pt idx="1792" formatCode="0.00">
                  <c:v>2.1019999999999999</c:v>
                </c:pt>
                <c:pt idx="1793" formatCode="0.00">
                  <c:v>2.0870000000000002</c:v>
                </c:pt>
                <c:pt idx="1794" formatCode="0.00">
                  <c:v>2.0918000000000001</c:v>
                </c:pt>
                <c:pt idx="1795" formatCode="0.00">
                  <c:v>2.1074000000000006</c:v>
                </c:pt>
                <c:pt idx="1796" formatCode="0.00">
                  <c:v>2.1178000000000003</c:v>
                </c:pt>
                <c:pt idx="1797" formatCode="0.00">
                  <c:v>2.1288</c:v>
                </c:pt>
                <c:pt idx="1798" formatCode="0.00">
                  <c:v>2.1488000000000005</c:v>
                </c:pt>
                <c:pt idx="1799" formatCode="0.00">
                  <c:v>2.1570000000000005</c:v>
                </c:pt>
                <c:pt idx="1800" formatCode="0.00">
                  <c:v>2.1741999999999999</c:v>
                </c:pt>
                <c:pt idx="1801" formatCode="0.00">
                  <c:v>2.2114000000000003</c:v>
                </c:pt>
                <c:pt idx="1802" formatCode="0.00">
                  <c:v>2.2498</c:v>
                </c:pt>
                <c:pt idx="1803" formatCode="0.00">
                  <c:v>2.2847999999999997</c:v>
                </c:pt>
                <c:pt idx="1804" formatCode="0.00">
                  <c:v>2.3318000000000003</c:v>
                </c:pt>
                <c:pt idx="1805" formatCode="0.00">
                  <c:v>2.35</c:v>
                </c:pt>
                <c:pt idx="1806" formatCode="0.00">
                  <c:v>2.3446000000000002</c:v>
                </c:pt>
                <c:pt idx="1807" formatCode="0.00">
                  <c:v>2.3372000000000002</c:v>
                </c:pt>
                <c:pt idx="1808" formatCode="0.00">
                  <c:v>2.3149999999999999</c:v>
                </c:pt>
                <c:pt idx="1809" formatCode="0.00">
                  <c:v>2.2871999999999999</c:v>
                </c:pt>
                <c:pt idx="1810" formatCode="0.00">
                  <c:v>2.278</c:v>
                </c:pt>
                <c:pt idx="1811" formatCode="0.00">
                  <c:v>2.2747999999999999</c:v>
                </c:pt>
                <c:pt idx="1812" formatCode="0.00">
                  <c:v>2.2625999999999999</c:v>
                </c:pt>
                <c:pt idx="1813" formatCode="0.00">
                  <c:v>2.2648000000000001</c:v>
                </c:pt>
                <c:pt idx="1814" formatCode="0.00">
                  <c:v>2.2720000000000002</c:v>
                </c:pt>
                <c:pt idx="1815" formatCode="0.00">
                  <c:v>2.2733999999999996</c:v>
                </c:pt>
                <c:pt idx="1816" formatCode="0.00">
                  <c:v>2.2898000000000005</c:v>
                </c:pt>
                <c:pt idx="1817" formatCode="0.00">
                  <c:v>2.3150000000000004</c:v>
                </c:pt>
                <c:pt idx="1818" formatCode="0.00">
                  <c:v>2.331</c:v>
                </c:pt>
                <c:pt idx="1819" formatCode="0.00">
                  <c:v>2.3395999999999999</c:v>
                </c:pt>
                <c:pt idx="1820" formatCode="0.00">
                  <c:v>2.3535999999999997</c:v>
                </c:pt>
                <c:pt idx="1821" formatCode="0.00">
                  <c:v>2.3619999999999997</c:v>
                </c:pt>
                <c:pt idx="1822" formatCode="0.00">
                  <c:v>2.3586000000000005</c:v>
                </c:pt>
                <c:pt idx="1823" formatCode="0.00">
                  <c:v>2.3561999999999999</c:v>
                </c:pt>
                <c:pt idx="1824" formatCode="0.00">
                  <c:v>2.3538000000000006</c:v>
                </c:pt>
                <c:pt idx="1825" formatCode="0.00">
                  <c:v>2.3578000000000001</c:v>
                </c:pt>
                <c:pt idx="1826" formatCode="0.00">
                  <c:v>2.3466</c:v>
                </c:pt>
                <c:pt idx="1827" formatCode="0.00">
                  <c:v>2.3348</c:v>
                </c:pt>
                <c:pt idx="1828" formatCode="0.00">
                  <c:v>2.3214000000000001</c:v>
                </c:pt>
                <c:pt idx="1829" formatCode="0.00">
                  <c:v>2.3094000000000001</c:v>
                </c:pt>
                <c:pt idx="1830" formatCode="0.00">
                  <c:v>2.2940000000000005</c:v>
                </c:pt>
                <c:pt idx="1831" formatCode="0.00">
                  <c:v>2.2893999999999997</c:v>
                </c:pt>
                <c:pt idx="1832" formatCode="0.00">
                  <c:v>2.2961999999999998</c:v>
                </c:pt>
                <c:pt idx="1833" formatCode="0.00">
                  <c:v>2.3055999999999996</c:v>
                </c:pt>
                <c:pt idx="1834" formatCode="0.00">
                  <c:v>2.3220000000000001</c:v>
                </c:pt>
                <c:pt idx="1835" formatCode="0.00">
                  <c:v>2.3450000000000002</c:v>
                </c:pt>
                <c:pt idx="1836" formatCode="0.00">
                  <c:v>2.371</c:v>
                </c:pt>
                <c:pt idx="1837" formatCode="0.00">
                  <c:v>2.4086000000000003</c:v>
                </c:pt>
                <c:pt idx="1838" formatCode="0.00">
                  <c:v>2.4533999999999998</c:v>
                </c:pt>
                <c:pt idx="1839" formatCode="0.00">
                  <c:v>2.5021999999999998</c:v>
                </c:pt>
                <c:pt idx="1840" formatCode="0.00">
                  <c:v>2.5263999999999998</c:v>
                </c:pt>
                <c:pt idx="1841" formatCode="0.00">
                  <c:v>2.5441999999999996</c:v>
                </c:pt>
                <c:pt idx="1842" formatCode="0.00">
                  <c:v>2.5515999999999996</c:v>
                </c:pt>
                <c:pt idx="1843" formatCode="0.00">
                  <c:v>2.5552000000000001</c:v>
                </c:pt>
                <c:pt idx="1844" formatCode="0.00">
                  <c:v>2.5464000000000002</c:v>
                </c:pt>
                <c:pt idx="1845" formatCode="0.00">
                  <c:v>2.5616000000000003</c:v>
                </c:pt>
                <c:pt idx="1846" formatCode="0.00">
                  <c:v>2.5718000000000001</c:v>
                </c:pt>
                <c:pt idx="1847" formatCode="0.00">
                  <c:v>2.581</c:v>
                </c:pt>
                <c:pt idx="1848" formatCode="0.00">
                  <c:v>2.59</c:v>
                </c:pt>
                <c:pt idx="1849" formatCode="0.00">
                  <c:v>2.6027999999999998</c:v>
                </c:pt>
                <c:pt idx="1850" formatCode="0.00">
                  <c:v>2.5994000000000002</c:v>
                </c:pt>
                <c:pt idx="1851" formatCode="0.00">
                  <c:v>2.6103999999999998</c:v>
                </c:pt>
                <c:pt idx="1852" formatCode="0.00">
                  <c:v>2.6195999999999997</c:v>
                </c:pt>
                <c:pt idx="1853" formatCode="0.00">
                  <c:v>2.6185999999999998</c:v>
                </c:pt>
                <c:pt idx="1854" formatCode="0.00">
                  <c:v>2.6157999999999997</c:v>
                </c:pt>
                <c:pt idx="1855" formatCode="0.00">
                  <c:v>2.6059999999999999</c:v>
                </c:pt>
                <c:pt idx="1856" formatCode="0.00">
                  <c:v>2.59</c:v>
                </c:pt>
                <c:pt idx="1857" formatCode="0.00">
                  <c:v>2.5529999999999999</c:v>
                </c:pt>
                <c:pt idx="1858" formatCode="0.00">
                  <c:v>2.532</c:v>
                </c:pt>
                <c:pt idx="1859" formatCode="0.00">
                  <c:v>2.5158</c:v>
                </c:pt>
                <c:pt idx="1860" formatCode="0.00">
                  <c:v>2.5160000000000005</c:v>
                </c:pt>
                <c:pt idx="1861" formatCode="0.00">
                  <c:v>2.5152000000000001</c:v>
                </c:pt>
                <c:pt idx="1862" formatCode="0.00">
                  <c:v>2.5282</c:v>
                </c:pt>
                <c:pt idx="1863" formatCode="0.00">
                  <c:v>2.5271999999999997</c:v>
                </c:pt>
                <c:pt idx="1864" formatCode="0.00">
                  <c:v>2.5209999999999999</c:v>
                </c:pt>
                <c:pt idx="1865" formatCode="0.00">
                  <c:v>2.5019999999999998</c:v>
                </c:pt>
                <c:pt idx="1866" formatCode="0.00">
                  <c:v>2.4807999999999999</c:v>
                </c:pt>
                <c:pt idx="1867" formatCode="0.00">
                  <c:v>2.4518</c:v>
                </c:pt>
                <c:pt idx="1868" formatCode="0.00">
                  <c:v>2.4216000000000002</c:v>
                </c:pt>
                <c:pt idx="1869" formatCode="0.00">
                  <c:v>2.3805999999999998</c:v>
                </c:pt>
                <c:pt idx="1870" formatCode="0.00">
                  <c:v>2.3662000000000001</c:v>
                </c:pt>
                <c:pt idx="1871" formatCode="0.00">
                  <c:v>2.3555999999999999</c:v>
                </c:pt>
                <c:pt idx="1872" formatCode="0.00">
                  <c:v>2.3644000000000003</c:v>
                </c:pt>
                <c:pt idx="1873" formatCode="0.00">
                  <c:v>2.3728000000000002</c:v>
                </c:pt>
                <c:pt idx="1874" formatCode="0.00">
                  <c:v>2.3880000000000003</c:v>
                </c:pt>
                <c:pt idx="1875" formatCode="0.00">
                  <c:v>2.3841999999999999</c:v>
                </c:pt>
                <c:pt idx="1876" formatCode="0.00">
                  <c:v>2.3880000000000003</c:v>
                </c:pt>
                <c:pt idx="1877" formatCode="0.00">
                  <c:v>2.3887999999999998</c:v>
                </c:pt>
                <c:pt idx="1878" formatCode="0.00">
                  <c:v>2.3952</c:v>
                </c:pt>
                <c:pt idx="1879" formatCode="0.00">
                  <c:v>2.4013999999999998</c:v>
                </c:pt>
                <c:pt idx="1880" formatCode="0.00">
                  <c:v>2.407</c:v>
                </c:pt>
                <c:pt idx="1881" formatCode="0.00">
                  <c:v>2.399</c:v>
                </c:pt>
                <c:pt idx="1882" formatCode="0.00">
                  <c:v>2.3839999999999999</c:v>
                </c:pt>
                <c:pt idx="1883" formatCode="0.00">
                  <c:v>2.36252</c:v>
                </c:pt>
                <c:pt idx="1884" formatCode="0.00">
                  <c:v>2.3545199999999999</c:v>
                </c:pt>
                <c:pt idx="1885" formatCode="0.00">
                  <c:v>2.3469199999999999</c:v>
                </c:pt>
                <c:pt idx="1886" formatCode="0.00">
                  <c:v>2.3421199999999995</c:v>
                </c:pt>
                <c:pt idx="1887" formatCode="0.00">
                  <c:v>2.3443199999999997</c:v>
                </c:pt>
                <c:pt idx="1888" formatCode="0.00">
                  <c:v>2.3485999999999998</c:v>
                </c:pt>
                <c:pt idx="1889" formatCode="0.00">
                  <c:v>2.3445999999999998</c:v>
                </c:pt>
                <c:pt idx="1890" formatCode="0.00">
                  <c:v>2.3456000000000001</c:v>
                </c:pt>
                <c:pt idx="1891" formatCode="0.00">
                  <c:v>2.3466</c:v>
                </c:pt>
                <c:pt idx="1892" formatCode="0.00">
                  <c:v>2.3430000000000009</c:v>
                </c:pt>
                <c:pt idx="1893" formatCode="0.00">
                  <c:v>2.3418000000000001</c:v>
                </c:pt>
                <c:pt idx="1894" formatCode="0.00">
                  <c:v>2.3428000000000004</c:v>
                </c:pt>
                <c:pt idx="1895" formatCode="0.00">
                  <c:v>2.3338000000000001</c:v>
                </c:pt>
                <c:pt idx="1896" formatCode="0.00">
                  <c:v>2.3384</c:v>
                </c:pt>
                <c:pt idx="1897" formatCode="0.00">
                  <c:v>2.3484000000000003</c:v>
                </c:pt>
                <c:pt idx="1898" formatCode="0.00">
                  <c:v>2.3545999999999996</c:v>
                </c:pt>
                <c:pt idx="1899" formatCode="0.00">
                  <c:v>2.3515999999999999</c:v>
                </c:pt>
                <c:pt idx="1900" formatCode="0.00">
                  <c:v>2.3587999999999996</c:v>
                </c:pt>
                <c:pt idx="1901" formatCode="0.00">
                  <c:v>2.3546</c:v>
                </c:pt>
                <c:pt idx="1902" formatCode="0.00">
                  <c:v>2.3444000000000003</c:v>
                </c:pt>
                <c:pt idx="1903" formatCode="0.00">
                  <c:v>2.3446000000000007</c:v>
                </c:pt>
                <c:pt idx="1904" formatCode="0.00">
                  <c:v>2.3460000000000001</c:v>
                </c:pt>
                <c:pt idx="1905" formatCode="0.00">
                  <c:v>2.3473999999999999</c:v>
                </c:pt>
                <c:pt idx="1906" formatCode="0.00">
                  <c:v>2.3485999999999998</c:v>
                </c:pt>
                <c:pt idx="1907" formatCode="0.00">
                  <c:v>2.3561000000000001</c:v>
                </c:pt>
                <c:pt idx="1908" formatCode="0.00">
                  <c:v>2.3644999999999996</c:v>
                </c:pt>
                <c:pt idx="1909" formatCode="0.00">
                  <c:v>2.3730999999999995</c:v>
                </c:pt>
                <c:pt idx="1910" formatCode="0.00">
                  <c:v>2.3835000000000002</c:v>
                </c:pt>
                <c:pt idx="1911" formatCode="0.00">
                  <c:v>2.3925000000000005</c:v>
                </c:pt>
                <c:pt idx="1912" formatCode="0.00">
                  <c:v>2.4</c:v>
                </c:pt>
                <c:pt idx="1913" formatCode="0.00">
                  <c:v>2.4</c:v>
                </c:pt>
                <c:pt idx="1914" formatCode="0.00">
                  <c:v>2.4054000000000002</c:v>
                </c:pt>
                <c:pt idx="1915" formatCode="0.00">
                  <c:v>2.3975999999999997</c:v>
                </c:pt>
                <c:pt idx="1916" formatCode="0.00">
                  <c:v>2.3896000000000002</c:v>
                </c:pt>
                <c:pt idx="1917" formatCode="0.00">
                  <c:v>2.3835999999999999</c:v>
                </c:pt>
                <c:pt idx="1918" formatCode="0.00">
                  <c:v>2.3776000000000002</c:v>
                </c:pt>
                <c:pt idx="1919" formatCode="0.00">
                  <c:v>2.363</c:v>
                </c:pt>
                <c:pt idx="1920" formatCode="0.00">
                  <c:v>2.3579999999999997</c:v>
                </c:pt>
                <c:pt idx="1921" formatCode="0.00">
                  <c:v>2.3530000000000002</c:v>
                </c:pt>
                <c:pt idx="1922" formatCode="0.00">
                  <c:v>2.34124</c:v>
                </c:pt>
                <c:pt idx="1923" formatCode="0.00">
                  <c:v>2.3242399999999996</c:v>
                </c:pt>
                <c:pt idx="1924" formatCode="0.00">
                  <c:v>2.3172399999999995</c:v>
                </c:pt>
                <c:pt idx="1925" formatCode="0.00">
                  <c:v>2.3060399999999999</c:v>
                </c:pt>
                <c:pt idx="1926" formatCode="0.00">
                  <c:v>2.2860399999999998</c:v>
                </c:pt>
                <c:pt idx="1927" formatCode="0.00">
                  <c:v>2.2667999999999999</c:v>
                </c:pt>
                <c:pt idx="1928" formatCode="0.00">
                  <c:v>2.2528000000000001</c:v>
                </c:pt>
                <c:pt idx="1929" formatCode="0.00">
                  <c:v>2.2370000000000001</c:v>
                </c:pt>
                <c:pt idx="1930" formatCode="0.00">
                  <c:v>2.23</c:v>
                </c:pt>
                <c:pt idx="1931" formatCode="0.00">
                  <c:v>2.2218</c:v>
                </c:pt>
                <c:pt idx="1932" formatCode="0.00">
                  <c:v>2.2078000000000002</c:v>
                </c:pt>
                <c:pt idx="1933" formatCode="0.00">
                  <c:v>2.1797999999999997</c:v>
                </c:pt>
                <c:pt idx="1934" formatCode="0.00">
                  <c:v>2.1589999999999998</c:v>
                </c:pt>
                <c:pt idx="1935" formatCode="0.00">
                  <c:v>2.1322000000000001</c:v>
                </c:pt>
                <c:pt idx="1936" formatCode="0.00">
                  <c:v>2.1203999999999996</c:v>
                </c:pt>
                <c:pt idx="1937" formatCode="0.00">
                  <c:v>2.1304000000000003</c:v>
                </c:pt>
                <c:pt idx="1938" formatCode="0.00">
                  <c:v>2.1553999999999998</c:v>
                </c:pt>
                <c:pt idx="1939" formatCode="0.00">
                  <c:v>2.1756000000000002</c:v>
                </c:pt>
                <c:pt idx="1940" formatCode="0.00">
                  <c:v>2.2023999999999999</c:v>
                </c:pt>
                <c:pt idx="1941" formatCode="0.00">
                  <c:v>2.2244000000000002</c:v>
                </c:pt>
                <c:pt idx="1942" formatCode="0.00">
                  <c:v>2.2343999999999999</c:v>
                </c:pt>
                <c:pt idx="1943" formatCode="0.00">
                  <c:v>2.2464</c:v>
                </c:pt>
                <c:pt idx="1944" formatCode="0.00">
                  <c:v>2.2556000000000003</c:v>
                </c:pt>
                <c:pt idx="1945" formatCode="0.00">
                  <c:v>2.2633999999999999</c:v>
                </c:pt>
                <c:pt idx="1946" formatCode="0.00">
                  <c:v>2.27</c:v>
                </c:pt>
                <c:pt idx="1947" formatCode="0.00">
                  <c:v>2.2784</c:v>
                </c:pt>
                <c:pt idx="1948" formatCode="0.00">
                  <c:v>2.2669999999999999</c:v>
                </c:pt>
                <c:pt idx="1949" formatCode="0.00">
                  <c:v>2.2475999999999998</c:v>
                </c:pt>
                <c:pt idx="1950" formatCode="0.00">
                  <c:v>2.2269399999999999</c:v>
                </c:pt>
                <c:pt idx="1951" formatCode="0.00">
                  <c:v>2.20634</c:v>
                </c:pt>
                <c:pt idx="1952" formatCode="0.00">
                  <c:v>2.1905399999999999</c:v>
                </c:pt>
                <c:pt idx="1953" formatCode="0.00">
                  <c:v>2.1927399999999997</c:v>
                </c:pt>
                <c:pt idx="1954" formatCode="0.00">
                  <c:v>2.1975399999999996</c:v>
                </c:pt>
                <c:pt idx="1955" formatCode="0.00">
                  <c:v>2.2085999999999997</c:v>
                </c:pt>
                <c:pt idx="1956" formatCode="0.00">
                  <c:v>2.2165999999999997</c:v>
                </c:pt>
                <c:pt idx="1957" formatCode="0.00">
                  <c:v>2.2039999999999997</c:v>
                </c:pt>
                <c:pt idx="1958" formatCode="0.00">
                  <c:v>2.1801999999999997</c:v>
                </c:pt>
                <c:pt idx="1959" formatCode="0.00">
                  <c:v>2.1673999999999998</c:v>
                </c:pt>
                <c:pt idx="1960" formatCode="0.00">
                  <c:v>2.1501999999999994</c:v>
                </c:pt>
                <c:pt idx="1961" formatCode="0.00">
                  <c:v>2.1452</c:v>
                </c:pt>
                <c:pt idx="1962" formatCode="0.00">
                  <c:v>2.1472000000000002</c:v>
                </c:pt>
                <c:pt idx="1963" formatCode="0.00">
                  <c:v>2.1632000000000002</c:v>
                </c:pt>
                <c:pt idx="1964" formatCode="0.00">
                  <c:v>2.1719999999999997</c:v>
                </c:pt>
                <c:pt idx="1965" formatCode="0.00">
                  <c:v>2.177</c:v>
                </c:pt>
                <c:pt idx="1966" formatCode="0.00">
                  <c:v>2.1739999999999999</c:v>
                </c:pt>
                <c:pt idx="1967" formatCode="0.00">
                  <c:v>2.1775999999999995</c:v>
                </c:pt>
                <c:pt idx="1968" formatCode="0.00">
                  <c:v>2.1805999999999996</c:v>
                </c:pt>
                <c:pt idx="1969" formatCode="0.00">
                  <c:v>2.1818</c:v>
                </c:pt>
                <c:pt idx="1970" formatCode="0.00">
                  <c:v>2.1856</c:v>
                </c:pt>
                <c:pt idx="1971" formatCode="0.00">
                  <c:v>2.1936000000000004</c:v>
                </c:pt>
                <c:pt idx="1972" formatCode="0.00">
                  <c:v>2.2048000000000001</c:v>
                </c:pt>
                <c:pt idx="1973" formatCode="0.00">
                  <c:v>2.2142000000000004</c:v>
                </c:pt>
                <c:pt idx="1974" formatCode="0.00">
                  <c:v>2.2326000000000001</c:v>
                </c:pt>
                <c:pt idx="1975" formatCode="0.00">
                  <c:v>2.2290000000000001</c:v>
                </c:pt>
                <c:pt idx="1976" formatCode="0.00">
                  <c:v>2.2492000000000001</c:v>
                </c:pt>
                <c:pt idx="1977" formatCode="0.00">
                  <c:v>2.2673999999999999</c:v>
                </c:pt>
                <c:pt idx="1978" formatCode="0.00">
                  <c:v>2.2843999999999998</c:v>
                </c:pt>
                <c:pt idx="1979" formatCode="0.00">
                  <c:v>2.2974000000000001</c:v>
                </c:pt>
                <c:pt idx="1980" formatCode="0.00">
                  <c:v>2.3311999999999999</c:v>
                </c:pt>
                <c:pt idx="1981" formatCode="0.00">
                  <c:v>2.3392000000000004</c:v>
                </c:pt>
                <c:pt idx="1982" formatCode="0.00">
                  <c:v>2.3531999999999997</c:v>
                </c:pt>
                <c:pt idx="1983" formatCode="0.00">
                  <c:v>2.3628</c:v>
                </c:pt>
                <c:pt idx="1984" formatCode="0.00">
                  <c:v>2.3731999999999998</c:v>
                </c:pt>
                <c:pt idx="1985" formatCode="0.00">
                  <c:v>2.3807999999999998</c:v>
                </c:pt>
                <c:pt idx="1986" formatCode="0.00">
                  <c:v>2.3863999999999996</c:v>
                </c:pt>
                <c:pt idx="1987" formatCode="0.00">
                  <c:v>2.3883999999999999</c:v>
                </c:pt>
                <c:pt idx="1988" formatCode="0.00">
                  <c:v>2.3914</c:v>
                </c:pt>
                <c:pt idx="1989" formatCode="0.00">
                  <c:v>2.3945999999999996</c:v>
                </c:pt>
                <c:pt idx="1990" formatCode="0.00">
                  <c:v>2.3967999999999998</c:v>
                </c:pt>
                <c:pt idx="1991" formatCode="0.00">
                  <c:v>2.3918000000000004</c:v>
                </c:pt>
                <c:pt idx="1992" formatCode="0.00">
                  <c:v>2.3795999999999999</c:v>
                </c:pt>
                <c:pt idx="1993" formatCode="0.00">
                  <c:v>2.3676000000000004</c:v>
                </c:pt>
                <c:pt idx="1994" formatCode="0.00">
                  <c:v>2.3548</c:v>
                </c:pt>
                <c:pt idx="1995" formatCode="0.00">
                  <c:v>2.3370000000000002</c:v>
                </c:pt>
                <c:pt idx="1996" formatCode="0.00">
                  <c:v>2.3289999999999997</c:v>
                </c:pt>
                <c:pt idx="1997" formatCode="0.00">
                  <c:v>2.3242000000000003</c:v>
                </c:pt>
                <c:pt idx="1998" formatCode="0.00">
                  <c:v>2.3222</c:v>
                </c:pt>
                <c:pt idx="1999" formatCode="0.00">
                  <c:v>2.3278000000000003</c:v>
                </c:pt>
                <c:pt idx="2000" formatCode="0.00">
                  <c:v>2.3418000000000001</c:v>
                </c:pt>
                <c:pt idx="2001" formatCode="0.00">
                  <c:v>2.3570000000000002</c:v>
                </c:pt>
                <c:pt idx="2002" formatCode="0.00">
                  <c:v>2.3710000000000004</c:v>
                </c:pt>
                <c:pt idx="2003" formatCode="0.00">
                  <c:v>2.3836000000000004</c:v>
                </c:pt>
                <c:pt idx="2004" formatCode="0.00">
                  <c:v>2.3877999999999999</c:v>
                </c:pt>
                <c:pt idx="2005" formatCode="0.00">
                  <c:v>2.3874000000000004</c:v>
                </c:pt>
                <c:pt idx="2006" formatCode="0.00">
                  <c:v>2.3850000000000002</c:v>
                </c:pt>
                <c:pt idx="2007" formatCode="0.00">
                  <c:v>2.3812000000000002</c:v>
                </c:pt>
                <c:pt idx="2008" formatCode="0.00">
                  <c:v>2.3878000000000004</c:v>
                </c:pt>
                <c:pt idx="2009" formatCode="0.00">
                  <c:v>2.3962000000000003</c:v>
                </c:pt>
                <c:pt idx="2010" formatCode="0.00">
                  <c:v>2.4036</c:v>
                </c:pt>
                <c:pt idx="2011" formatCode="0.00">
                  <c:v>2.4081999999999999</c:v>
                </c:pt>
                <c:pt idx="2012" formatCode="0.00">
                  <c:v>2.4127999999999998</c:v>
                </c:pt>
                <c:pt idx="2013" formatCode="0.00">
                  <c:v>2.41</c:v>
                </c:pt>
                <c:pt idx="2014" formatCode="0.00">
                  <c:v>2.3952000000000004</c:v>
                </c:pt>
                <c:pt idx="2015" formatCode="0.00">
                  <c:v>2.3834</c:v>
                </c:pt>
                <c:pt idx="2016" formatCode="0.00">
                  <c:v>2.3676000000000004</c:v>
                </c:pt>
                <c:pt idx="2017" formatCode="0.00">
                  <c:v>2.3527999999999998</c:v>
                </c:pt>
                <c:pt idx="2018" formatCode="0.00">
                  <c:v>2.339</c:v>
                </c:pt>
                <c:pt idx="2019" formatCode="0.00">
                  <c:v>2.3362000000000003</c:v>
                </c:pt>
                <c:pt idx="2020" formatCode="0.00">
                  <c:v>2.3297999999999996</c:v>
                </c:pt>
                <c:pt idx="2021" formatCode="0.00">
                  <c:v>2.33</c:v>
                </c:pt>
                <c:pt idx="2022" formatCode="0.00">
                  <c:v>2.3326000000000002</c:v>
                </c:pt>
                <c:pt idx="2023" formatCode="0.00">
                  <c:v>2.3318000000000003</c:v>
                </c:pt>
                <c:pt idx="2024" formatCode="0.00">
                  <c:v>2.3273999999999999</c:v>
                </c:pt>
                <c:pt idx="2025" formatCode="0.00">
                  <c:v>2.3252000000000002</c:v>
                </c:pt>
                <c:pt idx="2026" formatCode="0.00">
                  <c:v>2.3210000000000002</c:v>
                </c:pt>
                <c:pt idx="2027" formatCode="0.00">
                  <c:v>2.3144</c:v>
                </c:pt>
                <c:pt idx="2028" formatCode="0.00">
                  <c:v>2.3069999999999999</c:v>
                </c:pt>
                <c:pt idx="2029" formatCode="0.00">
                  <c:v>2.2978000000000001</c:v>
                </c:pt>
                <c:pt idx="2030" formatCode="0.00">
                  <c:v>2.2885999999999997</c:v>
                </c:pt>
                <c:pt idx="2031" formatCode="0.00">
                  <c:v>2.2812000000000001</c:v>
                </c:pt>
                <c:pt idx="2032" formatCode="0.00">
                  <c:v>2.2786</c:v>
                </c:pt>
                <c:pt idx="2033" formatCode="0.00">
                  <c:v>2.2762000000000002</c:v>
                </c:pt>
                <c:pt idx="2034" formatCode="0.00">
                  <c:v>2.2784</c:v>
                </c:pt>
                <c:pt idx="2035" formatCode="0.00">
                  <c:v>2.2801999999999998</c:v>
                </c:pt>
                <c:pt idx="2036" formatCode="0.00">
                  <c:v>2.2811999999999997</c:v>
                </c:pt>
                <c:pt idx="2037" formatCode="0.00">
                  <c:v>2.2826</c:v>
                </c:pt>
                <c:pt idx="2038" formatCode="0.00">
                  <c:v>2.2811999999999997</c:v>
                </c:pt>
                <c:pt idx="2039" formatCode="0.00">
                  <c:v>2.2774000000000001</c:v>
                </c:pt>
                <c:pt idx="2040" formatCode="0.00">
                  <c:v>2.2747999999999999</c:v>
                </c:pt>
                <c:pt idx="2041" formatCode="0.00">
                  <c:v>2.2729999999999997</c:v>
                </c:pt>
                <c:pt idx="2042" formatCode="0.00">
                  <c:v>2.2718000000000003</c:v>
                </c:pt>
                <c:pt idx="2043" formatCode="0.00">
                  <c:v>2.2721999999999998</c:v>
                </c:pt>
                <c:pt idx="2044" formatCode="0.00">
                  <c:v>2.2719999999999998</c:v>
                </c:pt>
                <c:pt idx="2045" formatCode="0.00">
                  <c:v>2.2733999999999996</c:v>
                </c:pt>
                <c:pt idx="2046" formatCode="0.00">
                  <c:v>2.2667999999999999</c:v>
                </c:pt>
                <c:pt idx="2047" formatCode="0.00">
                  <c:v>2.2578</c:v>
                </c:pt>
                <c:pt idx="2048" formatCode="0.00">
                  <c:v>2.2505999999999999</c:v>
                </c:pt>
                <c:pt idx="2049" formatCode="0.00">
                  <c:v>2.2438000000000002</c:v>
                </c:pt>
                <c:pt idx="2050" formatCode="0.00">
                  <c:v>2.2322000000000002</c:v>
                </c:pt>
                <c:pt idx="2051" formatCode="0.00">
                  <c:v>2.2298</c:v>
                </c:pt>
                <c:pt idx="2052" formatCode="0.00">
                  <c:v>2.2275999999999998</c:v>
                </c:pt>
                <c:pt idx="2053" formatCode="0.00">
                  <c:v>2.2305999999999999</c:v>
                </c:pt>
                <c:pt idx="2054" formatCode="0.00">
                  <c:v>2.2353999999999998</c:v>
                </c:pt>
                <c:pt idx="2055" formatCode="0.00">
                  <c:v>2.2490000000000001</c:v>
                </c:pt>
                <c:pt idx="2056" formatCode="0.00">
                  <c:v>2.2608000000000001</c:v>
                </c:pt>
                <c:pt idx="2057" formatCode="0.00">
                  <c:v>2.2711999999999994</c:v>
                </c:pt>
                <c:pt idx="2058" formatCode="0.00">
                  <c:v>2.2765999999999997</c:v>
                </c:pt>
                <c:pt idx="2059" formatCode="0.00">
                  <c:v>2.2799999999999998</c:v>
                </c:pt>
                <c:pt idx="2060" formatCode="0.00">
                  <c:v>2.2749999999999995</c:v>
                </c:pt>
                <c:pt idx="2061" formatCode="0.00">
                  <c:v>2.2629999999999999</c:v>
                </c:pt>
                <c:pt idx="2062" formatCode="0.00">
                  <c:v>2.2496</c:v>
                </c:pt>
                <c:pt idx="2063" formatCode="0.00">
                  <c:v>2.2351999999999999</c:v>
                </c:pt>
                <c:pt idx="2064" formatCode="0.00">
                  <c:v>2.2257999999999996</c:v>
                </c:pt>
                <c:pt idx="2065" formatCode="0.00">
                  <c:v>2.2183999999999999</c:v>
                </c:pt>
                <c:pt idx="2066" formatCode="0.00">
                  <c:v>2.2166000000000001</c:v>
                </c:pt>
                <c:pt idx="2067" formatCode="0.00">
                  <c:v>2.2163999999999997</c:v>
                </c:pt>
                <c:pt idx="2068" formatCode="0.00">
                  <c:v>2.2149999999999999</c:v>
                </c:pt>
                <c:pt idx="2069" formatCode="0.00">
                  <c:v>2.2063999999999995</c:v>
                </c:pt>
                <c:pt idx="2070" formatCode="0.00">
                  <c:v>2.2048000000000001</c:v>
                </c:pt>
                <c:pt idx="2071" formatCode="0.00">
                  <c:v>2.2030000000000003</c:v>
                </c:pt>
                <c:pt idx="2072" formatCode="0.00">
                  <c:v>2.2046000000000001</c:v>
                </c:pt>
                <c:pt idx="2073" formatCode="0.00">
                  <c:v>2.2106000000000003</c:v>
                </c:pt>
                <c:pt idx="2074" formatCode="0.00">
                  <c:v>2.2198000000000002</c:v>
                </c:pt>
                <c:pt idx="2075" formatCode="0.00">
                  <c:v>2.2247999999999997</c:v>
                </c:pt>
                <c:pt idx="2076" formatCode="0.00">
                  <c:v>2.2303999999999999</c:v>
                </c:pt>
                <c:pt idx="2077" formatCode="0.00">
                  <c:v>2.2336</c:v>
                </c:pt>
                <c:pt idx="2078" formatCode="0.00">
                  <c:v>2.2351999999999999</c:v>
                </c:pt>
                <c:pt idx="2079" formatCode="0.00">
                  <c:v>2.2368999999999999</c:v>
                </c:pt>
                <c:pt idx="2080" formatCode="0.00">
                  <c:v>2.2389000000000001</c:v>
                </c:pt>
                <c:pt idx="2081" formatCode="0.00">
                  <c:v>2.2409000000000008</c:v>
                </c:pt>
                <c:pt idx="2082" formatCode="0.00">
                  <c:v>2.2409000000000003</c:v>
                </c:pt>
                <c:pt idx="2083" formatCode="0.00">
                  <c:v>2.2409000000000003</c:v>
                </c:pt>
                <c:pt idx="2084" formatCode="0.00">
                  <c:v>2.2420999999999998</c:v>
                </c:pt>
                <c:pt idx="2085" formatCode="0.00">
                  <c:v>2.2439</c:v>
                </c:pt>
                <c:pt idx="2086" formatCode="0.00">
                  <c:v>2.2468999999999997</c:v>
                </c:pt>
                <c:pt idx="2087" formatCode="0.00">
                  <c:v>2.2559</c:v>
                </c:pt>
                <c:pt idx="2088" formatCode="0.00">
                  <c:v>2.2653000000000003</c:v>
                </c:pt>
                <c:pt idx="2089" formatCode="0.00">
                  <c:v>2.2708000000000004</c:v>
                </c:pt>
                <c:pt idx="2090" formatCode="0.00">
                  <c:v>2.2744000000000004</c:v>
                </c:pt>
                <c:pt idx="2091" formatCode="0.00">
                  <c:v>2.2692000000000005</c:v>
                </c:pt>
                <c:pt idx="2092" formatCode="0.00">
                  <c:v>2.2630000000000003</c:v>
                </c:pt>
                <c:pt idx="2093" formatCode="0.00">
                  <c:v>2.2556000000000003</c:v>
                </c:pt>
                <c:pt idx="2094" formatCode="0.00">
                  <c:v>2.2518000000000002</c:v>
                </c:pt>
                <c:pt idx="2095" formatCode="0.00">
                  <c:v>2.2465999999999999</c:v>
                </c:pt>
                <c:pt idx="2096" formatCode="0.00">
                  <c:v>2.2492000000000001</c:v>
                </c:pt>
                <c:pt idx="2097" formatCode="0.00">
                  <c:v>2.2492000000000001</c:v>
                </c:pt>
                <c:pt idx="2098" formatCode="0.00">
                  <c:v>2.2504</c:v>
                </c:pt>
                <c:pt idx="2099" formatCode="0.00">
                  <c:v>2.2526000000000002</c:v>
                </c:pt>
                <c:pt idx="2100" formatCode="0.00">
                  <c:v>2.2573999999999996</c:v>
                </c:pt>
                <c:pt idx="2101" formatCode="0.00">
                  <c:v>2.2633999999999999</c:v>
                </c:pt>
                <c:pt idx="2102" formatCode="0.00">
                  <c:v>2.2691999999999997</c:v>
                </c:pt>
                <c:pt idx="2103" formatCode="0.00">
                  <c:v>2.2774000000000001</c:v>
                </c:pt>
                <c:pt idx="2104" formatCode="0.00">
                  <c:v>2.2893999999999997</c:v>
                </c:pt>
                <c:pt idx="2105" formatCode="0.00">
                  <c:v>2.2993999999999999</c:v>
                </c:pt>
                <c:pt idx="2106" formatCode="0.00">
                  <c:v>2.3098000000000001</c:v>
                </c:pt>
                <c:pt idx="2107" formatCode="0.00">
                  <c:v>2.3211999999999997</c:v>
                </c:pt>
                <c:pt idx="2108" formatCode="0.00">
                  <c:v>2.3317999999999999</c:v>
                </c:pt>
                <c:pt idx="2109" formatCode="0.00">
                  <c:v>2.3415999999999997</c:v>
                </c:pt>
                <c:pt idx="2110" formatCode="0.00">
                  <c:v>2.3546</c:v>
                </c:pt>
                <c:pt idx="2111" formatCode="0.00">
                  <c:v>2.3649999999999998</c:v>
                </c:pt>
                <c:pt idx="2112" formatCode="0.00">
                  <c:v>2.3733999999999997</c:v>
                </c:pt>
                <c:pt idx="2113" formatCode="0.00">
                  <c:v>2.3795999999999999</c:v>
                </c:pt>
                <c:pt idx="2114" formatCode="0.00">
                  <c:v>2.3814000000000002</c:v>
                </c:pt>
                <c:pt idx="2115" formatCode="0.00">
                  <c:v>2.3816000000000002</c:v>
                </c:pt>
                <c:pt idx="2116" formatCode="0.00">
                  <c:v>2.3792</c:v>
                </c:pt>
                <c:pt idx="2117" formatCode="0.00">
                  <c:v>2.3748000000000005</c:v>
                </c:pt>
                <c:pt idx="2118" formatCode="0.00">
                  <c:v>2.3675999999999995</c:v>
                </c:pt>
                <c:pt idx="2119" formatCode="0.00">
                  <c:v>2.36076</c:v>
                </c:pt>
                <c:pt idx="2120" formatCode="0.00">
                  <c:v>2.3510600000000004</c:v>
                </c:pt>
                <c:pt idx="2121" formatCode="0.00">
                  <c:v>2.3472599999999995</c:v>
                </c:pt>
                <c:pt idx="2122" formatCode="0.00">
                  <c:v>2.3402599999999998</c:v>
                </c:pt>
                <c:pt idx="2123" formatCode="0.00">
                  <c:v>2.3352600000000003</c:v>
                </c:pt>
                <c:pt idx="2124" formatCode="0.00">
                  <c:v>2.3280000000000003</c:v>
                </c:pt>
                <c:pt idx="2125" formatCode="0.00">
                  <c:v>2.3125</c:v>
                </c:pt>
                <c:pt idx="2126" formatCode="0.00">
                  <c:v>2.2977599999999994</c:v>
                </c:pt>
                <c:pt idx="2127" formatCode="0.00">
                  <c:v>2.2927599999999999</c:v>
                </c:pt>
                <c:pt idx="2128" formatCode="0.00">
                  <c:v>2.2842599999999997</c:v>
                </c:pt>
                <c:pt idx="2129" formatCode="0.00">
                  <c:v>2.2802599999999997</c:v>
                </c:pt>
                <c:pt idx="2130" formatCode="0.00">
                  <c:v>2.2882599999999997</c:v>
                </c:pt>
                <c:pt idx="2131" formatCode="0.00">
                  <c:v>2.2924999999999995</c:v>
                </c:pt>
                <c:pt idx="2132" formatCode="0.00">
                  <c:v>2.2909999999999999</c:v>
                </c:pt>
                <c:pt idx="2133" formatCode="0.00">
                  <c:v>2.2975000000000003</c:v>
                </c:pt>
                <c:pt idx="2134" formatCode="0.00">
                  <c:v>2.3012600000000001</c:v>
                </c:pt>
                <c:pt idx="2135" formatCode="0.00">
                  <c:v>2.2999999999999998</c:v>
                </c:pt>
                <c:pt idx="2136" formatCode="0.00">
                  <c:v>2.3019999999999996</c:v>
                </c:pt>
                <c:pt idx="2137" formatCode="0.00">
                  <c:v>2.3055000000000003</c:v>
                </c:pt>
                <c:pt idx="2138" formatCode="0.00">
                  <c:v>2.3020000000000005</c:v>
                </c:pt>
                <c:pt idx="2139" formatCode="0.00">
                  <c:v>2.2957400000000003</c:v>
                </c:pt>
                <c:pt idx="2140" formatCode="0.00">
                  <c:v>2.2905199999999999</c:v>
                </c:pt>
                <c:pt idx="2141" formatCode="0.00">
                  <c:v>2.2825200000000003</c:v>
                </c:pt>
                <c:pt idx="2142" formatCode="0.00">
                  <c:v>2.2765199999999997</c:v>
                </c:pt>
                <c:pt idx="2143" formatCode="0.00">
                  <c:v>2.2737600000000002</c:v>
                </c:pt>
                <c:pt idx="2144" formatCode="0.00">
                  <c:v>2.2690600000000001</c:v>
                </c:pt>
                <c:pt idx="2145" formatCode="0.00">
                  <c:v>2.2675399999999999</c:v>
                </c:pt>
                <c:pt idx="2146" formatCode="0.00">
                  <c:v>2.2635399999999999</c:v>
                </c:pt>
                <c:pt idx="2147" formatCode="0.00">
                  <c:v>2.2600600000000002</c:v>
                </c:pt>
                <c:pt idx="2148" formatCode="0.00">
                  <c:v>2.2573599999999998</c:v>
                </c:pt>
                <c:pt idx="2149" formatCode="0.00">
                  <c:v>2.2761</c:v>
                </c:pt>
                <c:pt idx="2150" formatCode="0.00">
                  <c:v>2.2801</c:v>
                </c:pt>
                <c:pt idx="2151" formatCode="0.00">
                  <c:v>2.2898400000000003</c:v>
                </c:pt>
                <c:pt idx="2152" formatCode="0.00">
                  <c:v>2.2938200000000002</c:v>
                </c:pt>
                <c:pt idx="2153" formatCode="0.00">
                  <c:v>2.2955200000000002</c:v>
                </c:pt>
                <c:pt idx="2154" formatCode="0.00">
                  <c:v>2.2814800000000002</c:v>
                </c:pt>
                <c:pt idx="2155" formatCode="0.00">
                  <c:v>2.2847200000000001</c:v>
                </c:pt>
                <c:pt idx="2156" formatCode="0.00">
                  <c:v>2.28348</c:v>
                </c:pt>
                <c:pt idx="2157" formatCode="0.00">
                  <c:v>2.2844799999999998</c:v>
                </c:pt>
                <c:pt idx="2158" formatCode="0.00">
                  <c:v>2.2854799999999997</c:v>
                </c:pt>
                <c:pt idx="2159" formatCode="0.00">
                  <c:v>2.2824800000000001</c:v>
                </c:pt>
                <c:pt idx="2160" formatCode="0.00">
                  <c:v>2.27074</c:v>
                </c:pt>
                <c:pt idx="2161" formatCode="0.00">
                  <c:v>2.26274</c:v>
                </c:pt>
                <c:pt idx="2162" formatCode="0.00">
                  <c:v>2.2502399999999998</c:v>
                </c:pt>
                <c:pt idx="2163" formatCode="0.00">
                  <c:v>2.2384999999999997</c:v>
                </c:pt>
                <c:pt idx="2164" formatCode="0.00">
                  <c:v>2.2339999999999995</c:v>
                </c:pt>
                <c:pt idx="2165" formatCode="0.00">
                  <c:v>2.2359999999999998</c:v>
                </c:pt>
                <c:pt idx="2166" formatCode="0.00">
                  <c:v>2.2389999999999999</c:v>
                </c:pt>
                <c:pt idx="2167" formatCode="0.00">
                  <c:v>2.2479999999999998</c:v>
                </c:pt>
                <c:pt idx="2168" formatCode="0.00">
                  <c:v>2.2649999999999997</c:v>
                </c:pt>
                <c:pt idx="2169" formatCode="0.00">
                  <c:v>2.2729999999999997</c:v>
                </c:pt>
                <c:pt idx="2170" formatCode="0.00">
                  <c:v>2.2882199999999999</c:v>
                </c:pt>
                <c:pt idx="2171" formatCode="0.00">
                  <c:v>2.2939999999999996</c:v>
                </c:pt>
                <c:pt idx="2172" formatCode="0.00">
                  <c:v>2.2939999999999996</c:v>
                </c:pt>
                <c:pt idx="2173" formatCode="0.00">
                  <c:v>2.2934999999999999</c:v>
                </c:pt>
                <c:pt idx="2174" formatCode="0.00">
                  <c:v>2.2985000000000002</c:v>
                </c:pt>
                <c:pt idx="2175" formatCode="0.00">
                  <c:v>2.29054</c:v>
                </c:pt>
                <c:pt idx="2176" formatCode="0.00">
                  <c:v>2.28626</c:v>
                </c:pt>
                <c:pt idx="2177" formatCode="0.00">
                  <c:v>2.28376</c:v>
                </c:pt>
                <c:pt idx="2178" formatCode="0.00">
                  <c:v>2.2800000000000002</c:v>
                </c:pt>
                <c:pt idx="2179" formatCode="0.00">
                  <c:v>2.2770199999999998</c:v>
                </c:pt>
                <c:pt idx="2180" formatCode="0.00">
                  <c:v>2.2772800000000002</c:v>
                </c:pt>
                <c:pt idx="2181" formatCode="0.00">
                  <c:v>2.2777799999999999</c:v>
                </c:pt>
                <c:pt idx="2182" formatCode="0.00">
                  <c:v>2.2767799999999996</c:v>
                </c:pt>
                <c:pt idx="2183" formatCode="0.00">
                  <c:v>2.2690399999999995</c:v>
                </c:pt>
                <c:pt idx="2184" formatCode="0.00">
                  <c:v>2.2610199999999998</c:v>
                </c:pt>
                <c:pt idx="2185" formatCode="0.00">
                  <c:v>2.2555000000000001</c:v>
                </c:pt>
                <c:pt idx="2186" formatCode="0.00">
                  <c:v>2.2524999999999999</c:v>
                </c:pt>
                <c:pt idx="2187" formatCode="0.00">
                  <c:v>2.2532399999999999</c:v>
                </c:pt>
                <c:pt idx="2188" formatCode="0.00">
                  <c:v>2.2574799999999997</c:v>
                </c:pt>
                <c:pt idx="2189" formatCode="0.00">
                  <c:v>2.26268</c:v>
                </c:pt>
                <c:pt idx="2190" formatCode="0.00">
                  <c:v>2.2694399999999999</c:v>
                </c:pt>
                <c:pt idx="2191" formatCode="0.00">
                  <c:v>2.27624</c:v>
                </c:pt>
                <c:pt idx="2192" formatCode="0.00">
                  <c:v>2.2811999999999997</c:v>
                </c:pt>
                <c:pt idx="2193" formatCode="0.00">
                  <c:v>2.2839600000000004</c:v>
                </c:pt>
                <c:pt idx="2194" formatCode="0.00">
                  <c:v>2.2882600000000002</c:v>
                </c:pt>
                <c:pt idx="2195" formatCode="0.00">
                  <c:v>2.2922400000000001</c:v>
                </c:pt>
                <c:pt idx="2196" formatCode="0.00">
                  <c:v>2.2901799999999999</c:v>
                </c:pt>
                <c:pt idx="2197" formatCode="0.00">
                  <c:v>2.2879800000000001</c:v>
                </c:pt>
                <c:pt idx="2198" formatCode="0.00">
                  <c:v>2.2824799999999996</c:v>
                </c:pt>
                <c:pt idx="2199" formatCode="0.00">
                  <c:v>2.2710599999999999</c:v>
                </c:pt>
                <c:pt idx="2200" formatCode="0.00">
                  <c:v>2.25156</c:v>
                </c:pt>
                <c:pt idx="2201" formatCode="0.00">
                  <c:v>2.2408200000000003</c:v>
                </c:pt>
                <c:pt idx="2202" formatCode="0.00">
                  <c:v>2.2268199999999996</c:v>
                </c:pt>
                <c:pt idx="2203" formatCode="0.00">
                  <c:v>2.2183599999999997</c:v>
                </c:pt>
                <c:pt idx="2204" formatCode="0.00">
                  <c:v>2.21434</c:v>
                </c:pt>
                <c:pt idx="2205" formatCode="0.00">
                  <c:v>2.2178400000000003</c:v>
                </c:pt>
                <c:pt idx="2206" formatCode="0.00">
                  <c:v>2.2183599999999997</c:v>
                </c:pt>
                <c:pt idx="2207" formatCode="0.00">
                  <c:v>2.21868</c:v>
                </c:pt>
                <c:pt idx="2208" formatCode="0.00">
                  <c:v>2.2093599999999998</c:v>
                </c:pt>
                <c:pt idx="2209" formatCode="0.00">
                  <c:v>2.19984</c:v>
                </c:pt>
                <c:pt idx="2210" formatCode="0.00">
                  <c:v>2.1955</c:v>
                </c:pt>
                <c:pt idx="2211" formatCode="0.00">
                  <c:v>2.19468</c:v>
                </c:pt>
                <c:pt idx="2212" formatCode="0.00">
                  <c:v>2.1963599999999999</c:v>
                </c:pt>
                <c:pt idx="2213" formatCode="0.00">
                  <c:v>2.2075400000000003</c:v>
                </c:pt>
                <c:pt idx="2214" formatCode="0.00">
                  <c:v>2.2234000000000003</c:v>
                </c:pt>
                <c:pt idx="2215" formatCode="0.00">
                  <c:v>2.2387999999999999</c:v>
                </c:pt>
                <c:pt idx="2216" formatCode="0.00">
                  <c:v>2.2504400000000002</c:v>
                </c:pt>
                <c:pt idx="2217" formatCode="0.00">
                  <c:v>2.2692000000000001</c:v>
                </c:pt>
                <c:pt idx="2218" formatCode="0.00">
                  <c:v>2.2902999999999998</c:v>
                </c:pt>
                <c:pt idx="2219" formatCode="0.00">
                  <c:v>2.2989600000000001</c:v>
                </c:pt>
                <c:pt idx="2220" formatCode="0.00">
                  <c:v>2.2960600000000002</c:v>
                </c:pt>
                <c:pt idx="2221" formatCode="0.00">
                  <c:v>2.2902200000000001</c:v>
                </c:pt>
                <c:pt idx="2222" formatCode="0.00">
                  <c:v>2.28146</c:v>
                </c:pt>
                <c:pt idx="2223" formatCode="0.00">
                  <c:v>2.2640599999999997</c:v>
                </c:pt>
                <c:pt idx="2224" formatCode="0.00">
                  <c:v>2.25854</c:v>
                </c:pt>
                <c:pt idx="2225" formatCode="0.00">
                  <c:v>2.2591000000000001</c:v>
                </c:pt>
                <c:pt idx="2226" formatCode="0.00">
                  <c:v>2.2534800000000001</c:v>
                </c:pt>
                <c:pt idx="2227" formatCode="0.00">
                  <c:v>2.2452800000000002</c:v>
                </c:pt>
                <c:pt idx="2228" formatCode="0.00">
                  <c:v>2.2426000000000004</c:v>
                </c:pt>
                <c:pt idx="2229" formatCode="0.00">
                  <c:v>2.2344800000000005</c:v>
                </c:pt>
                <c:pt idx="2230" formatCode="0.00">
                  <c:v>2.22492</c:v>
                </c:pt>
                <c:pt idx="2231" formatCode="0.00">
                  <c:v>2.2234400000000001</c:v>
                </c:pt>
                <c:pt idx="2232" formatCode="0.00">
                  <c:v>2.2182399999999998</c:v>
                </c:pt>
                <c:pt idx="2233" formatCode="0.00">
                  <c:v>2.2164200000000003</c:v>
                </c:pt>
                <c:pt idx="2234" formatCode="0.00">
                  <c:v>2.2075200000000001</c:v>
                </c:pt>
                <c:pt idx="2235" formatCode="0.00">
                  <c:v>2.2002600000000001</c:v>
                </c:pt>
                <c:pt idx="2236" formatCode="0.00">
                  <c:v>2.1996399999999996</c:v>
                </c:pt>
                <c:pt idx="2237" formatCode="0.00">
                  <c:v>2.2109800000000002</c:v>
                </c:pt>
                <c:pt idx="2238" formatCode="0.00">
                  <c:v>2.21244</c:v>
                </c:pt>
                <c:pt idx="2239" formatCode="0.00">
                  <c:v>2.2218200000000001</c:v>
                </c:pt>
                <c:pt idx="2240" formatCode="0.00">
                  <c:v>2.23108</c:v>
                </c:pt>
                <c:pt idx="2241" formatCode="0.00">
                  <c:v>2.2343000000000002</c:v>
                </c:pt>
                <c:pt idx="2242" formatCode="0.00">
                  <c:v>2.2307600000000001</c:v>
                </c:pt>
                <c:pt idx="2243" formatCode="0.00">
                  <c:v>2.2301799999999998</c:v>
                </c:pt>
                <c:pt idx="2244" formatCode="0.00">
                  <c:v>2.2304400000000002</c:v>
                </c:pt>
                <c:pt idx="2245" formatCode="0.00">
                  <c:v>2.23414</c:v>
                </c:pt>
                <c:pt idx="2246" formatCode="0.00">
                  <c:v>2.2360000000000002</c:v>
                </c:pt>
                <c:pt idx="2247" formatCode="0.00">
                  <c:v>2.2444600000000001</c:v>
                </c:pt>
                <c:pt idx="2248" formatCode="0.00">
                  <c:v>2.2537000000000003</c:v>
                </c:pt>
                <c:pt idx="2249" formatCode="0.00">
                  <c:v>2.2595400000000003</c:v>
                </c:pt>
                <c:pt idx="2250" formatCode="0.00">
                  <c:v>2.2629400000000004</c:v>
                </c:pt>
                <c:pt idx="2251" formatCode="0.00">
                  <c:v>2.2679800000000001</c:v>
                </c:pt>
                <c:pt idx="2252" formatCode="0.00">
                  <c:v>2.2651399999999997</c:v>
                </c:pt>
                <c:pt idx="2253" formatCode="0.00">
                  <c:v>2.2677799999999997</c:v>
                </c:pt>
                <c:pt idx="2254" formatCode="0.00">
                  <c:v>2.2688799999999998</c:v>
                </c:pt>
                <c:pt idx="2255" formatCode="0.00">
                  <c:v>2.2652799999999997</c:v>
                </c:pt>
                <c:pt idx="2256" formatCode="0.00">
                  <c:v>2.2595800000000006</c:v>
                </c:pt>
                <c:pt idx="2257" formatCode="0.00">
                  <c:v>2.2498399999999998</c:v>
                </c:pt>
                <c:pt idx="2258" formatCode="0.00">
                  <c:v>2.2405800000000005</c:v>
                </c:pt>
                <c:pt idx="2259" formatCode="0.00">
                  <c:v>2.2356000000000003</c:v>
                </c:pt>
                <c:pt idx="2260" formatCode="0.00">
                  <c:v>2.23102</c:v>
                </c:pt>
                <c:pt idx="2261" formatCode="0.00">
                  <c:v>2.2258400000000003</c:v>
                </c:pt>
                <c:pt idx="2262" formatCode="0.00">
                  <c:v>2.2334800000000001</c:v>
                </c:pt>
                <c:pt idx="2263" formatCode="0.00">
                  <c:v>2.2401399999999998</c:v>
                </c:pt>
                <c:pt idx="2264" formatCode="0.00">
                  <c:v>2.2437800000000001</c:v>
                </c:pt>
                <c:pt idx="2265" formatCode="0.00">
                  <c:v>2.2491200000000005</c:v>
                </c:pt>
                <c:pt idx="2266" formatCode="0.00">
                  <c:v>2.2577799999999999</c:v>
                </c:pt>
                <c:pt idx="2267" formatCode="0.00">
                  <c:v>2.2557400000000003</c:v>
                </c:pt>
                <c:pt idx="2268" formatCode="0.00">
                  <c:v>2.2483599999999999</c:v>
                </c:pt>
                <c:pt idx="2269" formatCode="0.00">
                  <c:v>2.2481800000000001</c:v>
                </c:pt>
                <c:pt idx="2270" formatCode="0.00">
                  <c:v>2.2507999999999999</c:v>
                </c:pt>
                <c:pt idx="2271" formatCode="0.00">
                  <c:v>2.2507999999999999</c:v>
                </c:pt>
                <c:pt idx="2272" formatCode="0.00">
                  <c:v>2.2532000000000001</c:v>
                </c:pt>
                <c:pt idx="2273" formatCode="0.00">
                  <c:v>2.2544</c:v>
                </c:pt>
                <c:pt idx="2274" formatCode="0.00">
                  <c:v>2.2514000000000003</c:v>
                </c:pt>
                <c:pt idx="2275" formatCode="0.00">
                  <c:v>2.2421200000000003</c:v>
                </c:pt>
                <c:pt idx="2276" formatCode="0.00">
                  <c:v>2.2342599999999999</c:v>
                </c:pt>
                <c:pt idx="2277" formatCode="0.00">
                  <c:v>2.2283999999999997</c:v>
                </c:pt>
                <c:pt idx="2278" formatCode="0.00">
                  <c:v>2.22532</c:v>
                </c:pt>
                <c:pt idx="2279" formatCode="0.00">
                  <c:v>2.2207599999999998</c:v>
                </c:pt>
                <c:pt idx="2280" formatCode="0.00">
                  <c:v>2.2244000000000002</c:v>
                </c:pt>
                <c:pt idx="2281" formatCode="0.00">
                  <c:v>2.2284199999999998</c:v>
                </c:pt>
                <c:pt idx="2282" formatCode="0.00">
                  <c:v>2.2350000000000003</c:v>
                </c:pt>
                <c:pt idx="2283" formatCode="0.00">
                  <c:v>2.2408999999999999</c:v>
                </c:pt>
                <c:pt idx="2284" formatCode="0.00">
                  <c:v>2.2472800000000008</c:v>
                </c:pt>
                <c:pt idx="2285" formatCode="0.00">
                  <c:v>2.2488400000000004</c:v>
                </c:pt>
                <c:pt idx="2286" formatCode="0.00">
                  <c:v>2.2515000000000001</c:v>
                </c:pt>
                <c:pt idx="2287" formatCode="0.00">
                  <c:v>2.2509000000000001</c:v>
                </c:pt>
                <c:pt idx="2288" formatCode="0.00">
                  <c:v>2.2519999999999998</c:v>
                </c:pt>
                <c:pt idx="2289" formatCode="0.00">
                  <c:v>2.2515000000000001</c:v>
                </c:pt>
                <c:pt idx="2290" formatCode="0.00">
                  <c:v>2.2525000000000004</c:v>
                </c:pt>
                <c:pt idx="2291" formatCode="0.00">
                  <c:v>2.2536</c:v>
                </c:pt>
                <c:pt idx="2292" formatCode="0.00">
                  <c:v>2.2548000000000004</c:v>
                </c:pt>
                <c:pt idx="2293" formatCode="0.00">
                  <c:v>2.2532400000000004</c:v>
                </c:pt>
                <c:pt idx="2294" formatCode="0.00">
                  <c:v>2.2550800000000004</c:v>
                </c:pt>
                <c:pt idx="2295" formatCode="0.00">
                  <c:v>2.2550200000000005</c:v>
                </c:pt>
                <c:pt idx="2296" formatCode="0.00">
                  <c:v>2.2564199999999999</c:v>
                </c:pt>
                <c:pt idx="2297" formatCode="0.00">
                  <c:v>2.2593000000000005</c:v>
                </c:pt>
                <c:pt idx="2298" formatCode="0.00">
                  <c:v>2.2606399999999995</c:v>
                </c:pt>
                <c:pt idx="2299" formatCode="0.00">
                  <c:v>2.2568000000000001</c:v>
                </c:pt>
                <c:pt idx="2300" formatCode="0.00">
                  <c:v>2.25406</c:v>
                </c:pt>
                <c:pt idx="2301" formatCode="0.00">
                  <c:v>2.2430199999999996</c:v>
                </c:pt>
                <c:pt idx="2302" formatCode="0.00">
                  <c:v>2.2356199999999999</c:v>
                </c:pt>
                <c:pt idx="2303" formatCode="0.00">
                  <c:v>2.23292</c:v>
                </c:pt>
                <c:pt idx="2304" formatCode="0.00">
                  <c:v>2.2371600000000003</c:v>
                </c:pt>
                <c:pt idx="2305" formatCode="0.00">
                  <c:v>2.23916</c:v>
                </c:pt>
                <c:pt idx="2306" formatCode="0.00">
                  <c:v>2.2457599999999998</c:v>
                </c:pt>
                <c:pt idx="2307" formatCode="0.00">
                  <c:v>2.2440400000000005</c:v>
                </c:pt>
                <c:pt idx="2308" formatCode="0.00">
                  <c:v>2.2362600000000001</c:v>
                </c:pt>
                <c:pt idx="2309" formatCode="0.00">
                  <c:v>2.2220199999999997</c:v>
                </c:pt>
                <c:pt idx="2310" formatCode="0.00">
                  <c:v>2.2060200000000001</c:v>
                </c:pt>
                <c:pt idx="2311" formatCode="0.00">
                  <c:v>2.1928399999999999</c:v>
                </c:pt>
                <c:pt idx="2312" formatCode="0.00">
                  <c:v>2.1774800000000001</c:v>
                </c:pt>
                <c:pt idx="2313" formatCode="0.00">
                  <c:v>2.1658999999999997</c:v>
                </c:pt>
                <c:pt idx="2314" formatCode="0.00">
                  <c:v>2.1586999999999996</c:v>
                </c:pt>
                <c:pt idx="2315" formatCode="0.00">
                  <c:v>2.1533600000000002</c:v>
                </c:pt>
                <c:pt idx="2316" formatCode="0.00">
                  <c:v>2.1485799999999999</c:v>
                </c:pt>
                <c:pt idx="2317" formatCode="0.00">
                  <c:v>2.1489800000000003</c:v>
                </c:pt>
                <c:pt idx="2318" formatCode="0.00">
                  <c:v>2.1521400000000002</c:v>
                </c:pt>
                <c:pt idx="2319" formatCode="0.00">
                  <c:v>2.1513400000000003</c:v>
                </c:pt>
                <c:pt idx="2320" formatCode="0.00">
                  <c:v>2.1507999999999998</c:v>
                </c:pt>
                <c:pt idx="2321" formatCode="0.00">
                  <c:v>2.1478000000000002</c:v>
                </c:pt>
                <c:pt idx="2322" formatCode="0.00">
                  <c:v>2.1466000000000003</c:v>
                </c:pt>
                <c:pt idx="2323" formatCode="0.00">
                  <c:v>2.1469200000000002</c:v>
                </c:pt>
                <c:pt idx="2324" formatCode="0.00">
                  <c:v>2.1513800000000001</c:v>
                </c:pt>
                <c:pt idx="2325" formatCode="0.00">
                  <c:v>2.1600600000000001</c:v>
                </c:pt>
                <c:pt idx="2326" formatCode="0.00">
                  <c:v>2.1723599999999998</c:v>
                </c:pt>
                <c:pt idx="2327" formatCode="0.00">
                  <c:v>2.17822</c:v>
                </c:pt>
                <c:pt idx="2328" formatCode="0.00">
                  <c:v>2.1812</c:v>
                </c:pt>
                <c:pt idx="2329" formatCode="0.00">
                  <c:v>2.1801399999999997</c:v>
                </c:pt>
                <c:pt idx="2330" formatCode="0.00">
                  <c:v>2.1763399999999997</c:v>
                </c:pt>
                <c:pt idx="2331" formatCode="0.00">
                  <c:v>2.1715800000000001</c:v>
                </c:pt>
                <c:pt idx="2332" formatCode="0.00">
                  <c:v>2.17218</c:v>
                </c:pt>
                <c:pt idx="2333" formatCode="0.00">
                  <c:v>2.1707799999999997</c:v>
                </c:pt>
                <c:pt idx="2334" formatCode="0.00">
                  <c:v>2.1733799999999999</c:v>
                </c:pt>
                <c:pt idx="2335" formatCode="0.00">
                  <c:v>2.1751800000000001</c:v>
                </c:pt>
                <c:pt idx="2336" formatCode="0.00">
                  <c:v>2.1765400000000001</c:v>
                </c:pt>
                <c:pt idx="2337" formatCode="0.00">
                  <c:v>2.1792400000000001</c:v>
                </c:pt>
                <c:pt idx="2338" formatCode="0.00">
                  <c:v>2.1858200000000001</c:v>
                </c:pt>
                <c:pt idx="2339" formatCode="0.00">
                  <c:v>2.1901800000000002</c:v>
                </c:pt>
                <c:pt idx="2340" formatCode="0.00">
                  <c:v>2.1947400000000004</c:v>
                </c:pt>
                <c:pt idx="2341" formatCode="0.00">
                  <c:v>2.1976</c:v>
                </c:pt>
                <c:pt idx="2342" formatCode="0.00">
                  <c:v>2.1985999999999999</c:v>
                </c:pt>
                <c:pt idx="2343" formatCode="0.00">
                  <c:v>2.198</c:v>
                </c:pt>
                <c:pt idx="2344" formatCode="0.00">
                  <c:v>2.1995200000000001</c:v>
                </c:pt>
                <c:pt idx="2345" formatCode="0.00">
                  <c:v>2.20296</c:v>
                </c:pt>
                <c:pt idx="2346" formatCode="0.00">
                  <c:v>2.22248</c:v>
                </c:pt>
                <c:pt idx="2347" formatCode="0.00">
                  <c:v>2.2273800000000001</c:v>
                </c:pt>
                <c:pt idx="2348" formatCode="0.00">
                  <c:v>2.2282999999999999</c:v>
                </c:pt>
                <c:pt idx="2349" formatCode="0.00">
                  <c:v>2.2279</c:v>
                </c:pt>
                <c:pt idx="2350" formatCode="0.00">
                  <c:v>2.2244000000000002</c:v>
                </c:pt>
                <c:pt idx="2351" formatCode="0.00">
                  <c:v>2.2081200000000001</c:v>
                </c:pt>
                <c:pt idx="2352" formatCode="0.00">
                  <c:v>2.2056200000000001</c:v>
                </c:pt>
                <c:pt idx="2353" formatCode="0.00">
                  <c:v>2.2050399999999999</c:v>
                </c:pt>
                <c:pt idx="2354" formatCode="0.00">
                  <c:v>2.20614</c:v>
                </c:pt>
                <c:pt idx="2355" formatCode="0.00">
                  <c:v>2.2072600000000002</c:v>
                </c:pt>
                <c:pt idx="2356" formatCode="0.00">
                  <c:v>2.2054800000000001</c:v>
                </c:pt>
                <c:pt idx="2357" formatCode="0.00">
                  <c:v>2.20072</c:v>
                </c:pt>
                <c:pt idx="2358" formatCode="0.00">
                  <c:v>2.1971200000000004</c:v>
                </c:pt>
                <c:pt idx="2359" formatCode="0.00">
                  <c:v>2.1898000000000004</c:v>
                </c:pt>
                <c:pt idx="2360" formatCode="0.00">
                  <c:v>2.1837200000000001</c:v>
                </c:pt>
                <c:pt idx="2361" formatCode="0.00">
                  <c:v>2.1788999999999996</c:v>
                </c:pt>
                <c:pt idx="2362" formatCode="0.00">
                  <c:v>2.1758800000000003</c:v>
                </c:pt>
                <c:pt idx="2363" formatCode="0.00">
                  <c:v>2.16736</c:v>
                </c:pt>
                <c:pt idx="2364" formatCode="0.00">
                  <c:v>2.16452</c:v>
                </c:pt>
                <c:pt idx="2365" formatCode="0.00">
                  <c:v>2.1630399999999996</c:v>
                </c:pt>
                <c:pt idx="2366" formatCode="0.00">
                  <c:v>2.1591399999999998</c:v>
                </c:pt>
                <c:pt idx="2367" formatCode="0.00">
                  <c:v>2.1547399999999999</c:v>
                </c:pt>
                <c:pt idx="2368" formatCode="0.00">
                  <c:v>2.1497600000000001</c:v>
                </c:pt>
                <c:pt idx="2369" formatCode="0.00">
                  <c:v>2.1480000000000001</c:v>
                </c:pt>
                <c:pt idx="2370" formatCode="0.00">
                  <c:v>2.1420000000000003</c:v>
                </c:pt>
                <c:pt idx="2371" formatCode="0.00">
                  <c:v>2.1377600000000001</c:v>
                </c:pt>
                <c:pt idx="2372" formatCode="0.00">
                  <c:v>2.1360400000000004</c:v>
                </c:pt>
                <c:pt idx="2373" formatCode="0.00">
                  <c:v>2.14412</c:v>
                </c:pt>
                <c:pt idx="2374" formatCode="0.00">
                  <c:v>2.1452599999999999</c:v>
                </c:pt>
                <c:pt idx="2375" formatCode="0.00">
                  <c:v>2.1452</c:v>
                </c:pt>
                <c:pt idx="2376" formatCode="0.00">
                  <c:v>2.14574</c:v>
                </c:pt>
                <c:pt idx="2377" formatCode="0.00">
                  <c:v>2.1490800000000005</c:v>
                </c:pt>
                <c:pt idx="2378" formatCode="0.00">
                  <c:v>2.1505999999999998</c:v>
                </c:pt>
                <c:pt idx="2379" formatCode="0.00">
                  <c:v>2.1515400000000002</c:v>
                </c:pt>
                <c:pt idx="2380" formatCode="0.00">
                  <c:v>2.1559400000000002</c:v>
                </c:pt>
                <c:pt idx="2381" formatCode="0.00">
                  <c:v>2.15794</c:v>
                </c:pt>
                <c:pt idx="2382" formatCode="0.00">
                  <c:v>2.1556000000000002</c:v>
                </c:pt>
                <c:pt idx="2383" formatCode="0.00">
                  <c:v>2.1485999999999996</c:v>
                </c:pt>
                <c:pt idx="2384" formatCode="0.00">
                  <c:v>2.1418599999999999</c:v>
                </c:pt>
                <c:pt idx="2385" formatCode="0.00">
                  <c:v>2.1334599999999999</c:v>
                </c:pt>
                <c:pt idx="2386" formatCode="0.00">
                  <c:v>2.1274999999999999</c:v>
                </c:pt>
                <c:pt idx="2387" formatCode="0.00">
                  <c:v>2.1258400000000002</c:v>
                </c:pt>
                <c:pt idx="2388" formatCode="0.00">
                  <c:v>2.1260000000000003</c:v>
                </c:pt>
                <c:pt idx="2389" formatCode="0.00">
                  <c:v>2.1271999999999998</c:v>
                </c:pt>
                <c:pt idx="2390" formatCode="0.00">
                  <c:v>2.13</c:v>
                </c:pt>
                <c:pt idx="2391" formatCode="0.00">
                  <c:v>2.1325599999999998</c:v>
                </c:pt>
                <c:pt idx="2392" formatCode="0.00">
                  <c:v>2.1281600000000003</c:v>
                </c:pt>
                <c:pt idx="2393" formatCode="0.00">
                  <c:v>2.1294</c:v>
                </c:pt>
                <c:pt idx="2394" formatCode="0.00">
                  <c:v>2.1181999999999999</c:v>
                </c:pt>
                <c:pt idx="2395" formatCode="0.00">
                  <c:v>2.10372</c:v>
                </c:pt>
                <c:pt idx="2396" formatCode="0.00">
                  <c:v>2.0953200000000001</c:v>
                </c:pt>
                <c:pt idx="2397" formatCode="0.00">
                  <c:v>2.0937200000000002</c:v>
                </c:pt>
                <c:pt idx="2398" formatCode="0.00">
                  <c:v>2.0825200000000001</c:v>
                </c:pt>
                <c:pt idx="2399" formatCode="0.00">
                  <c:v>2.0848399999999998</c:v>
                </c:pt>
                <c:pt idx="2400" formatCode="0.00">
                  <c:v>2.08846</c:v>
                </c:pt>
                <c:pt idx="2401" formatCode="0.00">
                  <c:v>2.0888</c:v>
                </c:pt>
                <c:pt idx="2402" formatCode="0.00">
                  <c:v>2.0865399999999998</c:v>
                </c:pt>
                <c:pt idx="2403" formatCode="0.00">
                  <c:v>2.0881400000000001</c:v>
                </c:pt>
                <c:pt idx="2404" formatCode="0.00">
                  <c:v>2.0878199999999998</c:v>
                </c:pt>
                <c:pt idx="2405" formatCode="0.00">
                  <c:v>2.0906799999999999</c:v>
                </c:pt>
                <c:pt idx="2406" formatCode="0.00">
                  <c:v>2.0887199999999999</c:v>
                </c:pt>
                <c:pt idx="2407" formatCode="0.00">
                  <c:v>2.0864400000000001</c:v>
                </c:pt>
                <c:pt idx="2408" formatCode="0.00">
                  <c:v>2.0885400000000001</c:v>
                </c:pt>
                <c:pt idx="2409" formatCode="0.00">
                  <c:v>2.0932200000000001</c:v>
                </c:pt>
                <c:pt idx="2410" formatCode="0.00">
                  <c:v>2.0948000000000002</c:v>
                </c:pt>
                <c:pt idx="2411" formatCode="0.00">
                  <c:v>2.0988999999999995</c:v>
                </c:pt>
                <c:pt idx="2412" formatCode="0.00">
                  <c:v>2.1042200000000002</c:v>
                </c:pt>
                <c:pt idx="2413" formatCode="0.00">
                  <c:v>2.1075000000000004</c:v>
                </c:pt>
                <c:pt idx="2414" formatCode="0.00">
                  <c:v>2.1067</c:v>
                </c:pt>
                <c:pt idx="2415" formatCode="0.00">
                  <c:v>2.1065800000000001</c:v>
                </c:pt>
                <c:pt idx="2416" formatCode="0.00">
                  <c:v>2.1058399999999997</c:v>
                </c:pt>
                <c:pt idx="2417" formatCode="0.00">
                  <c:v>2.1017000000000001</c:v>
                </c:pt>
                <c:pt idx="2418" formatCode="0.00">
                  <c:v>2.0967600000000002</c:v>
                </c:pt>
                <c:pt idx="2419" formatCode="0.00">
                  <c:v>2.0935999999999999</c:v>
                </c:pt>
                <c:pt idx="2420" formatCode="0.00">
                  <c:v>2.0947399999999998</c:v>
                </c:pt>
                <c:pt idx="2421" formatCode="0.00">
                  <c:v>2.0937999999999999</c:v>
                </c:pt>
                <c:pt idx="2422" formatCode="0.00">
                  <c:v>2.0951599999999999</c:v>
                </c:pt>
                <c:pt idx="2423" formatCode="0.00">
                  <c:v>2.0957999999999997</c:v>
                </c:pt>
                <c:pt idx="2424" formatCode="0.00">
                  <c:v>2.0961599999999998</c:v>
                </c:pt>
                <c:pt idx="2425" formatCode="0.00">
                  <c:v>2.0952399999999995</c:v>
                </c:pt>
                <c:pt idx="2426" formatCode="0.00">
                  <c:v>2.0952399999999995</c:v>
                </c:pt>
                <c:pt idx="2427" formatCode="0.00">
                  <c:v>2.09212</c:v>
                </c:pt>
                <c:pt idx="2428" formatCode="0.00">
                  <c:v>2.0886399999999998</c:v>
                </c:pt>
                <c:pt idx="2429" formatCode="0.00">
                  <c:v>2.0881599999999998</c:v>
                </c:pt>
                <c:pt idx="2430" formatCode="0.00">
                  <c:v>2.0835599999999999</c:v>
                </c:pt>
                <c:pt idx="2431" formatCode="0.00">
                  <c:v>2.07796</c:v>
                </c:pt>
                <c:pt idx="2432" formatCode="0.00">
                  <c:v>2.07768</c:v>
                </c:pt>
                <c:pt idx="2433" formatCode="0.00">
                  <c:v>2.0794799999999998</c:v>
                </c:pt>
                <c:pt idx="2434" formatCode="0.00">
                  <c:v>2.0804800000000001</c:v>
                </c:pt>
                <c:pt idx="2435" formatCode="0.00">
                  <c:v>2.0815999999999999</c:v>
                </c:pt>
                <c:pt idx="2436" formatCode="0.00">
                  <c:v>2.0867</c:v>
                </c:pt>
                <c:pt idx="2437" formatCode="0.00">
                  <c:v>2.0859000000000001</c:v>
                </c:pt>
                <c:pt idx="2438" formatCode="0.00">
                  <c:v>2.0813000000000001</c:v>
                </c:pt>
                <c:pt idx="2439" formatCode="0.00">
                  <c:v>2.0700999999999996</c:v>
                </c:pt>
                <c:pt idx="2440" formatCode="0.00">
                  <c:v>2.06182</c:v>
                </c:pt>
                <c:pt idx="2441" formatCode="0.00">
                  <c:v>2.0517200000000004</c:v>
                </c:pt>
                <c:pt idx="2442" formatCode="0.00">
                  <c:v>2.0427200000000001</c:v>
                </c:pt>
                <c:pt idx="2443" formatCode="0.00">
                  <c:v>2.0449199999999998</c:v>
                </c:pt>
                <c:pt idx="2444" formatCode="0.00">
                  <c:v>2.05132</c:v>
                </c:pt>
                <c:pt idx="2445" formatCode="0.00">
                  <c:v>2.0567000000000002</c:v>
                </c:pt>
                <c:pt idx="2446" formatCode="0.00">
                  <c:v>2.0585999999999998</c:v>
                </c:pt>
                <c:pt idx="2447" formatCode="0.00">
                  <c:v>2.0629999999999997</c:v>
                </c:pt>
                <c:pt idx="2448" formatCode="0.00">
                  <c:v>2.0595999999999997</c:v>
                </c:pt>
                <c:pt idx="2449" formatCode="0.00">
                  <c:v>2.0575999999999999</c:v>
                </c:pt>
                <c:pt idx="2450" formatCode="0.00">
                  <c:v>2.0567199999999999</c:v>
                </c:pt>
                <c:pt idx="2451" formatCode="0.00">
                  <c:v>2.0578400000000001</c:v>
                </c:pt>
                <c:pt idx="2452" formatCode="0.00">
                  <c:v>2.0600399999999999</c:v>
                </c:pt>
                <c:pt idx="2453" formatCode="0.00">
                  <c:v>2.05864</c:v>
                </c:pt>
                <c:pt idx="2454" formatCode="0.00">
                  <c:v>2.0618400000000001</c:v>
                </c:pt>
                <c:pt idx="2455" formatCode="0.00">
                  <c:v>2.06602</c:v>
                </c:pt>
                <c:pt idx="2456" formatCode="0.00">
                  <c:v>2.0757000000000003</c:v>
                </c:pt>
                <c:pt idx="2457" formatCode="0.00">
                  <c:v>2.0853000000000002</c:v>
                </c:pt>
                <c:pt idx="2458" formatCode="0.00">
                  <c:v>2.0996999999999999</c:v>
                </c:pt>
                <c:pt idx="2459" formatCode="0.00">
                  <c:v>2.1082399999999999</c:v>
                </c:pt>
                <c:pt idx="2460" formatCode="0.00">
                  <c:v>2.1148400000000001</c:v>
                </c:pt>
                <c:pt idx="2461" formatCode="0.00">
                  <c:v>2.1144399999999997</c:v>
                </c:pt>
                <c:pt idx="2462" formatCode="0.00">
                  <c:v>2.1130599999999995</c:v>
                </c:pt>
                <c:pt idx="2463" formatCode="0.00">
                  <c:v>2.1108799999999999</c:v>
                </c:pt>
                <c:pt idx="2464" formatCode="0.00">
                  <c:v>2.10676</c:v>
                </c:pt>
                <c:pt idx="2465" formatCode="0.00">
                  <c:v>2.1069199999999997</c:v>
                </c:pt>
                <c:pt idx="2466" formatCode="0.00">
                  <c:v>2.1066200000000004</c:v>
                </c:pt>
                <c:pt idx="2467" formatCode="0.00">
                  <c:v>2.1069999999999998</c:v>
                </c:pt>
                <c:pt idx="2468" formatCode="0.00">
                  <c:v>2.1052799999999996</c:v>
                </c:pt>
                <c:pt idx="2469" formatCode="0.00">
                  <c:v>2.1076600000000001</c:v>
                </c:pt>
                <c:pt idx="2470" formatCode="0.00">
                  <c:v>2.1034999999999999</c:v>
                </c:pt>
                <c:pt idx="2471" formatCode="0.00">
                  <c:v>2.1021000000000001</c:v>
                </c:pt>
                <c:pt idx="2472" formatCode="0.00">
                  <c:v>2.1001000000000003</c:v>
                </c:pt>
                <c:pt idx="2473" formatCode="0.00">
                  <c:v>2.1027</c:v>
                </c:pt>
                <c:pt idx="2474" formatCode="0.00">
                  <c:v>2.1078999999999999</c:v>
                </c:pt>
                <c:pt idx="2475" formatCode="0.00">
                  <c:v>2.1085199999999999</c:v>
                </c:pt>
                <c:pt idx="2476" formatCode="0.00">
                  <c:v>2.1127199999999999</c:v>
                </c:pt>
                <c:pt idx="2477" formatCode="0.00">
                  <c:v>2.1185400000000003</c:v>
                </c:pt>
                <c:pt idx="2478" formatCode="0.00">
                  <c:v>2.1194599999999997</c:v>
                </c:pt>
                <c:pt idx="2479" formatCode="0.00">
                  <c:v>2.11456</c:v>
                </c:pt>
                <c:pt idx="2480" formatCode="0.00">
                  <c:v>2.1165400000000001</c:v>
                </c:pt>
                <c:pt idx="2481" formatCode="0.00">
                  <c:v>2.1121799999999999</c:v>
                </c:pt>
                <c:pt idx="2482" formatCode="0.00">
                  <c:v>2.1062600000000002</c:v>
                </c:pt>
                <c:pt idx="2483" formatCode="0.00">
                  <c:v>2.1041400000000001</c:v>
                </c:pt>
                <c:pt idx="2484" formatCode="0.00">
                  <c:v>2.1029200000000001</c:v>
                </c:pt>
                <c:pt idx="2485" formatCode="0.00">
                  <c:v>2.10276</c:v>
                </c:pt>
                <c:pt idx="2486" formatCode="0.00">
                  <c:v>2.1025800000000001</c:v>
                </c:pt>
                <c:pt idx="2487" formatCode="0.00">
                  <c:v>2.1010800000000005</c:v>
                </c:pt>
                <c:pt idx="2488" formatCode="0.00">
                  <c:v>2.0977000000000001</c:v>
                </c:pt>
                <c:pt idx="2489" formatCode="0.00">
                  <c:v>2.09456</c:v>
                </c:pt>
                <c:pt idx="2490" formatCode="0.00">
                  <c:v>2.0931199999999999</c:v>
                </c:pt>
                <c:pt idx="2491" formatCode="0.00">
                  <c:v>2.0962800000000001</c:v>
                </c:pt>
                <c:pt idx="2492" formatCode="0.00">
                  <c:v>2.1028799999999999</c:v>
                </c:pt>
                <c:pt idx="2493" formatCode="0.00">
                  <c:v>2.1071599999999999</c:v>
                </c:pt>
                <c:pt idx="2494" formatCode="0.00">
                  <c:v>2.1112200000000003</c:v>
                </c:pt>
                <c:pt idx="2495" formatCode="0.00">
                  <c:v>2.1110199999999999</c:v>
                </c:pt>
                <c:pt idx="2496" formatCode="0.00">
                  <c:v>2.1086999999999998</c:v>
                </c:pt>
                <c:pt idx="2497" formatCode="0.00">
                  <c:v>2.1048999999999998</c:v>
                </c:pt>
                <c:pt idx="2498" formatCode="0.00">
                  <c:v>2.1048999999999998</c:v>
                </c:pt>
                <c:pt idx="2499" formatCode="0.00">
                  <c:v>2.1073999999999997</c:v>
                </c:pt>
                <c:pt idx="2500" formatCode="0.00">
                  <c:v>2.1014000000000004</c:v>
                </c:pt>
                <c:pt idx="2501" formatCode="0.00">
                  <c:v>2.0969000000000002</c:v>
                </c:pt>
                <c:pt idx="2502" formatCode="0.00">
                  <c:v>2.0873400000000002</c:v>
                </c:pt>
                <c:pt idx="2503" formatCode="0.00">
                  <c:v>2.0745399999999998</c:v>
                </c:pt>
                <c:pt idx="2504" formatCode="0.00">
                  <c:v>2.0582799999999999</c:v>
                </c:pt>
                <c:pt idx="2505" formatCode="0.00">
                  <c:v>2.0552799999999998</c:v>
                </c:pt>
                <c:pt idx="2506" formatCode="0.00">
                  <c:v>2.04874</c:v>
                </c:pt>
                <c:pt idx="2507" formatCode="0.00">
                  <c:v>2.0397000000000003</c:v>
                </c:pt>
                <c:pt idx="2508" formatCode="0.00">
                  <c:v>2.0237000000000003</c:v>
                </c:pt>
                <c:pt idx="2509" formatCode="0.00">
                  <c:v>2.0081600000000002</c:v>
                </c:pt>
                <c:pt idx="2510" formatCode="0.00">
                  <c:v>1.9941800000000001</c:v>
                </c:pt>
                <c:pt idx="2511" formatCode="0.00">
                  <c:v>1.9782600000000001</c:v>
                </c:pt>
                <c:pt idx="2512" formatCode="0.00">
                  <c:v>1.9653200000000002</c:v>
                </c:pt>
                <c:pt idx="2513" formatCode="0.00">
                  <c:v>1.96062</c:v>
                </c:pt>
                <c:pt idx="2514" formatCode="0.00">
                  <c:v>1.9583200000000001</c:v>
                </c:pt>
                <c:pt idx="2515" formatCode="0.00">
                  <c:v>1.9567999999999999</c:v>
                </c:pt>
                <c:pt idx="2516" formatCode="0.00">
                  <c:v>1.9624600000000001</c:v>
                </c:pt>
                <c:pt idx="2517" formatCode="0.00">
                  <c:v>1.9768000000000001</c:v>
                </c:pt>
                <c:pt idx="2518" formatCode="0.00">
                  <c:v>1.9903999999999999</c:v>
                </c:pt>
                <c:pt idx="2519" formatCode="0.00">
                  <c:v>2.0050400000000002</c:v>
                </c:pt>
                <c:pt idx="2520" formatCode="0.00">
                  <c:v>2.01614</c:v>
                </c:pt>
                <c:pt idx="2521" formatCode="0.00">
                  <c:v>2.0199399999999996</c:v>
                </c:pt>
                <c:pt idx="2522" formatCode="0.00">
                  <c:v>2.0263400000000003</c:v>
                </c:pt>
                <c:pt idx="2523" formatCode="0.00">
                  <c:v>2.0298400000000001</c:v>
                </c:pt>
                <c:pt idx="2524" formatCode="0.00">
                  <c:v>2.0292000000000003</c:v>
                </c:pt>
                <c:pt idx="2525" formatCode="0.00">
                  <c:v>2.0216000000000003</c:v>
                </c:pt>
                <c:pt idx="2526" formatCode="0.00">
                  <c:v>2.0140000000000002</c:v>
                </c:pt>
                <c:pt idx="2527" formatCode="0.00">
                  <c:v>2</c:v>
                </c:pt>
                <c:pt idx="2528" formatCode="0.00">
                  <c:v>1.9887999999999999</c:v>
                </c:pt>
                <c:pt idx="2529" formatCode="0.00">
                  <c:v>1.9759600000000002</c:v>
                </c:pt>
                <c:pt idx="2530" formatCode="0.00">
                  <c:v>1.96556</c:v>
                </c:pt>
                <c:pt idx="2531" formatCode="0.00">
                  <c:v>1.9575600000000002</c:v>
                </c:pt>
                <c:pt idx="2532" formatCode="0.00">
                  <c:v>1.9480999999999997</c:v>
                </c:pt>
                <c:pt idx="2533" formatCode="0.00">
                  <c:v>1.9364399999999999</c:v>
                </c:pt>
                <c:pt idx="2534" formatCode="0.00">
                  <c:v>1.9281000000000001</c:v>
                </c:pt>
                <c:pt idx="2535" formatCode="0.00">
                  <c:v>1.9265399999999999</c:v>
                </c:pt>
                <c:pt idx="2536" formatCode="0.00">
                  <c:v>1.9265800000000002</c:v>
                </c:pt>
                <c:pt idx="2537" formatCode="0.00">
                  <c:v>1.9255599999999997</c:v>
                </c:pt>
                <c:pt idx="2538" formatCode="0.00">
                  <c:v>1.9270200000000002</c:v>
                </c:pt>
                <c:pt idx="2539" formatCode="0.00">
                  <c:v>1.9291000000000005</c:v>
                </c:pt>
                <c:pt idx="2540" formatCode="0.00">
                  <c:v>1.9294600000000002</c:v>
                </c:pt>
                <c:pt idx="2541" formatCode="0.00">
                  <c:v>1.9276200000000003</c:v>
                </c:pt>
                <c:pt idx="2542" formatCode="0.00">
                  <c:v>1.9255000000000002</c:v>
                </c:pt>
                <c:pt idx="2543" formatCode="0.00">
                  <c:v>1.9209000000000001</c:v>
                </c:pt>
                <c:pt idx="2544" formatCode="0.00">
                  <c:v>1.9138999999999999</c:v>
                </c:pt>
                <c:pt idx="2545" formatCode="0.00">
                  <c:v>1.905</c:v>
                </c:pt>
                <c:pt idx="2546" formatCode="0.00">
                  <c:v>1.8953</c:v>
                </c:pt>
                <c:pt idx="2547" formatCode="0.00">
                  <c:v>1.8877999999999999</c:v>
                </c:pt>
                <c:pt idx="2548" formatCode="0.00">
                  <c:v>1.8783000000000001</c:v>
                </c:pt>
                <c:pt idx="2549" formatCode="0.00">
                  <c:v>1.8637999999999999</c:v>
                </c:pt>
                <c:pt idx="2550" formatCode="0.00">
                  <c:v>1.8392999999999997</c:v>
                </c:pt>
                <c:pt idx="2551" formatCode="0.00">
                  <c:v>1.8085</c:v>
                </c:pt>
                <c:pt idx="2552" formatCode="0.00">
                  <c:v>1.78044</c:v>
                </c:pt>
                <c:pt idx="2553" formatCode="0.00">
                  <c:v>1.77094</c:v>
                </c:pt>
                <c:pt idx="2554" formatCode="0.00">
                  <c:v>1.7719400000000001</c:v>
                </c:pt>
                <c:pt idx="2555" formatCode="0.00">
                  <c:v>1.78644</c:v>
                </c:pt>
                <c:pt idx="2556" formatCode="0.00">
                  <c:v>1.8054400000000002</c:v>
                </c:pt>
                <c:pt idx="2557" formatCode="0.00">
                  <c:v>1.8220000000000003</c:v>
                </c:pt>
                <c:pt idx="2558" formatCode="0.00">
                  <c:v>1.8215000000000003</c:v>
                </c:pt>
                <c:pt idx="2559" formatCode="0.00">
                  <c:v>1.8220000000000003</c:v>
                </c:pt>
                <c:pt idx="2560" formatCode="0.00">
                  <c:v>1.8205000000000005</c:v>
                </c:pt>
                <c:pt idx="2561" formatCode="0.00">
                  <c:v>1.8310000000000002</c:v>
                </c:pt>
                <c:pt idx="2562" formatCode="0.00">
                  <c:v>1.8329999999999997</c:v>
                </c:pt>
                <c:pt idx="2563" formatCode="0.00">
                  <c:v>1.839</c:v>
                </c:pt>
                <c:pt idx="2564" formatCode="0.00">
                  <c:v>1.8384999999999998</c:v>
                </c:pt>
                <c:pt idx="2565" formatCode="0.00">
                  <c:v>1.839</c:v>
                </c:pt>
                <c:pt idx="2566" formatCode="0.00">
                  <c:v>1.8340000000000001</c:v>
                </c:pt>
                <c:pt idx="2567" formatCode="0.00">
                  <c:v>1.8369999999999997</c:v>
                </c:pt>
                <c:pt idx="2568" formatCode="0.00">
                  <c:v>1.8439999999999999</c:v>
                </c:pt>
                <c:pt idx="2569" formatCode="0.00">
                  <c:v>1.8564999999999998</c:v>
                </c:pt>
                <c:pt idx="2570" formatCode="0.00">
                  <c:v>1.8640000000000001</c:v>
                </c:pt>
                <c:pt idx="2571" formatCode="0.00">
                  <c:v>1.8724999999999998</c:v>
                </c:pt>
                <c:pt idx="2572" formatCode="0.00">
                  <c:v>1.875</c:v>
                </c:pt>
                <c:pt idx="2573" formatCode="0.00">
                  <c:v>1.871</c:v>
                </c:pt>
                <c:pt idx="2574" formatCode="0.00">
                  <c:v>1.8640000000000001</c:v>
                </c:pt>
                <c:pt idx="2575" formatCode="0.00">
                  <c:v>1.8574999999999999</c:v>
                </c:pt>
                <c:pt idx="2576" formatCode="0.00">
                  <c:v>1.8445</c:v>
                </c:pt>
                <c:pt idx="2577" formatCode="0.00">
                  <c:v>1.8338000000000001</c:v>
                </c:pt>
                <c:pt idx="2578" formatCode="0.00">
                  <c:v>1.8222</c:v>
                </c:pt>
                <c:pt idx="2579" formatCode="0.00">
                  <c:v>1.8107000000000002</c:v>
                </c:pt>
                <c:pt idx="2580" formatCode="0.00">
                  <c:v>1.8022000000000002</c:v>
                </c:pt>
                <c:pt idx="2581" formatCode="0.00">
                  <c:v>1.7975999999999999</c:v>
                </c:pt>
                <c:pt idx="2582" formatCode="0.00">
                  <c:v>1.7969000000000002</c:v>
                </c:pt>
                <c:pt idx="2583" formatCode="0.00">
                  <c:v>1.7945</c:v>
                </c:pt>
                <c:pt idx="2584" formatCode="0.00">
                  <c:v>1.7850000000000001</c:v>
                </c:pt>
                <c:pt idx="2585" formatCode="0.00">
                  <c:v>1.7825</c:v>
                </c:pt>
                <c:pt idx="2586" formatCode="0.00">
                  <c:v>1.7835999999999999</c:v>
                </c:pt>
                <c:pt idx="2587" formatCode="0.00">
                  <c:v>1.7835000000000001</c:v>
                </c:pt>
                <c:pt idx="2588" formatCode="0.00">
                  <c:v>1.7879999999999998</c:v>
                </c:pt>
                <c:pt idx="2589" formatCode="0.00">
                  <c:v>1.7905000000000002</c:v>
                </c:pt>
                <c:pt idx="2590" formatCode="0.00">
                  <c:v>1.7854999999999996</c:v>
                </c:pt>
                <c:pt idx="2591" formatCode="0.00">
                  <c:v>1.7759999999999998</c:v>
                </c:pt>
                <c:pt idx="2592" formatCode="0.00">
                  <c:v>1.7630000000000003</c:v>
                </c:pt>
                <c:pt idx="2593" formatCode="0.00">
                  <c:v>1.7414999999999998</c:v>
                </c:pt>
                <c:pt idx="2594" formatCode="0.00">
                  <c:v>1.7235</c:v>
                </c:pt>
                <c:pt idx="2595" formatCode="0.00">
                  <c:v>1.6980600000000003</c:v>
                </c:pt>
                <c:pt idx="2596" formatCode="0.00">
                  <c:v>1.66326</c:v>
                </c:pt>
                <c:pt idx="2597" formatCode="0.00">
                  <c:v>1.6523599999999998</c:v>
                </c:pt>
                <c:pt idx="2598" formatCode="0.00">
                  <c:v>1.6513599999999999</c:v>
                </c:pt>
                <c:pt idx="2599" formatCode="0.00">
                  <c:v>1.6643599999999998</c:v>
                </c:pt>
                <c:pt idx="2600" formatCode="0.00">
                  <c:v>1.6852999999999998</c:v>
                </c:pt>
                <c:pt idx="2601" formatCode="0.00">
                  <c:v>1.7112000000000003</c:v>
                </c:pt>
                <c:pt idx="2602" formatCode="0.00">
                  <c:v>1.7230999999999999</c:v>
                </c:pt>
                <c:pt idx="2603" formatCode="0.00">
                  <c:v>1.7335999999999998</c:v>
                </c:pt>
                <c:pt idx="2604" formatCode="0.00">
                  <c:v>1.7345999999999999</c:v>
                </c:pt>
                <c:pt idx="2605" formatCode="0.00">
                  <c:v>1.7281</c:v>
                </c:pt>
                <c:pt idx="2606" formatCode="0.00">
                  <c:v>1.7308999999999997</c:v>
                </c:pt>
                <c:pt idx="2607" formatCode="0.00">
                  <c:v>1.7243999999999999</c:v>
                </c:pt>
                <c:pt idx="2608" formatCode="0.00">
                  <c:v>1.7139</c:v>
                </c:pt>
                <c:pt idx="2609" formatCode="0.00">
                  <c:v>1.6918</c:v>
                </c:pt>
                <c:pt idx="2610" formatCode="0.00">
                  <c:v>1.6658000000000002</c:v>
                </c:pt>
                <c:pt idx="2611" formatCode="0.00">
                  <c:v>1.6362999999999999</c:v>
                </c:pt>
                <c:pt idx="2612" formatCode="0.00">
                  <c:v>1.6054999999999999</c:v>
                </c:pt>
                <c:pt idx="2613" formatCode="0.00">
                  <c:v>1.5718999999999999</c:v>
                </c:pt>
                <c:pt idx="2614" formatCode="0.00">
                  <c:v>1.5465</c:v>
                </c:pt>
                <c:pt idx="2615" formatCode="0.00">
                  <c:v>1.5309999999999999</c:v>
                </c:pt>
                <c:pt idx="2616" formatCode="0.00">
                  <c:v>1.5111000000000001</c:v>
                </c:pt>
                <c:pt idx="2617" formatCode="0.00">
                  <c:v>1.5034000000000003</c:v>
                </c:pt>
                <c:pt idx="2618" formatCode="0.00">
                  <c:v>1.5080000000000002</c:v>
                </c:pt>
                <c:pt idx="2619" formatCode="0.00">
                  <c:v>1.526</c:v>
                </c:pt>
                <c:pt idx="2620" formatCode="0.00">
                  <c:v>1.5569599999999999</c:v>
                </c:pt>
                <c:pt idx="2621" formatCode="0.00">
                  <c:v>1.5944600000000002</c:v>
                </c:pt>
                <c:pt idx="2622" formatCode="0.00">
                  <c:v>1.6389600000000002</c:v>
                </c:pt>
                <c:pt idx="2623" formatCode="0.00">
                  <c:v>1.6635599999999997</c:v>
                </c:pt>
                <c:pt idx="2624" formatCode="0.00">
                  <c:v>1.67256</c:v>
                </c:pt>
                <c:pt idx="2625" formatCode="0.00">
                  <c:v>1.6576</c:v>
                </c:pt>
                <c:pt idx="2626" formatCode="0.00">
                  <c:v>1.6366000000000001</c:v>
                </c:pt>
                <c:pt idx="2627" formatCode="0.00">
                  <c:v>1.5920999999999998</c:v>
                </c:pt>
                <c:pt idx="2628" formatCode="0.00">
                  <c:v>1.5739999999999998</c:v>
                </c:pt>
                <c:pt idx="2629" formatCode="0.00">
                  <c:v>1.5645</c:v>
                </c:pt>
                <c:pt idx="2630" formatCode="0.00">
                  <c:v>1.5745</c:v>
                </c:pt>
                <c:pt idx="2631" formatCode="0.00">
                  <c:v>1.5880000000000001</c:v>
                </c:pt>
                <c:pt idx="2632" formatCode="0.00">
                  <c:v>1.6140000000000001</c:v>
                </c:pt>
                <c:pt idx="2633" formatCode="0.00">
                  <c:v>1.6221000000000003</c:v>
                </c:pt>
                <c:pt idx="2634" formatCode="0.00">
                  <c:v>1.6256200000000001</c:v>
                </c:pt>
                <c:pt idx="2635" formatCode="0.00">
                  <c:v>1.61612</c:v>
                </c:pt>
                <c:pt idx="2636" formatCode="0.00">
                  <c:v>1.6026199999999999</c:v>
                </c:pt>
                <c:pt idx="2637" formatCode="0.00">
                  <c:v>1.5845199999999999</c:v>
                </c:pt>
                <c:pt idx="2638" formatCode="0.00">
                  <c:v>1.5735199999999998</c:v>
                </c:pt>
                <c:pt idx="2639" formatCode="0.00">
                  <c:v>1.5637000000000001</c:v>
                </c:pt>
                <c:pt idx="2640" formatCode="0.00">
                  <c:v>1.5613000000000001</c:v>
                </c:pt>
                <c:pt idx="2641" formatCode="0.00">
                  <c:v>1.5620999999999998</c:v>
                </c:pt>
                <c:pt idx="2642" formatCode="0.00">
                  <c:v>1.5675000000000001</c:v>
                </c:pt>
                <c:pt idx="2643" formatCode="0.00">
                  <c:v>1.5759000000000001</c:v>
                </c:pt>
                <c:pt idx="2644" formatCode="0.00">
                  <c:v>1.5892000000000002</c:v>
                </c:pt>
                <c:pt idx="2645" formatCode="0.00">
                  <c:v>1.5936000000000001</c:v>
                </c:pt>
                <c:pt idx="2646" formatCode="0.00">
                  <c:v>1.5978000000000001</c:v>
                </c:pt>
                <c:pt idx="2647" formatCode="0.00">
                  <c:v>1.5965000000000003</c:v>
                </c:pt>
                <c:pt idx="2648" formatCode="0.00">
                  <c:v>1.5995000000000001</c:v>
                </c:pt>
                <c:pt idx="2649" formatCode="0.00">
                  <c:v>1.6060000000000003</c:v>
                </c:pt>
                <c:pt idx="2650" formatCode="0.00">
                  <c:v>1.6235000000000004</c:v>
                </c:pt>
                <c:pt idx="2651" formatCode="0.00">
                  <c:v>1.6510000000000002</c:v>
                </c:pt>
                <c:pt idx="2652" formatCode="0.00">
                  <c:v>1.6895</c:v>
                </c:pt>
                <c:pt idx="2653" formatCode="0.00">
                  <c:v>1.7146999999999999</c:v>
                </c:pt>
                <c:pt idx="2654" formatCode="0.00">
                  <c:v>1.7217000000000002</c:v>
                </c:pt>
                <c:pt idx="2655" formatCode="0.00">
                  <c:v>1.7235</c:v>
                </c:pt>
                <c:pt idx="2656" formatCode="0.00">
                  <c:v>1.7190999999999999</c:v>
                </c:pt>
                <c:pt idx="2657" formatCode="0.00">
                  <c:v>1.7144999999999999</c:v>
                </c:pt>
                <c:pt idx="2658" formatCode="0.00">
                  <c:v>1.7146000000000001</c:v>
                </c:pt>
                <c:pt idx="2659" formatCode="0.00">
                  <c:v>1.7160999999999997</c:v>
                </c:pt>
                <c:pt idx="2660" formatCode="0.00">
                  <c:v>1.7142999999999997</c:v>
                </c:pt>
                <c:pt idx="2661" formatCode="0.00">
                  <c:v>1.7041999999999997</c:v>
                </c:pt>
                <c:pt idx="2662" formatCode="0.00">
                  <c:v>1.6918</c:v>
                </c:pt>
                <c:pt idx="2663" formatCode="0.00">
                  <c:v>1.6949999999999998</c:v>
                </c:pt>
                <c:pt idx="2664" formatCode="0.00">
                  <c:v>1.7004999999999999</c:v>
                </c:pt>
                <c:pt idx="2665" formatCode="0.00">
                  <c:v>1.7045000000000001</c:v>
                </c:pt>
                <c:pt idx="2666" formatCode="0.00">
                  <c:v>1.7123000000000002</c:v>
                </c:pt>
                <c:pt idx="2667" formatCode="0.00">
                  <c:v>1.7114999999999998</c:v>
                </c:pt>
                <c:pt idx="2668" formatCode="0.00">
                  <c:v>1.6893999999999998</c:v>
                </c:pt>
                <c:pt idx="2669" formatCode="0.00">
                  <c:v>1.6669</c:v>
                </c:pt>
                <c:pt idx="2670" formatCode="0.00">
                  <c:v>1.6539000000000001</c:v>
                </c:pt>
                <c:pt idx="2671" formatCode="0.00">
                  <c:v>1.6430999999999998</c:v>
                </c:pt>
                <c:pt idx="2672" formatCode="0.00">
                  <c:v>1.6399000000000001</c:v>
                </c:pt>
                <c:pt idx="2673" formatCode="0.00">
                  <c:v>1.643</c:v>
                </c:pt>
                <c:pt idx="2674" formatCode="0.00">
                  <c:v>1.6520799999999998</c:v>
                </c:pt>
                <c:pt idx="2675" formatCode="0.00">
                  <c:v>1.65628</c:v>
                </c:pt>
                <c:pt idx="2676" formatCode="0.00">
                  <c:v>1.6587800000000001</c:v>
                </c:pt>
                <c:pt idx="2677" formatCode="0.00">
                  <c:v>1.6576799999999998</c:v>
                </c:pt>
                <c:pt idx="2678" formatCode="0.00">
                  <c:v>1.6571799999999999</c:v>
                </c:pt>
                <c:pt idx="2679" formatCode="0.00">
                  <c:v>1.6611</c:v>
                </c:pt>
                <c:pt idx="2680" formatCode="0.00">
                  <c:v>1.6669</c:v>
                </c:pt>
                <c:pt idx="2681" formatCode="0.00">
                  <c:v>1.6753999999999998</c:v>
                </c:pt>
                <c:pt idx="2682" formatCode="0.00">
                  <c:v>1.6795000000000002</c:v>
                </c:pt>
                <c:pt idx="2683" formatCode="0.00">
                  <c:v>1.6854999999999998</c:v>
                </c:pt>
                <c:pt idx="2684" formatCode="0.00">
                  <c:v>1.6890000000000001</c:v>
                </c:pt>
                <c:pt idx="2685" formatCode="0.00">
                  <c:v>1.69</c:v>
                </c:pt>
                <c:pt idx="2686" formatCode="0.00">
                  <c:v>1.6880000000000002</c:v>
                </c:pt>
                <c:pt idx="2687" formatCode="0.00">
                  <c:v>1.6906000000000003</c:v>
                </c:pt>
                <c:pt idx="2688" formatCode="0.00">
                  <c:v>1.69</c:v>
                </c:pt>
                <c:pt idx="2689" formatCode="0.00">
                  <c:v>1.6844999999999999</c:v>
                </c:pt>
                <c:pt idx="2690" formatCode="0.00">
                  <c:v>1.6794999999999998</c:v>
                </c:pt>
                <c:pt idx="2691" formatCode="0.00">
                  <c:v>1.6839999999999999</c:v>
                </c:pt>
                <c:pt idx="2692" formatCode="0.00">
                  <c:v>1.6989000000000001</c:v>
                </c:pt>
                <c:pt idx="2693" formatCode="0.00">
                  <c:v>1.7155</c:v>
                </c:pt>
                <c:pt idx="2694" formatCode="0.00">
                  <c:v>1.7341000000000002</c:v>
                </c:pt>
                <c:pt idx="2695" formatCode="0.00">
                  <c:v>1.7563</c:v>
                </c:pt>
                <c:pt idx="2696" formatCode="0.00">
                  <c:v>1.7756999999999998</c:v>
                </c:pt>
                <c:pt idx="2697" formatCode="0.00">
                  <c:v>1.7800999999999998</c:v>
                </c:pt>
                <c:pt idx="2698" formatCode="0.00">
                  <c:v>1.7826</c:v>
                </c:pt>
                <c:pt idx="2699" formatCode="0.00">
                  <c:v>1.7929999999999999</c:v>
                </c:pt>
                <c:pt idx="2700" formatCode="0.00">
                  <c:v>1.8062999999999998</c:v>
                </c:pt>
                <c:pt idx="2701" formatCode="0.00">
                  <c:v>1.8120999999999998</c:v>
                </c:pt>
                <c:pt idx="2702" formatCode="0.00">
                  <c:v>1.8191999999999999</c:v>
                </c:pt>
                <c:pt idx="2703" formatCode="0.00">
                  <c:v>1.8236000000000001</c:v>
                </c:pt>
                <c:pt idx="2704" formatCode="0.00">
                  <c:v>1.8247999999999998</c:v>
                </c:pt>
                <c:pt idx="2705" formatCode="0.00">
                  <c:v>1.8172999999999999</c:v>
                </c:pt>
                <c:pt idx="2706" formatCode="0.00">
                  <c:v>1.8097000000000001</c:v>
                </c:pt>
                <c:pt idx="2707" formatCode="0.00">
                  <c:v>1.8021999999999998</c:v>
                </c:pt>
                <c:pt idx="2708" formatCode="0.00">
                  <c:v>1.7928000000000002</c:v>
                </c:pt>
                <c:pt idx="2709" formatCode="0.00">
                  <c:v>1.7812600000000001</c:v>
                </c:pt>
                <c:pt idx="2710" formatCode="0.00">
                  <c:v>1.7662600000000002</c:v>
                </c:pt>
                <c:pt idx="2711" formatCode="0.00">
                  <c:v>1.7476599999999998</c:v>
                </c:pt>
                <c:pt idx="2712" formatCode="0.00">
                  <c:v>1.73366</c:v>
                </c:pt>
                <c:pt idx="2713" formatCode="0.00">
                  <c:v>1.7260599999999999</c:v>
                </c:pt>
                <c:pt idx="2714" formatCode="0.00">
                  <c:v>1.7236</c:v>
                </c:pt>
                <c:pt idx="2715" formatCode="0.00">
                  <c:v>1.7311000000000001</c:v>
                </c:pt>
                <c:pt idx="2716" formatCode="0.00">
                  <c:v>1.7371000000000003</c:v>
                </c:pt>
                <c:pt idx="2717" formatCode="0.00">
                  <c:v>1.7451000000000001</c:v>
                </c:pt>
                <c:pt idx="2718" formatCode="0.00">
                  <c:v>1.7547000000000001</c:v>
                </c:pt>
                <c:pt idx="2719" formatCode="0.00">
                  <c:v>1.7625</c:v>
                </c:pt>
                <c:pt idx="2720" formatCode="0.00">
                  <c:v>1.7719999999999998</c:v>
                </c:pt>
                <c:pt idx="2721" formatCode="0.00">
                  <c:v>1.7855000000000001</c:v>
                </c:pt>
                <c:pt idx="2722" formatCode="0.00">
                  <c:v>1.7914999999999999</c:v>
                </c:pt>
                <c:pt idx="2723" formatCode="0.00">
                  <c:v>1.7955000000000001</c:v>
                </c:pt>
                <c:pt idx="2724" formatCode="0.00">
                  <c:v>1.7985</c:v>
                </c:pt>
                <c:pt idx="2725" formatCode="0.00">
                  <c:v>1.7934999999999999</c:v>
                </c:pt>
                <c:pt idx="2726" formatCode="0.00">
                  <c:v>1.7882000000000002</c:v>
                </c:pt>
                <c:pt idx="2727" formatCode="0.00">
                  <c:v>1.7882000000000002</c:v>
                </c:pt>
                <c:pt idx="2728" formatCode="0.00">
                  <c:v>1.7866999999999997</c:v>
                </c:pt>
                <c:pt idx="2729" formatCode="0.00">
                  <c:v>1.7856999999999998</c:v>
                </c:pt>
                <c:pt idx="2730" formatCode="0.00">
                  <c:v>1.7883</c:v>
                </c:pt>
                <c:pt idx="2731" formatCode="0.00">
                  <c:v>1.7947</c:v>
                </c:pt>
                <c:pt idx="2732" formatCode="0.00">
                  <c:v>1.8016999999999999</c:v>
                </c:pt>
                <c:pt idx="2733" formatCode="0.00">
                  <c:v>1.8135999999999999</c:v>
                </c:pt>
                <c:pt idx="2734" formatCode="0.00">
                  <c:v>1.8138000000000001</c:v>
                </c:pt>
                <c:pt idx="2735" formatCode="0.00">
                  <c:v>1.8199999999999998</c:v>
                </c:pt>
                <c:pt idx="2736" formatCode="0.00">
                  <c:v>1.8275999999999999</c:v>
                </c:pt>
                <c:pt idx="2737" formatCode="0.00">
                  <c:v>1.8328</c:v>
                </c:pt>
                <c:pt idx="2738" formatCode="0.00">
                  <c:v>1.8285999999999998</c:v>
                </c:pt>
                <c:pt idx="2739" formatCode="0.00">
                  <c:v>1.8378000000000001</c:v>
                </c:pt>
                <c:pt idx="2740" formatCode="0.00">
                  <c:v>1.8275000000000001</c:v>
                </c:pt>
                <c:pt idx="2741" formatCode="0.00">
                  <c:v>1.8211999999999999</c:v>
                </c:pt>
                <c:pt idx="2742" formatCode="0.00">
                  <c:v>1.8125</c:v>
                </c:pt>
                <c:pt idx="2743" formatCode="0.00">
                  <c:v>1.8111000000000002</c:v>
                </c:pt>
                <c:pt idx="2744" formatCode="0.00">
                  <c:v>1.8076999999999999</c:v>
                </c:pt>
                <c:pt idx="2745" formatCode="0.00">
                  <c:v>1.8130999999999999</c:v>
                </c:pt>
                <c:pt idx="2746" formatCode="0.00">
                  <c:v>1.8122999999999998</c:v>
                </c:pt>
                <c:pt idx="2747" formatCode="0.00">
                  <c:v>1.8123</c:v>
                </c:pt>
                <c:pt idx="2748" formatCode="0.00">
                  <c:v>1.8130000000000002</c:v>
                </c:pt>
                <c:pt idx="2749" formatCode="0.00">
                  <c:v>1.8109999999999999</c:v>
                </c:pt>
                <c:pt idx="2750" formatCode="0.00">
                  <c:v>1.8111000000000002</c:v>
                </c:pt>
                <c:pt idx="2751" formatCode="0.00">
                  <c:v>1.8058000000000001</c:v>
                </c:pt>
                <c:pt idx="2752" formatCode="0.00">
                  <c:v>1.8051999999999999</c:v>
                </c:pt>
                <c:pt idx="2753" formatCode="0.00">
                  <c:v>1.7951999999999999</c:v>
                </c:pt>
                <c:pt idx="2754" formatCode="0.00">
                  <c:v>1.7822000000000002</c:v>
                </c:pt>
                <c:pt idx="2755" formatCode="0.00">
                  <c:v>1.7701999999999998</c:v>
                </c:pt>
                <c:pt idx="2756" formatCode="0.00">
                  <c:v>1.7688999999999999</c:v>
                </c:pt>
                <c:pt idx="2757" formatCode="0.00">
                  <c:v>1.7629999999999999</c:v>
                </c:pt>
                <c:pt idx="2758" formatCode="0.00">
                  <c:v>1.7634999999999998</c:v>
                </c:pt>
                <c:pt idx="2759" formatCode="0.00">
                  <c:v>1.7614999999999998</c:v>
                </c:pt>
                <c:pt idx="2760" formatCode="0.00">
                  <c:v>1.7534999999999996</c:v>
                </c:pt>
                <c:pt idx="2761" formatCode="0.00">
                  <c:v>1.7543</c:v>
                </c:pt>
                <c:pt idx="2762" formatCode="0.00">
                  <c:v>1.7466000000000002</c:v>
                </c:pt>
                <c:pt idx="2763" formatCode="0.00">
                  <c:v>1.7391000000000001</c:v>
                </c:pt>
                <c:pt idx="2764" formatCode="0.00">
                  <c:v>1.7411000000000001</c:v>
                </c:pt>
                <c:pt idx="2765" formatCode="0.00">
                  <c:v>1.7390999999999999</c:v>
                </c:pt>
                <c:pt idx="2766" formatCode="0.00">
                  <c:v>1.7113000000000003</c:v>
                </c:pt>
                <c:pt idx="2767" formatCode="0.00">
                  <c:v>1.6949999999999998</c:v>
                </c:pt>
                <c:pt idx="2768" formatCode="0.00">
                  <c:v>1.6814999999999998</c:v>
                </c:pt>
                <c:pt idx="2769" formatCode="0.00">
                  <c:v>1.6615000000000002</c:v>
                </c:pt>
                <c:pt idx="2770" formatCode="0.00">
                  <c:v>1.6496999999999999</c:v>
                </c:pt>
                <c:pt idx="2771" formatCode="0.00">
                  <c:v>1.6508000000000003</c:v>
                </c:pt>
                <c:pt idx="2772" formatCode="0.00">
                  <c:v>1.6563000000000003</c:v>
                </c:pt>
                <c:pt idx="2773" formatCode="0.00">
                  <c:v>1.65</c:v>
                </c:pt>
                <c:pt idx="2774" formatCode="0.00">
                  <c:v>1.64</c:v>
                </c:pt>
                <c:pt idx="2775" formatCode="0.00">
                  <c:v>1.6429399999999998</c:v>
                </c:pt>
                <c:pt idx="2776" formatCode="0.00">
                  <c:v>1.6395399999999998</c:v>
                </c:pt>
                <c:pt idx="2777" formatCode="0.00">
                  <c:v>1.6344400000000001</c:v>
                </c:pt>
                <c:pt idx="2778" formatCode="0.00">
                  <c:v>1.6395399999999998</c:v>
                </c:pt>
                <c:pt idx="2779" formatCode="0.00">
                  <c:v>1.65394</c:v>
                </c:pt>
                <c:pt idx="2780" formatCode="0.00">
                  <c:v>1.6682999999999999</c:v>
                </c:pt>
                <c:pt idx="2781" formatCode="0.00">
                  <c:v>1.6854999999999998</c:v>
                </c:pt>
                <c:pt idx="2782" formatCode="0.00">
                  <c:v>1.6940999999999999</c:v>
                </c:pt>
                <c:pt idx="2783" formatCode="0.00">
                  <c:v>1.7007999999999999</c:v>
                </c:pt>
                <c:pt idx="2784" formatCode="0.00">
                  <c:v>1.702</c:v>
                </c:pt>
                <c:pt idx="2785" formatCode="0.00">
                  <c:v>1.6917000000000002</c:v>
                </c:pt>
                <c:pt idx="2786" formatCode="0.00">
                  <c:v>1.6865000000000001</c:v>
                </c:pt>
                <c:pt idx="2787" formatCode="0.00">
                  <c:v>1.6865000000000001</c:v>
                </c:pt>
                <c:pt idx="2788" formatCode="0.00">
                  <c:v>1.6829999999999998</c:v>
                </c:pt>
                <c:pt idx="2789" formatCode="0.00">
                  <c:v>1.6819</c:v>
                </c:pt>
                <c:pt idx="2790" formatCode="0.00">
                  <c:v>1.6851399999999999</c:v>
                </c:pt>
                <c:pt idx="2791" formatCode="0.00">
                  <c:v>1.6884399999999999</c:v>
                </c:pt>
                <c:pt idx="2792" formatCode="0.00">
                  <c:v>1.6884399999999999</c:v>
                </c:pt>
                <c:pt idx="2793" formatCode="0.00">
                  <c:v>1.6889400000000001</c:v>
                </c:pt>
                <c:pt idx="2794" formatCode="0.00">
                  <c:v>1.6898400000000002</c:v>
                </c:pt>
                <c:pt idx="2795" formatCode="0.00">
                  <c:v>1.6794</c:v>
                </c:pt>
                <c:pt idx="2796" formatCode="0.00">
                  <c:v>1.6649</c:v>
                </c:pt>
                <c:pt idx="2797" formatCode="0.00">
                  <c:v>1.6493000000000002</c:v>
                </c:pt>
                <c:pt idx="2798" formatCode="0.00">
                  <c:v>1.6387999999999998</c:v>
                </c:pt>
                <c:pt idx="2799" formatCode="0.00">
                  <c:v>1.6237999999999999</c:v>
                </c:pt>
                <c:pt idx="2800" formatCode="0.00">
                  <c:v>1.6108000000000005</c:v>
                </c:pt>
                <c:pt idx="2801" formatCode="0.00">
                  <c:v>1.5968</c:v>
                </c:pt>
                <c:pt idx="2802" formatCode="0.00">
                  <c:v>1.5919000000000001</c:v>
                </c:pt>
                <c:pt idx="2803" formatCode="0.00">
                  <c:v>1.5829</c:v>
                </c:pt>
                <c:pt idx="2804" formatCode="0.00">
                  <c:v>1.5794999999999999</c:v>
                </c:pt>
                <c:pt idx="2805" formatCode="0.00">
                  <c:v>1.5847</c:v>
                </c:pt>
                <c:pt idx="2806" formatCode="0.00">
                  <c:v>1.5952999999999999</c:v>
                </c:pt>
                <c:pt idx="2807" formatCode="0.00">
                  <c:v>1.6018000000000001</c:v>
                </c:pt>
                <c:pt idx="2808" formatCode="0.00">
                  <c:v>1.6141999999999999</c:v>
                </c:pt>
                <c:pt idx="2809" formatCode="0.00">
                  <c:v>1.6248</c:v>
                </c:pt>
                <c:pt idx="2810" formatCode="0.00">
                  <c:v>1.6336000000000002</c:v>
                </c:pt>
                <c:pt idx="2811" formatCode="0.00">
                  <c:v>1.6404000000000001</c:v>
                </c:pt>
                <c:pt idx="2812" formatCode="0.00">
                  <c:v>1.6506000000000001</c:v>
                </c:pt>
                <c:pt idx="2813" formatCode="0.00">
                  <c:v>1.6577000000000002</c:v>
                </c:pt>
                <c:pt idx="2814" formatCode="0.00">
                  <c:v>1.6663000000000001</c:v>
                </c:pt>
                <c:pt idx="2815" formatCode="0.00">
                  <c:v>1.6763000000000001</c:v>
                </c:pt>
                <c:pt idx="2816" formatCode="0.00">
                  <c:v>1.6833000000000002</c:v>
                </c:pt>
                <c:pt idx="2817" formatCode="0.00">
                  <c:v>1.6901000000000004</c:v>
                </c:pt>
                <c:pt idx="2818" formatCode="0.00">
                  <c:v>1.7031000000000003</c:v>
                </c:pt>
                <c:pt idx="2819" formatCode="0.00">
                  <c:v>1.7144999999999999</c:v>
                </c:pt>
                <c:pt idx="2820" formatCode="0.00">
                  <c:v>1.7195</c:v>
                </c:pt>
                <c:pt idx="2821" formatCode="0.00">
                  <c:v>1.7250999999999999</c:v>
                </c:pt>
                <c:pt idx="2822" formatCode="0.00">
                  <c:v>1.7271000000000001</c:v>
                </c:pt>
                <c:pt idx="2823" formatCode="0.00">
                  <c:v>1.7216</c:v>
                </c:pt>
                <c:pt idx="2824" formatCode="0.00">
                  <c:v>1.716</c:v>
                </c:pt>
                <c:pt idx="2825" formatCode="0.00">
                  <c:v>1.7170000000000001</c:v>
                </c:pt>
                <c:pt idx="2826" formatCode="0.00">
                  <c:v>1.7231999999999998</c:v>
                </c:pt>
                <c:pt idx="2827" formatCode="0.00">
                  <c:v>1.7262</c:v>
                </c:pt>
                <c:pt idx="2828" formatCode="0.00">
                  <c:v>1.7322</c:v>
                </c:pt>
                <c:pt idx="2829" formatCode="0.00">
                  <c:v>1.7442</c:v>
                </c:pt>
                <c:pt idx="2830" formatCode="0.00">
                  <c:v>1.7578</c:v>
                </c:pt>
                <c:pt idx="2831" formatCode="0.00">
                  <c:v>1.7632000000000001</c:v>
                </c:pt>
                <c:pt idx="2832" formatCode="0.00">
                  <c:v>1.7721999999999998</c:v>
                </c:pt>
                <c:pt idx="2833" formatCode="0.00">
                  <c:v>1.7722000000000002</c:v>
                </c:pt>
                <c:pt idx="2834" formatCode="0.00">
                  <c:v>1.7672000000000001</c:v>
                </c:pt>
                <c:pt idx="2835" formatCode="0.00">
                  <c:v>1.7581</c:v>
                </c:pt>
                <c:pt idx="2836" formatCode="0.00">
                  <c:v>1.7544999999999997</c:v>
                </c:pt>
                <c:pt idx="2837" formatCode="0.00">
                  <c:v>1.7425000000000002</c:v>
                </c:pt>
                <c:pt idx="2838" formatCode="0.00">
                  <c:v>1.7334999999999998</c:v>
                </c:pt>
                <c:pt idx="2839" formatCode="0.00">
                  <c:v>1.7265000000000001</c:v>
                </c:pt>
                <c:pt idx="2840" formatCode="0.00">
                  <c:v>1.7225000000000001</c:v>
                </c:pt>
                <c:pt idx="2841" formatCode="0.00">
                  <c:v>1.716</c:v>
                </c:pt>
                <c:pt idx="2842" formatCode="0.00">
                  <c:v>1.7187000000000001</c:v>
                </c:pt>
                <c:pt idx="2843" formatCode="0.00">
                  <c:v>1.7286999999999999</c:v>
                </c:pt>
                <c:pt idx="2844" formatCode="0.00">
                  <c:v>1.7442</c:v>
                </c:pt>
                <c:pt idx="2845" formatCode="0.00">
                  <c:v>1.7606999999999999</c:v>
                </c:pt>
                <c:pt idx="2846" formatCode="0.00">
                  <c:v>1.7766999999999999</c:v>
                </c:pt>
                <c:pt idx="2847" formatCode="0.00">
                  <c:v>1.7809999999999999</c:v>
                </c:pt>
                <c:pt idx="2848" formatCode="0.00">
                  <c:v>1.7689999999999997</c:v>
                </c:pt>
                <c:pt idx="2849" formatCode="0.00">
                  <c:v>1.748</c:v>
                </c:pt>
                <c:pt idx="2850" formatCode="0.00">
                  <c:v>1.7269999999999999</c:v>
                </c:pt>
                <c:pt idx="2851" formatCode="0.00">
                  <c:v>1.7085000000000001</c:v>
                </c:pt>
                <c:pt idx="2852" formatCode="0.00">
                  <c:v>1.6970000000000003</c:v>
                </c:pt>
                <c:pt idx="2853" formatCode="0.00">
                  <c:v>1.6981200000000001</c:v>
                </c:pt>
                <c:pt idx="2854" formatCode="0.00">
                  <c:v>1.6941200000000003</c:v>
                </c:pt>
                <c:pt idx="2855" formatCode="0.00">
                  <c:v>1.6926200000000002</c:v>
                </c:pt>
                <c:pt idx="2856" formatCode="0.00">
                  <c:v>1.6910200000000004</c:v>
                </c:pt>
                <c:pt idx="2857" formatCode="0.00">
                  <c:v>1.6915200000000001</c:v>
                </c:pt>
                <c:pt idx="2858" formatCode="0.00">
                  <c:v>1.6886000000000003</c:v>
                </c:pt>
                <c:pt idx="2859" formatCode="0.00">
                  <c:v>1.6891000000000003</c:v>
                </c:pt>
                <c:pt idx="2860" formatCode="0.00">
                  <c:v>1.6811</c:v>
                </c:pt>
                <c:pt idx="2861" formatCode="0.00">
                  <c:v>1.6737000000000002</c:v>
                </c:pt>
                <c:pt idx="2862" formatCode="0.00">
                  <c:v>1.6634999999999998</c:v>
                </c:pt>
                <c:pt idx="2863" formatCode="0.00">
                  <c:v>1.65808</c:v>
                </c:pt>
                <c:pt idx="2864" formatCode="0.00">
                  <c:v>1.6572800000000001</c:v>
                </c:pt>
                <c:pt idx="2865" formatCode="0.00">
                  <c:v>1.6649799999999999</c:v>
                </c:pt>
                <c:pt idx="2866" formatCode="0.00">
                  <c:v>1.6694800000000001</c:v>
                </c:pt>
                <c:pt idx="2867" formatCode="0.00">
                  <c:v>1.67618</c:v>
                </c:pt>
                <c:pt idx="2868" formatCode="0.00">
                  <c:v>1.6819</c:v>
                </c:pt>
                <c:pt idx="2869" formatCode="0.00">
                  <c:v>1.68282</c:v>
                </c:pt>
                <c:pt idx="2870" formatCode="0.00">
                  <c:v>1.6736200000000001</c:v>
                </c:pt>
                <c:pt idx="2871" formatCode="0.00">
                  <c:v>1.6621200000000003</c:v>
                </c:pt>
                <c:pt idx="2872" formatCode="0.00">
                  <c:v>1.65412</c:v>
                </c:pt>
                <c:pt idx="2873" formatCode="0.00">
                  <c:v>1.64812</c:v>
                </c:pt>
                <c:pt idx="2874" formatCode="0.00">
                  <c:v>1.6402000000000001</c:v>
                </c:pt>
                <c:pt idx="2875" formatCode="0.00">
                  <c:v>1.6332</c:v>
                </c:pt>
                <c:pt idx="2876" formatCode="0.00">
                  <c:v>1.6322000000000003</c:v>
                </c:pt>
                <c:pt idx="2877" formatCode="0.00">
                  <c:v>1.6237000000000001</c:v>
                </c:pt>
                <c:pt idx="2878" formatCode="0.00">
                  <c:v>1.6095999999999999</c:v>
                </c:pt>
                <c:pt idx="2879" formatCode="0.00">
                  <c:v>1.5998999999999999</c:v>
                </c:pt>
                <c:pt idx="2880" formatCode="0.00">
                  <c:v>1.5972999999999999</c:v>
                </c:pt>
                <c:pt idx="2881" formatCode="0.00">
                  <c:v>1.5883</c:v>
                </c:pt>
                <c:pt idx="2882" formatCode="0.00">
                  <c:v>1.5813000000000001</c:v>
                </c:pt>
                <c:pt idx="2883" formatCode="0.00">
                  <c:v>1.5769</c:v>
                </c:pt>
                <c:pt idx="2884" formatCode="0.00">
                  <c:v>1.5689</c:v>
                </c:pt>
                <c:pt idx="2885" formatCode="0.00">
                  <c:v>1.5547</c:v>
                </c:pt>
                <c:pt idx="2886" formatCode="0.00">
                  <c:v>1.5467</c:v>
                </c:pt>
                <c:pt idx="2887" formatCode="0.00">
                  <c:v>1.5407</c:v>
                </c:pt>
                <c:pt idx="2888" formatCode="0.00">
                  <c:v>1.5324</c:v>
                </c:pt>
                <c:pt idx="2889" formatCode="0.00">
                  <c:v>1.5259</c:v>
                </c:pt>
                <c:pt idx="2890" formatCode="0.00">
                  <c:v>1.5219</c:v>
                </c:pt>
                <c:pt idx="2891" formatCode="0.00">
                  <c:v>1.5145</c:v>
                </c:pt>
                <c:pt idx="2892" formatCode="0.00">
                  <c:v>1.5115000000000003</c:v>
                </c:pt>
                <c:pt idx="2893" formatCode="0.00">
                  <c:v>1.5120999999999998</c:v>
                </c:pt>
                <c:pt idx="2894" formatCode="0.00">
                  <c:v>1.5065</c:v>
                </c:pt>
                <c:pt idx="2895" formatCode="0.00">
                  <c:v>1.4997</c:v>
                </c:pt>
                <c:pt idx="2896" formatCode="0.00">
                  <c:v>1.4904000000000002</c:v>
                </c:pt>
                <c:pt idx="2897" formatCode="0.00">
                  <c:v>1.4731999999999998</c:v>
                </c:pt>
                <c:pt idx="2898" formatCode="0.00">
                  <c:v>1.4544999999999999</c:v>
                </c:pt>
                <c:pt idx="2899" formatCode="0.00">
                  <c:v>1.4484999999999997</c:v>
                </c:pt>
                <c:pt idx="2900" formatCode="0.00">
                  <c:v>1.4440999999999999</c:v>
                </c:pt>
                <c:pt idx="2901" formatCode="0.00">
                  <c:v>1.4432</c:v>
                </c:pt>
                <c:pt idx="2902" formatCode="0.00">
                  <c:v>1.4460000000000002</c:v>
                </c:pt>
                <c:pt idx="2903" formatCode="0.00">
                  <c:v>1.4464000000000001</c:v>
                </c:pt>
                <c:pt idx="2904" formatCode="0.00">
                  <c:v>1.4446000000000001</c:v>
                </c:pt>
                <c:pt idx="2905" formatCode="0.00">
                  <c:v>1.4402000000000001</c:v>
                </c:pt>
                <c:pt idx="2906" formatCode="0.00">
                  <c:v>1.43</c:v>
                </c:pt>
                <c:pt idx="2907" formatCode="0.00">
                  <c:v>1.4146000000000001</c:v>
                </c:pt>
                <c:pt idx="2908" formatCode="0.00">
                  <c:v>1.4078000000000002</c:v>
                </c:pt>
                <c:pt idx="2909" formatCode="0.00">
                  <c:v>1.3913999999999997</c:v>
                </c:pt>
                <c:pt idx="2910" formatCode="0.00">
                  <c:v>1.3788</c:v>
                </c:pt>
                <c:pt idx="2911" formatCode="0.00">
                  <c:v>1.3826000000000001</c:v>
                </c:pt>
                <c:pt idx="2912" formatCode="0.00">
                  <c:v>1.4019999999999999</c:v>
                </c:pt>
                <c:pt idx="2913" formatCode="0.00">
                  <c:v>1.4242999999999999</c:v>
                </c:pt>
                <c:pt idx="2914" formatCode="0.00">
                  <c:v>1.4533</c:v>
                </c:pt>
                <c:pt idx="2915" formatCode="0.00">
                  <c:v>1.4762999999999997</c:v>
                </c:pt>
                <c:pt idx="2916" formatCode="0.00">
                  <c:v>1.4859</c:v>
                </c:pt>
                <c:pt idx="2917" formatCode="0.00">
                  <c:v>1.4893000000000001</c:v>
                </c:pt>
                <c:pt idx="2918" formatCode="0.00">
                  <c:v>1.4878</c:v>
                </c:pt>
                <c:pt idx="2919" formatCode="0.00">
                  <c:v>1.4835999999999998</c:v>
                </c:pt>
                <c:pt idx="2920" formatCode="0.00">
                  <c:v>1.4789999999999999</c:v>
                </c:pt>
                <c:pt idx="2921" formatCode="0.00">
                  <c:v>1.4786000000000001</c:v>
                </c:pt>
                <c:pt idx="2922" formatCode="0.00">
                  <c:v>1.4716000000000002</c:v>
                </c:pt>
                <c:pt idx="2923" formatCode="0.00">
                  <c:v>1.46336</c:v>
                </c:pt>
                <c:pt idx="2924" formatCode="0.00">
                  <c:v>1.4559599999999999</c:v>
                </c:pt>
                <c:pt idx="2925" formatCode="0.00">
                  <c:v>1.4511600000000002</c:v>
                </c:pt>
                <c:pt idx="2926" formatCode="0.00">
                  <c:v>1.4466600000000001</c:v>
                </c:pt>
                <c:pt idx="2927" formatCode="0.00">
                  <c:v>1.44316</c:v>
                </c:pt>
                <c:pt idx="2928" formatCode="0.00">
                  <c:v>1.4376600000000002</c:v>
                </c:pt>
                <c:pt idx="2929" formatCode="0.00">
                  <c:v>1.4325200000000002</c:v>
                </c:pt>
                <c:pt idx="2930" formatCode="0.00">
                  <c:v>1.4274200000000001</c:v>
                </c:pt>
                <c:pt idx="2931" formatCode="0.00">
                  <c:v>1.4206200000000002</c:v>
                </c:pt>
                <c:pt idx="2932" formatCode="0.00">
                  <c:v>1.4155200000000001</c:v>
                </c:pt>
                <c:pt idx="2933" formatCode="0.00">
                  <c:v>1.4114599999999999</c:v>
                </c:pt>
                <c:pt idx="2934" formatCode="0.00">
                  <c:v>1.4111999999999998</c:v>
                </c:pt>
                <c:pt idx="2935" formatCode="0.00">
                  <c:v>1.4126999999999998</c:v>
                </c:pt>
                <c:pt idx="2936" formatCode="0.00">
                  <c:v>1.4174999999999998</c:v>
                </c:pt>
                <c:pt idx="2937" formatCode="0.00">
                  <c:v>1.4204999999999999</c:v>
                </c:pt>
                <c:pt idx="2938" formatCode="0.00">
                  <c:v>1.4264999999999999</c:v>
                </c:pt>
                <c:pt idx="2939" formatCode="0.00">
                  <c:v>1.4274999999999998</c:v>
                </c:pt>
                <c:pt idx="2940" formatCode="0.00">
                  <c:v>1.4244999999999999</c:v>
                </c:pt>
                <c:pt idx="2941" formatCode="0.00">
                  <c:v>1.4198</c:v>
                </c:pt>
                <c:pt idx="2942" formatCode="0.00">
                  <c:v>1.4140000000000001</c:v>
                </c:pt>
                <c:pt idx="2943" formatCode="0.00">
                  <c:v>1.4062000000000001</c:v>
                </c:pt>
                <c:pt idx="2944" formatCode="0.00">
                  <c:v>1.4022000000000001</c:v>
                </c:pt>
                <c:pt idx="2945" formatCode="0.00">
                  <c:v>1.4034</c:v>
                </c:pt>
                <c:pt idx="2946" formatCode="0.00">
                  <c:v>1.4009</c:v>
                </c:pt>
                <c:pt idx="2947" formatCode="0.00">
                  <c:v>1.4024999999999999</c:v>
                </c:pt>
                <c:pt idx="2948" formatCode="0.00">
                  <c:v>1.39968</c:v>
                </c:pt>
                <c:pt idx="2949" formatCode="0.00">
                  <c:v>1.39968</c:v>
                </c:pt>
                <c:pt idx="2950" formatCode="0.00">
                  <c:v>1.4000800000000002</c:v>
                </c:pt>
                <c:pt idx="2951" formatCode="0.00">
                  <c:v>1.40578</c:v>
                </c:pt>
                <c:pt idx="2952" formatCode="0.00">
                  <c:v>1.4135800000000001</c:v>
                </c:pt>
                <c:pt idx="2953" formatCode="0.00">
                  <c:v>1.4301999999999999</c:v>
                </c:pt>
                <c:pt idx="2954" formatCode="0.00">
                  <c:v>1.4432000000000003</c:v>
                </c:pt>
                <c:pt idx="2955" formatCode="0.00">
                  <c:v>1.4528000000000003</c:v>
                </c:pt>
                <c:pt idx="2956" formatCode="0.00">
                  <c:v>1.4643999999999999</c:v>
                </c:pt>
                <c:pt idx="2957" formatCode="0.00">
                  <c:v>1.4725000000000001</c:v>
                </c:pt>
                <c:pt idx="2958" formatCode="0.00">
                  <c:v>1.4710000000000001</c:v>
                </c:pt>
                <c:pt idx="2959" formatCode="0.00">
                  <c:v>1.4698</c:v>
                </c:pt>
                <c:pt idx="2960" formatCode="0.00">
                  <c:v>1.4712000000000001</c:v>
                </c:pt>
                <c:pt idx="2961" formatCode="0.00">
                  <c:v>1.4698999999999998</c:v>
                </c:pt>
                <c:pt idx="2962" formatCode="0.00">
                  <c:v>1.4707999999999999</c:v>
                </c:pt>
                <c:pt idx="2963" formatCode="0.00">
                  <c:v>1.4736999999999998</c:v>
                </c:pt>
                <c:pt idx="2964" formatCode="0.00">
                  <c:v>1.4745999999999999</c:v>
                </c:pt>
                <c:pt idx="2965" formatCode="0.00">
                  <c:v>1.4781999999999997</c:v>
                </c:pt>
                <c:pt idx="2966" formatCode="0.00">
                  <c:v>1.4777</c:v>
                </c:pt>
                <c:pt idx="2967" formatCode="0.00">
                  <c:v>1.4766999999999999</c:v>
                </c:pt>
                <c:pt idx="2968" formatCode="0.00">
                  <c:v>1.4771000000000001</c:v>
                </c:pt>
                <c:pt idx="2969" formatCode="0.00">
                  <c:v>1.4769000000000001</c:v>
                </c:pt>
                <c:pt idx="2970" formatCode="0.00">
                  <c:v>1.4741</c:v>
                </c:pt>
                <c:pt idx="2971" formatCode="0.00">
                  <c:v>1.4770999999999999</c:v>
                </c:pt>
                <c:pt idx="2972" formatCode="0.00">
                  <c:v>1.4775</c:v>
                </c:pt>
                <c:pt idx="2973" formatCode="0.00">
                  <c:v>1.4768999999999999</c:v>
                </c:pt>
                <c:pt idx="2974" formatCode="0.00">
                  <c:v>1.4786000000000001</c:v>
                </c:pt>
                <c:pt idx="2975" formatCode="0.00">
                  <c:v>1.4792000000000001</c:v>
                </c:pt>
                <c:pt idx="2976" formatCode="0.00">
                  <c:v>1.4777999999999998</c:v>
                </c:pt>
                <c:pt idx="2977" formatCode="0.00">
                  <c:v>1.4754</c:v>
                </c:pt>
                <c:pt idx="2978" formatCode="0.00">
                  <c:v>1.4709999999999999</c:v>
                </c:pt>
                <c:pt idx="2979" formatCode="0.00">
                  <c:v>1.4662000000000002</c:v>
                </c:pt>
                <c:pt idx="2980" formatCode="0.00">
                  <c:v>1.4605999999999999</c:v>
                </c:pt>
                <c:pt idx="2981" formatCode="0.00">
                  <c:v>1.4514</c:v>
                </c:pt>
                <c:pt idx="2982" formatCode="0.00">
                  <c:v>1.4376000000000002</c:v>
                </c:pt>
                <c:pt idx="2983" formatCode="0.00">
                  <c:v>1.4216000000000002</c:v>
                </c:pt>
                <c:pt idx="2984" formatCode="0.00">
                  <c:v>1.403</c:v>
                </c:pt>
                <c:pt idx="2985" formatCode="0.00">
                  <c:v>1.3836000000000002</c:v>
                </c:pt>
                <c:pt idx="2986" formatCode="0.00">
                  <c:v>1.3678000000000001</c:v>
                </c:pt>
                <c:pt idx="2987" formatCode="0.00">
                  <c:v>1.35564</c:v>
                </c:pt>
                <c:pt idx="2988" formatCode="0.00">
                  <c:v>1.3520399999999999</c:v>
                </c:pt>
                <c:pt idx="2989" formatCode="0.00">
                  <c:v>1.3562400000000001</c:v>
                </c:pt>
                <c:pt idx="2990" formatCode="0.00">
                  <c:v>1.3634400000000002</c:v>
                </c:pt>
                <c:pt idx="2991" formatCode="0.00">
                  <c:v>1.3708400000000001</c:v>
                </c:pt>
                <c:pt idx="2992" formatCode="0.00">
                  <c:v>1.3870000000000002</c:v>
                </c:pt>
                <c:pt idx="2993" formatCode="0.00">
                  <c:v>1.3780000000000001</c:v>
                </c:pt>
                <c:pt idx="2994" formatCode="0.00">
                  <c:v>1.3532</c:v>
                </c:pt>
                <c:pt idx="2995" formatCode="0.00">
                  <c:v>1.3319999999999999</c:v>
                </c:pt>
                <c:pt idx="2996" formatCode="0.00">
                  <c:v>1.3169999999999997</c:v>
                </c:pt>
                <c:pt idx="2997" formatCode="0.00">
                  <c:v>1.2963999999999998</c:v>
                </c:pt>
                <c:pt idx="2998" formatCode="0.00">
                  <c:v>1.2964</c:v>
                </c:pt>
                <c:pt idx="2999" formatCode="0.00">
                  <c:v>1.3053999999999999</c:v>
                </c:pt>
                <c:pt idx="3000" formatCode="0.00">
                  <c:v>1.3047999999999997</c:v>
                </c:pt>
                <c:pt idx="3001" formatCode="0.00">
                  <c:v>1.2944</c:v>
                </c:pt>
                <c:pt idx="3002" formatCode="0.00">
                  <c:v>1.2822</c:v>
                </c:pt>
                <c:pt idx="3003" formatCode="0.00">
                  <c:v>1.2704</c:v>
                </c:pt>
                <c:pt idx="3004" formatCode="0.00">
                  <c:v>1.26</c:v>
                </c:pt>
                <c:pt idx="3005" formatCode="0.00">
                  <c:v>1.2611999999999999</c:v>
                </c:pt>
                <c:pt idx="3006" formatCode="0.00">
                  <c:v>1.2691999999999999</c:v>
                </c:pt>
                <c:pt idx="3007" formatCode="0.00">
                  <c:v>1.286</c:v>
                </c:pt>
                <c:pt idx="3008" formatCode="0.00">
                  <c:v>1.3073999999999999</c:v>
                </c:pt>
                <c:pt idx="3009" formatCode="0.00">
                  <c:v>1.3283999999999998</c:v>
                </c:pt>
                <c:pt idx="3010" formatCode="0.00">
                  <c:v>1.3420000000000001</c:v>
                </c:pt>
                <c:pt idx="3011" formatCode="0.00">
                  <c:v>1.3464000000000003</c:v>
                </c:pt>
                <c:pt idx="3012" formatCode="0.00">
                  <c:v>1.3427</c:v>
                </c:pt>
                <c:pt idx="3013" formatCode="0.00">
                  <c:v>1.3340999999999998</c:v>
                </c:pt>
                <c:pt idx="3014" formatCode="0.00">
                  <c:v>1.3275000000000001</c:v>
                </c:pt>
                <c:pt idx="3015" formatCode="0.00">
                  <c:v>1.3268</c:v>
                </c:pt>
                <c:pt idx="3016" formatCode="0.00">
                  <c:v>1.3336000000000001</c:v>
                </c:pt>
                <c:pt idx="3017" formatCode="0.00">
                  <c:v>1.3406</c:v>
                </c:pt>
                <c:pt idx="3018" formatCode="0.00">
                  <c:v>1.3451199999999999</c:v>
                </c:pt>
                <c:pt idx="3019" formatCode="0.00">
                  <c:v>1.34572</c:v>
                </c:pt>
                <c:pt idx="3020" formatCode="0.00">
                  <c:v>1.34022</c:v>
                </c:pt>
                <c:pt idx="3021" formatCode="0.00">
                  <c:v>1.3321200000000002</c:v>
                </c:pt>
                <c:pt idx="3022" formatCode="0.00">
                  <c:v>1.3244200000000002</c:v>
                </c:pt>
                <c:pt idx="3023" formatCode="0.00">
                  <c:v>1.323</c:v>
                </c:pt>
                <c:pt idx="3024" formatCode="0.00">
                  <c:v>1.325</c:v>
                </c:pt>
                <c:pt idx="3025" formatCode="0.00">
                  <c:v>1.3273999999999999</c:v>
                </c:pt>
                <c:pt idx="3026" formatCode="0.00">
                  <c:v>1.3306</c:v>
                </c:pt>
                <c:pt idx="3027" formatCode="0.00">
                  <c:v>1.3337999999999999</c:v>
                </c:pt>
                <c:pt idx="3028" formatCode="0.00">
                  <c:v>1.3343</c:v>
                </c:pt>
                <c:pt idx="3029" formatCode="0.00">
                  <c:v>1.3321000000000001</c:v>
                </c:pt>
                <c:pt idx="3030" formatCode="0.00">
                  <c:v>1.3301000000000001</c:v>
                </c:pt>
                <c:pt idx="3031" formatCode="0.00">
                  <c:v>1.3257999999999999</c:v>
                </c:pt>
                <c:pt idx="3032" formatCode="0.00">
                  <c:v>1.3199999999999998</c:v>
                </c:pt>
                <c:pt idx="3033" formatCode="0.00">
                  <c:v>1.3153999999999999</c:v>
                </c:pt>
                <c:pt idx="3034" formatCode="0.00">
                  <c:v>1.3122</c:v>
                </c:pt>
                <c:pt idx="3035" formatCode="0.00">
                  <c:v>1.3093999999999999</c:v>
                </c:pt>
                <c:pt idx="3036" formatCode="0.00">
                  <c:v>1.3069999999999999</c:v>
                </c:pt>
                <c:pt idx="3037" formatCode="0.00">
                  <c:v>1.3051999999999997</c:v>
                </c:pt>
                <c:pt idx="3038" formatCode="0.00">
                  <c:v>1.3041799999999999</c:v>
                </c:pt>
                <c:pt idx="3039" formatCode="0.00">
                  <c:v>1.3060799999999999</c:v>
                </c:pt>
                <c:pt idx="3040" formatCode="0.00">
                  <c:v>1.3058799999999997</c:v>
                </c:pt>
                <c:pt idx="3041" formatCode="0.00">
                  <c:v>1.3054799999999998</c:v>
                </c:pt>
                <c:pt idx="3042" formatCode="0.00">
                  <c:v>1.30308</c:v>
                </c:pt>
                <c:pt idx="3043" formatCode="0.00">
                  <c:v>1.2981000000000003</c:v>
                </c:pt>
                <c:pt idx="3044" formatCode="0.00">
                  <c:v>1.2878000000000001</c:v>
                </c:pt>
                <c:pt idx="3045" formatCode="0.00">
                  <c:v>1.2784</c:v>
                </c:pt>
                <c:pt idx="3046" formatCode="0.00">
                  <c:v>1.2746</c:v>
                </c:pt>
                <c:pt idx="3047" formatCode="0.00">
                  <c:v>1.2761</c:v>
                </c:pt>
                <c:pt idx="3048" formatCode="0.00">
                  <c:v>1.2797000000000001</c:v>
                </c:pt>
                <c:pt idx="3049" formatCode="0.00">
                  <c:v>1.2929999999999999</c:v>
                </c:pt>
                <c:pt idx="3050" formatCode="0.00">
                  <c:v>1.3054999999999999</c:v>
                </c:pt>
                <c:pt idx="3051" formatCode="0.00">
                  <c:v>1.3119000000000001</c:v>
                </c:pt>
                <c:pt idx="3052" formatCode="0.00">
                  <c:v>1.3168000000000002</c:v>
                </c:pt>
                <c:pt idx="3053" formatCode="0.00">
                  <c:v>1.3224600000000002</c:v>
                </c:pt>
                <c:pt idx="3054" formatCode="0.00">
                  <c:v>1.3215600000000001</c:v>
                </c:pt>
                <c:pt idx="3055" formatCode="0.00">
                  <c:v>1.3255600000000001</c:v>
                </c:pt>
                <c:pt idx="3056" formatCode="0.00">
                  <c:v>1.3321599999999998</c:v>
                </c:pt>
                <c:pt idx="3057" formatCode="0.00">
                  <c:v>1.3433599999999999</c:v>
                </c:pt>
                <c:pt idx="3058" formatCode="0.00">
                  <c:v>1.3466999999999998</c:v>
                </c:pt>
                <c:pt idx="3059" formatCode="0.00">
                  <c:v>1.3491</c:v>
                </c:pt>
                <c:pt idx="3060" formatCode="0.00">
                  <c:v>1.3458600000000001</c:v>
                </c:pt>
                <c:pt idx="3061" formatCode="0.00">
                  <c:v>1.3418600000000001</c:v>
                </c:pt>
                <c:pt idx="3062" formatCode="0.00">
                  <c:v>1.33586</c:v>
                </c:pt>
                <c:pt idx="3063" formatCode="0.00">
                  <c:v>1.3378600000000003</c:v>
                </c:pt>
                <c:pt idx="3064" formatCode="0.00">
                  <c:v>1.3389600000000002</c:v>
                </c:pt>
                <c:pt idx="3065" formatCode="0.00">
                  <c:v>1.3442000000000001</c:v>
                </c:pt>
                <c:pt idx="3066" formatCode="0.00">
                  <c:v>1.3542000000000001</c:v>
                </c:pt>
                <c:pt idx="3067" formatCode="0.00">
                  <c:v>1.3615999999999999</c:v>
                </c:pt>
                <c:pt idx="3068" formatCode="0.00">
                  <c:v>1.3656000000000001</c:v>
                </c:pt>
                <c:pt idx="3069" formatCode="0.00">
                  <c:v>1.373</c:v>
                </c:pt>
                <c:pt idx="3070" formatCode="0.00">
                  <c:v>1.3768999999999998</c:v>
                </c:pt>
                <c:pt idx="3071" formatCode="0.00">
                  <c:v>1.3753999999999997</c:v>
                </c:pt>
                <c:pt idx="3072" formatCode="0.00">
                  <c:v>1.375</c:v>
                </c:pt>
                <c:pt idx="3073" formatCode="0.00">
                  <c:v>1.3792000000000002</c:v>
                </c:pt>
                <c:pt idx="3074" formatCode="0.00">
                  <c:v>1.3842000000000003</c:v>
                </c:pt>
                <c:pt idx="3075" formatCode="0.00">
                  <c:v>1.3938000000000001</c:v>
                </c:pt>
                <c:pt idx="3076" formatCode="0.00">
                  <c:v>1.4071000000000002</c:v>
                </c:pt>
                <c:pt idx="3077" formatCode="0.00">
                  <c:v>1.4180000000000001</c:v>
                </c:pt>
                <c:pt idx="3078" formatCode="0.00">
                  <c:v>1.4293</c:v>
                </c:pt>
                <c:pt idx="3079" formatCode="0.00">
                  <c:v>1.43814</c:v>
                </c:pt>
                <c:pt idx="3080" formatCode="0.00">
                  <c:v>1.4455399999999998</c:v>
                </c:pt>
                <c:pt idx="3081" formatCode="0.00">
                  <c:v>1.45028</c:v>
                </c:pt>
                <c:pt idx="3082" formatCode="0.00">
                  <c:v>1.45892</c:v>
                </c:pt>
                <c:pt idx="3083" formatCode="0.00">
                  <c:v>1.4636200000000001</c:v>
                </c:pt>
                <c:pt idx="3084" formatCode="0.00">
                  <c:v>1.46662</c:v>
                </c:pt>
                <c:pt idx="3085" formatCode="0.00">
                  <c:v>1.4702199999999999</c:v>
                </c:pt>
                <c:pt idx="3086" formatCode="0.00">
                  <c:v>1.4686799999999998</c:v>
                </c:pt>
                <c:pt idx="3087" formatCode="0.00">
                  <c:v>1.4646399999999997</c:v>
                </c:pt>
                <c:pt idx="3088" formatCode="0.00">
                  <c:v>1.46024</c:v>
                </c:pt>
                <c:pt idx="3089" formatCode="0.00">
                  <c:v>1.4579</c:v>
                </c:pt>
                <c:pt idx="3090" formatCode="0.00">
                  <c:v>1.4568999999999999</c:v>
                </c:pt>
                <c:pt idx="3091" formatCode="0.00">
                  <c:v>1.4608599999999998</c:v>
                </c:pt>
                <c:pt idx="3092" formatCode="0.00">
                  <c:v>1.4741599999999999</c:v>
                </c:pt>
                <c:pt idx="3093" formatCode="0.00">
                  <c:v>1.4923600000000001</c:v>
                </c:pt>
                <c:pt idx="3094" formatCode="0.00">
                  <c:v>1.51756</c:v>
                </c:pt>
                <c:pt idx="3095" formatCode="0.00">
                  <c:v>1.5369200000000001</c:v>
                </c:pt>
                <c:pt idx="3096" formatCode="0.00">
                  <c:v>1.5571200000000001</c:v>
                </c:pt>
                <c:pt idx="3097" formatCode="0.00">
                  <c:v>1.5647200000000001</c:v>
                </c:pt>
                <c:pt idx="3098" formatCode="0.00">
                  <c:v>1.5722200000000002</c:v>
                </c:pt>
                <c:pt idx="3099" formatCode="0.00">
                  <c:v>1.5790199999999999</c:v>
                </c:pt>
                <c:pt idx="3100" formatCode="0.00">
                  <c:v>1.5848200000000001</c:v>
                </c:pt>
                <c:pt idx="3101" formatCode="0.00">
                  <c:v>1.59416</c:v>
                </c:pt>
                <c:pt idx="3102" formatCode="0.00">
                  <c:v>1.6053599999999999</c:v>
                </c:pt>
                <c:pt idx="3103" formatCode="0.00">
                  <c:v>1.60886</c:v>
                </c:pt>
                <c:pt idx="3104" formatCode="0.00">
                  <c:v>1.6013600000000001</c:v>
                </c:pt>
                <c:pt idx="3105" formatCode="0.00">
                  <c:v>1.6006999999999998</c:v>
                </c:pt>
                <c:pt idx="3106" formatCode="0.00">
                  <c:v>1.6004</c:v>
                </c:pt>
                <c:pt idx="3107" formatCode="0.00">
                  <c:v>1.6082000000000001</c:v>
                </c:pt>
                <c:pt idx="3108" formatCode="0.00">
                  <c:v>1.6206</c:v>
                </c:pt>
                <c:pt idx="3109" formatCode="0.00">
                  <c:v>1.6449000000000003</c:v>
                </c:pt>
                <c:pt idx="3110" formatCode="0.00">
                  <c:v>1.6678999999999999</c:v>
                </c:pt>
                <c:pt idx="3111" formatCode="0.00">
                  <c:v>1.6817</c:v>
                </c:pt>
                <c:pt idx="3112" formatCode="0.00">
                  <c:v>1.6904000000000003</c:v>
                </c:pt>
                <c:pt idx="3113" formatCode="0.00">
                  <c:v>1.7030000000000001</c:v>
                </c:pt>
                <c:pt idx="3114" formatCode="0.00">
                  <c:v>1.7082000000000002</c:v>
                </c:pt>
                <c:pt idx="3115" formatCode="0.00">
                  <c:v>1.7095000000000002</c:v>
                </c:pt>
                <c:pt idx="3116" formatCode="0.00">
                  <c:v>1.7095000000000002</c:v>
                </c:pt>
                <c:pt idx="3117" formatCode="0.00">
                  <c:v>1.704</c:v>
                </c:pt>
                <c:pt idx="3118" formatCode="0.00">
                  <c:v>1.6922000000000004</c:v>
                </c:pt>
                <c:pt idx="3119" formatCode="0.00">
                  <c:v>1.6834000000000002</c:v>
                </c:pt>
                <c:pt idx="3120" formatCode="0.00">
                  <c:v>1.6816</c:v>
                </c:pt>
                <c:pt idx="3121" formatCode="0.00">
                  <c:v>1.6876000000000002</c:v>
                </c:pt>
                <c:pt idx="3122" formatCode="0.00">
                  <c:v>1.6961999999999999</c:v>
                </c:pt>
                <c:pt idx="3123" formatCode="0.00">
                  <c:v>1.7065999999999999</c:v>
                </c:pt>
                <c:pt idx="3124" formatCode="0.00">
                  <c:v>1.7141200000000001</c:v>
                </c:pt>
                <c:pt idx="3125" formatCode="0.00">
                  <c:v>1.7168400000000001</c:v>
                </c:pt>
                <c:pt idx="3126" formatCode="0.00">
                  <c:v>1.7188399999999997</c:v>
                </c:pt>
                <c:pt idx="3127" formatCode="0.00">
                  <c:v>1.7206399999999999</c:v>
                </c:pt>
                <c:pt idx="3128" formatCode="0.00">
                  <c:v>1.7257399999999996</c:v>
                </c:pt>
                <c:pt idx="3129" formatCode="0.00">
                  <c:v>1.7285200000000001</c:v>
                </c:pt>
                <c:pt idx="3130" formatCode="0.00">
                  <c:v>1.7383</c:v>
                </c:pt>
                <c:pt idx="3131" formatCode="0.00">
                  <c:v>1.7464999999999999</c:v>
                </c:pt>
                <c:pt idx="3132" formatCode="0.00">
                  <c:v>1.7520199999999999</c:v>
                </c:pt>
                <c:pt idx="3133" formatCode="0.00">
                  <c:v>1.7558199999999999</c:v>
                </c:pt>
                <c:pt idx="3134" formatCode="0.00">
                  <c:v>1.75932</c:v>
                </c:pt>
                <c:pt idx="3135" formatCode="0.00">
                  <c:v>1.75732</c:v>
                </c:pt>
                <c:pt idx="3136" formatCode="0.00">
                  <c:v>1.7551199999999998</c:v>
                </c:pt>
                <c:pt idx="3137" formatCode="0.00">
                  <c:v>1.7549999999999997</c:v>
                </c:pt>
                <c:pt idx="3138" formatCode="0.00">
                  <c:v>1.7515000000000001</c:v>
                </c:pt>
                <c:pt idx="3139" formatCode="0.00">
                  <c:v>1.7478200000000002</c:v>
                </c:pt>
                <c:pt idx="3140" formatCode="0.00">
                  <c:v>1.7422200000000001</c:v>
                </c:pt>
                <c:pt idx="3141" formatCode="0.00">
                  <c:v>1.73722</c:v>
                </c:pt>
                <c:pt idx="3142" formatCode="0.00">
                  <c:v>1.7322199999999999</c:v>
                </c:pt>
                <c:pt idx="3143" formatCode="0.00">
                  <c:v>1.73322</c:v>
                </c:pt>
                <c:pt idx="3144" formatCode="0.00">
                  <c:v>1.7404199999999999</c:v>
                </c:pt>
                <c:pt idx="3145" formatCode="0.00">
                  <c:v>1.7500199999999999</c:v>
                </c:pt>
                <c:pt idx="3146" formatCode="0.00">
                  <c:v>1.7563399999999998</c:v>
                </c:pt>
                <c:pt idx="3147" formatCode="0.00">
                  <c:v>1.7683399999999998</c:v>
                </c:pt>
                <c:pt idx="3148" formatCode="0.00">
                  <c:v>1.7758400000000001</c:v>
                </c:pt>
                <c:pt idx="3149" formatCode="0.00">
                  <c:v>1.78034</c:v>
                </c:pt>
                <c:pt idx="3150" formatCode="0.00">
                  <c:v>1.7848400000000002</c:v>
                </c:pt>
                <c:pt idx="3151" formatCode="0.00">
                  <c:v>1.8023599999999997</c:v>
                </c:pt>
                <c:pt idx="3152" formatCode="0.00">
                  <c:v>1.80036</c:v>
                </c:pt>
                <c:pt idx="3153" formatCode="0.00">
                  <c:v>1.7973600000000001</c:v>
                </c:pt>
                <c:pt idx="3154" formatCode="0.00">
                  <c:v>1.7903400000000005</c:v>
                </c:pt>
                <c:pt idx="3155" formatCode="0.00">
                  <c:v>1.7839400000000001</c:v>
                </c:pt>
                <c:pt idx="3156" formatCode="0.00">
                  <c:v>1.7641000000000002</c:v>
                </c:pt>
                <c:pt idx="3157" formatCode="0.00">
                  <c:v>1.7601000000000002</c:v>
                </c:pt>
                <c:pt idx="3158" formatCode="0.00">
                  <c:v>1.7596000000000001</c:v>
                </c:pt>
                <c:pt idx="3159" formatCode="0.00">
                  <c:v>1.7616000000000001</c:v>
                </c:pt>
                <c:pt idx="3160" formatCode="0.00">
                  <c:v>1.7599999999999998</c:v>
                </c:pt>
                <c:pt idx="3161" formatCode="0.00">
                  <c:v>1.7646000000000002</c:v>
                </c:pt>
                <c:pt idx="3162" formatCode="0.00">
                  <c:v>1.7677999999999998</c:v>
                </c:pt>
                <c:pt idx="3163" formatCode="0.00">
                  <c:v>1.7673000000000001</c:v>
                </c:pt>
                <c:pt idx="3164" formatCode="0.00">
                  <c:v>1.7670999999999999</c:v>
                </c:pt>
                <c:pt idx="3165" formatCode="0.00">
                  <c:v>1.7689000000000004</c:v>
                </c:pt>
                <c:pt idx="3166" formatCode="0.00">
                  <c:v>1.7612999999999999</c:v>
                </c:pt>
                <c:pt idx="3167" formatCode="0.00">
                  <c:v>1.7553000000000001</c:v>
                </c:pt>
                <c:pt idx="3168" formatCode="0.00">
                  <c:v>1.7448000000000001</c:v>
                </c:pt>
                <c:pt idx="3169" formatCode="0.00">
                  <c:v>1.7318000000000002</c:v>
                </c:pt>
                <c:pt idx="3170" formatCode="0.00">
                  <c:v>1.718</c:v>
                </c:pt>
                <c:pt idx="3171" formatCode="0.00">
                  <c:v>1.7116</c:v>
                </c:pt>
                <c:pt idx="3172" formatCode="0.00">
                  <c:v>1.7044000000000001</c:v>
                </c:pt>
                <c:pt idx="3173" formatCode="0.00">
                  <c:v>1.7024000000000001</c:v>
                </c:pt>
                <c:pt idx="3174" formatCode="0.00">
                  <c:v>1.6969999999999998</c:v>
                </c:pt>
                <c:pt idx="3175" formatCode="0.00">
                  <c:v>1.69354</c:v>
                </c:pt>
                <c:pt idx="3176" formatCode="0.00">
                  <c:v>1.6925399999999999</c:v>
                </c:pt>
                <c:pt idx="3177" formatCode="0.00">
                  <c:v>1.69404</c:v>
                </c:pt>
                <c:pt idx="3178" formatCode="0.00">
                  <c:v>1.6968399999999999</c:v>
                </c:pt>
                <c:pt idx="3179" formatCode="0.00">
                  <c:v>1.70644</c:v>
                </c:pt>
                <c:pt idx="3180" formatCode="0.00">
                  <c:v>1.7108999999999999</c:v>
                </c:pt>
                <c:pt idx="3181" formatCode="0.00">
                  <c:v>1.7113</c:v>
                </c:pt>
                <c:pt idx="3182" formatCode="0.00">
                  <c:v>1.7086000000000001</c:v>
                </c:pt>
                <c:pt idx="3183" formatCode="0.00">
                  <c:v>1.7009999999999998</c:v>
                </c:pt>
                <c:pt idx="3184" formatCode="0.00">
                  <c:v>1.6922000000000001</c:v>
                </c:pt>
                <c:pt idx="3185" formatCode="0.00">
                  <c:v>1.6865600000000001</c:v>
                </c:pt>
                <c:pt idx="3186" formatCode="0.00">
                  <c:v>1.6721600000000003</c:v>
                </c:pt>
                <c:pt idx="3187" formatCode="0.00">
                  <c:v>1.6573599999999999</c:v>
                </c:pt>
                <c:pt idx="3188" formatCode="0.00">
                  <c:v>1.65106</c:v>
                </c:pt>
                <c:pt idx="3189" formatCode="0.00">
                  <c:v>1.6444200000000002</c:v>
                </c:pt>
                <c:pt idx="3190" formatCode="0.00">
                  <c:v>1.6338200000000001</c:v>
                </c:pt>
                <c:pt idx="3191" formatCode="0.00">
                  <c:v>1.6327200000000002</c:v>
                </c:pt>
                <c:pt idx="3192" formatCode="0.00">
                  <c:v>1.6287200000000002</c:v>
                </c:pt>
                <c:pt idx="3193" formatCode="0.00">
                  <c:v>1.6107599999999997</c:v>
                </c:pt>
                <c:pt idx="3194" formatCode="0.00">
                  <c:v>1.5972399999999998</c:v>
                </c:pt>
                <c:pt idx="3195" formatCode="0.00">
                  <c:v>1.58752</c:v>
                </c:pt>
                <c:pt idx="3196" formatCode="0.00">
                  <c:v>1.5825199999999999</c:v>
                </c:pt>
                <c:pt idx="3197" formatCode="0.00">
                  <c:v>1.58202</c:v>
                </c:pt>
                <c:pt idx="3198" formatCode="0.00">
                  <c:v>1.59108</c:v>
                </c:pt>
                <c:pt idx="3199" formatCode="0.00">
                  <c:v>1.5970400000000002</c:v>
                </c:pt>
                <c:pt idx="3200" formatCode="0.00">
                  <c:v>1.6021999999999998</c:v>
                </c:pt>
                <c:pt idx="3201" formatCode="0.00">
                  <c:v>1.6022199999999998</c:v>
                </c:pt>
                <c:pt idx="3202" formatCode="0.00">
                  <c:v>1.59812</c:v>
                </c:pt>
                <c:pt idx="3203" formatCode="0.00">
                  <c:v>1.5926399999999998</c:v>
                </c:pt>
                <c:pt idx="3204" formatCode="0.00">
                  <c:v>1.5871600000000001</c:v>
                </c:pt>
                <c:pt idx="3205" formatCode="0.00">
                  <c:v>1.5835599999999999</c:v>
                </c:pt>
                <c:pt idx="3206" formatCode="0.00">
                  <c:v>1.58236</c:v>
                </c:pt>
                <c:pt idx="3207" formatCode="0.00">
                  <c:v>1.5834599999999999</c:v>
                </c:pt>
                <c:pt idx="3208" formatCode="0.00">
                  <c:v>1.5907399999999998</c:v>
                </c:pt>
                <c:pt idx="3209" formatCode="0.00">
                  <c:v>1.6017600000000001</c:v>
                </c:pt>
                <c:pt idx="3210" formatCode="0.00">
                  <c:v>1.6070999999999998</c:v>
                </c:pt>
                <c:pt idx="3211" formatCode="0.00">
                  <c:v>1.6119799999999997</c:v>
                </c:pt>
                <c:pt idx="3212" formatCode="0.00">
                  <c:v>1.6174799999999998</c:v>
                </c:pt>
                <c:pt idx="3213" formatCode="0.00">
                  <c:v>1.6200199999999998</c:v>
                </c:pt>
                <c:pt idx="3214" formatCode="0.00">
                  <c:v>1.6190200000000001</c:v>
                </c:pt>
                <c:pt idx="3215" formatCode="0.00">
                  <c:v>1.6284200000000002</c:v>
                </c:pt>
                <c:pt idx="3216" formatCode="0.00">
                  <c:v>1.6354199999999999</c:v>
                </c:pt>
                <c:pt idx="3217" formatCode="0.00">
                  <c:v>1.6396200000000001</c:v>
                </c:pt>
                <c:pt idx="3218" formatCode="0.00">
                  <c:v>1.6396799999999998</c:v>
                </c:pt>
                <c:pt idx="3219" formatCode="0.00">
                  <c:v>1.6339399999999997</c:v>
                </c:pt>
                <c:pt idx="3220" formatCode="0.00">
                  <c:v>1.6274000000000002</c:v>
                </c:pt>
                <c:pt idx="3221" formatCode="0.00">
                  <c:v>1.6252000000000002</c:v>
                </c:pt>
                <c:pt idx="3222" formatCode="0.00">
                  <c:v>1.6235999999999997</c:v>
                </c:pt>
                <c:pt idx="3223" formatCode="0.00">
                  <c:v>1.6217000000000001</c:v>
                </c:pt>
                <c:pt idx="3224" formatCode="0.00">
                  <c:v>1.6267000000000003</c:v>
                </c:pt>
                <c:pt idx="3225" formatCode="0.00">
                  <c:v>1.6247</c:v>
                </c:pt>
                <c:pt idx="3226" formatCode="0.00">
                  <c:v>1.6175000000000002</c:v>
                </c:pt>
                <c:pt idx="3227" formatCode="0.00">
                  <c:v>1.6079000000000001</c:v>
                </c:pt>
                <c:pt idx="3228" formatCode="0.00">
                  <c:v>1.6013200000000001</c:v>
                </c:pt>
                <c:pt idx="3229" formatCode="0.00">
                  <c:v>1.59402</c:v>
                </c:pt>
                <c:pt idx="3230" formatCode="0.00">
                  <c:v>1.59162</c:v>
                </c:pt>
                <c:pt idx="3231" formatCode="0.00">
                  <c:v>1.5908200000000003</c:v>
                </c:pt>
                <c:pt idx="3232" formatCode="0.00">
                  <c:v>1.5889600000000002</c:v>
                </c:pt>
                <c:pt idx="3233" formatCode="0.00">
                  <c:v>1.5848400000000002</c:v>
                </c:pt>
                <c:pt idx="3234" formatCode="0.00">
                  <c:v>1.5815399999999999</c:v>
                </c:pt>
                <c:pt idx="3235" formatCode="0.00">
                  <c:v>1.57534</c:v>
                </c:pt>
                <c:pt idx="3236" formatCode="0.00">
                  <c:v>1.5678399999999999</c:v>
                </c:pt>
                <c:pt idx="3237" formatCode="0.00">
                  <c:v>1.5676999999999999</c:v>
                </c:pt>
                <c:pt idx="3238" formatCode="0.00">
                  <c:v>1.5701000000000001</c:v>
                </c:pt>
                <c:pt idx="3239" formatCode="0.00">
                  <c:v>1.5719000000000001</c:v>
                </c:pt>
                <c:pt idx="3240" formatCode="0.00">
                  <c:v>1.5727000000000002</c:v>
                </c:pt>
                <c:pt idx="3241" formatCode="0.00">
                  <c:v>1.5717000000000001</c:v>
                </c:pt>
                <c:pt idx="3242" formatCode="0.00">
                  <c:v>1.5695000000000001</c:v>
                </c:pt>
                <c:pt idx="3243" formatCode="0.00">
                  <c:v>1.5667000000000002</c:v>
                </c:pt>
                <c:pt idx="3244" formatCode="0.00">
                  <c:v>1.5622</c:v>
                </c:pt>
                <c:pt idx="3245" formatCode="0.00">
                  <c:v>1.5607000000000002</c:v>
                </c:pt>
                <c:pt idx="3246" formatCode="0.00">
                  <c:v>1.5587000000000002</c:v>
                </c:pt>
                <c:pt idx="3247" formatCode="0.00">
                  <c:v>1.5528999999999999</c:v>
                </c:pt>
                <c:pt idx="3248" formatCode="0.00">
                  <c:v>1.5473000000000003</c:v>
                </c:pt>
                <c:pt idx="3249" formatCode="0.00">
                  <c:v>1.5423000000000002</c:v>
                </c:pt>
                <c:pt idx="3250" formatCode="0.00">
                  <c:v>1.5318000000000003</c:v>
                </c:pt>
                <c:pt idx="3251" formatCode="0.00">
                  <c:v>1.5218400000000001</c:v>
                </c:pt>
                <c:pt idx="3252" formatCode="0.00">
                  <c:v>1.5176400000000001</c:v>
                </c:pt>
                <c:pt idx="3253" formatCode="0.00">
                  <c:v>1.5175400000000001</c:v>
                </c:pt>
                <c:pt idx="3254" formatCode="0.00">
                  <c:v>1.5200400000000001</c:v>
                </c:pt>
                <c:pt idx="3255" formatCode="0.00">
                  <c:v>1.52654</c:v>
                </c:pt>
                <c:pt idx="3256" formatCode="0.00">
                  <c:v>1.5394000000000001</c:v>
                </c:pt>
                <c:pt idx="3257" formatCode="0.00">
                  <c:v>1.5554000000000001</c:v>
                </c:pt>
                <c:pt idx="3258" formatCode="0.00">
                  <c:v>1.5649400000000002</c:v>
                </c:pt>
                <c:pt idx="3259" formatCode="0.00">
                  <c:v>1.5709799999999998</c:v>
                </c:pt>
                <c:pt idx="3260" formatCode="0.00">
                  <c:v>1.5789800000000001</c:v>
                </c:pt>
                <c:pt idx="3261" formatCode="0.00">
                  <c:v>1.58222</c:v>
                </c:pt>
                <c:pt idx="3262" formatCode="0.00">
                  <c:v>1.57992</c:v>
                </c:pt>
                <c:pt idx="3263" formatCode="0.00">
                  <c:v>1.5806800000000001</c:v>
                </c:pt>
                <c:pt idx="3264" formatCode="0.00">
                  <c:v>1.58324</c:v>
                </c:pt>
                <c:pt idx="3265" formatCode="0.00">
                  <c:v>1.58494</c:v>
                </c:pt>
                <c:pt idx="3266" formatCode="0.00">
                  <c:v>1.5896200000000003</c:v>
                </c:pt>
                <c:pt idx="3267" formatCode="0.00">
                  <c:v>1.59212</c:v>
                </c:pt>
                <c:pt idx="3268" formatCode="0.00">
                  <c:v>1.5913200000000001</c:v>
                </c:pt>
                <c:pt idx="3269" formatCode="0.00">
                  <c:v>1.58832</c:v>
                </c:pt>
                <c:pt idx="3270" formatCode="0.00">
                  <c:v>1.5861199999999998</c:v>
                </c:pt>
                <c:pt idx="3271" formatCode="0.00">
                  <c:v>1.5833999999999999</c:v>
                </c:pt>
                <c:pt idx="3272" formatCode="0.00">
                  <c:v>1.583</c:v>
                </c:pt>
                <c:pt idx="3273" formatCode="0.00">
                  <c:v>1.5812000000000002</c:v>
                </c:pt>
                <c:pt idx="3274" formatCode="0.00">
                  <c:v>1.5786000000000002</c:v>
                </c:pt>
                <c:pt idx="3275" formatCode="0.00">
                  <c:v>1.5752200000000003</c:v>
                </c:pt>
                <c:pt idx="3276" formatCode="0.00">
                  <c:v>1.5730400000000002</c:v>
                </c:pt>
                <c:pt idx="3277" formatCode="0.00">
                  <c:v>1.5714400000000002</c:v>
                </c:pt>
                <c:pt idx="3278" formatCode="0.00">
                  <c:v>1.5784400000000001</c:v>
                </c:pt>
                <c:pt idx="3279" formatCode="0.00">
                  <c:v>1.5905799999999999</c:v>
                </c:pt>
                <c:pt idx="3280" formatCode="0.00">
                  <c:v>1.59996</c:v>
                </c:pt>
                <c:pt idx="3281" formatCode="0.00">
                  <c:v>1.6055400000000002</c:v>
                </c:pt>
                <c:pt idx="3282" formatCode="0.00">
                  <c:v>1.6077400000000004</c:v>
                </c:pt>
                <c:pt idx="3283" formatCode="0.00">
                  <c:v>1.6037400000000002</c:v>
                </c:pt>
                <c:pt idx="3284" formatCode="0.00">
                  <c:v>1.5991</c:v>
                </c:pt>
                <c:pt idx="3285" formatCode="0.00">
                  <c:v>1.5971</c:v>
                </c:pt>
                <c:pt idx="3286" formatCode="0.00">
                  <c:v>1.5951</c:v>
                </c:pt>
                <c:pt idx="3287" formatCode="0.00">
                  <c:v>1.5984</c:v>
                </c:pt>
                <c:pt idx="3288" formatCode="0.00">
                  <c:v>1.6009999999999998</c:v>
                </c:pt>
                <c:pt idx="3289" formatCode="0.00">
                  <c:v>1.6015000000000001</c:v>
                </c:pt>
                <c:pt idx="3290" formatCode="0.00">
                  <c:v>1.5994999999999999</c:v>
                </c:pt>
                <c:pt idx="3291" formatCode="0.00">
                  <c:v>1.6005000000000003</c:v>
                </c:pt>
                <c:pt idx="3292" formatCode="0.00">
                  <c:v>1.5985</c:v>
                </c:pt>
                <c:pt idx="3293" formatCode="0.00">
                  <c:v>1.5966999999999998</c:v>
                </c:pt>
                <c:pt idx="3294" formatCode="0.00">
                  <c:v>1.5942000000000001</c:v>
                </c:pt>
                <c:pt idx="3295" formatCode="0.00">
                  <c:v>1.5921999999999998</c:v>
                </c:pt>
                <c:pt idx="3296" formatCode="0.00">
                  <c:v>1.5884</c:v>
                </c:pt>
                <c:pt idx="3297" formatCode="0.00">
                  <c:v>1.5853999999999999</c:v>
                </c:pt>
                <c:pt idx="3298" formatCode="0.00">
                  <c:v>1.5847000000000002</c:v>
                </c:pt>
                <c:pt idx="3299" formatCode="0.00">
                  <c:v>1.583</c:v>
                </c:pt>
                <c:pt idx="3300" formatCode="0.00">
                  <c:v>1.583</c:v>
                </c:pt>
                <c:pt idx="3301" formatCode="0.00">
                  <c:v>1.5863999999999998</c:v>
                </c:pt>
                <c:pt idx="3302" formatCode="0.00">
                  <c:v>1.5911</c:v>
                </c:pt>
                <c:pt idx="3303" formatCode="0.00">
                  <c:v>1.5962000000000001</c:v>
                </c:pt>
                <c:pt idx="3304" formatCode="0.00">
                  <c:v>1.6018000000000001</c:v>
                </c:pt>
                <c:pt idx="3305" formatCode="0.00">
                  <c:v>1.6072000000000002</c:v>
                </c:pt>
                <c:pt idx="3306" formatCode="0.00">
                  <c:v>1.6046</c:v>
                </c:pt>
                <c:pt idx="3307" formatCode="0.00">
                  <c:v>1.6019000000000001</c:v>
                </c:pt>
                <c:pt idx="3308" formatCode="0.00">
                  <c:v>1.6003000000000001</c:v>
                </c:pt>
                <c:pt idx="3309" formatCode="0.00">
                  <c:v>1.6007000000000002</c:v>
                </c:pt>
                <c:pt idx="3310" formatCode="0.00">
                  <c:v>1.6017000000000003</c:v>
                </c:pt>
                <c:pt idx="3311" formatCode="0.00">
                  <c:v>1.6107</c:v>
                </c:pt>
                <c:pt idx="3312" formatCode="0.00">
                  <c:v>1.6162999999999996</c:v>
                </c:pt>
                <c:pt idx="3313" formatCode="0.00">
                  <c:v>1.6189</c:v>
                </c:pt>
                <c:pt idx="3314" formatCode="0.00">
                  <c:v>1.6199000000000001</c:v>
                </c:pt>
                <c:pt idx="3315" formatCode="0.00">
                  <c:v>1.6176399999999997</c:v>
                </c:pt>
                <c:pt idx="3316" formatCode="0.00">
                  <c:v>1.6136600000000001</c:v>
                </c:pt>
                <c:pt idx="3317" formatCode="0.00">
                  <c:v>1.6125599999999998</c:v>
                </c:pt>
                <c:pt idx="3318" formatCode="0.00">
                  <c:v>1.6114600000000003</c:v>
                </c:pt>
                <c:pt idx="3319" formatCode="0.00">
                  <c:v>1.61066</c:v>
                </c:pt>
                <c:pt idx="3320" formatCode="0.00">
                  <c:v>1.61402</c:v>
                </c:pt>
                <c:pt idx="3321" formatCode="0.00">
                  <c:v>1.6187200000000002</c:v>
                </c:pt>
                <c:pt idx="3322" formatCode="0.00">
                  <c:v>1.6247199999999999</c:v>
                </c:pt>
                <c:pt idx="3323" formatCode="0.00">
                  <c:v>1.6318199999999998</c:v>
                </c:pt>
                <c:pt idx="3324" formatCode="0.00">
                  <c:v>1.6392199999999999</c:v>
                </c:pt>
                <c:pt idx="3325" formatCode="0.00">
                  <c:v>1.64272</c:v>
                </c:pt>
                <c:pt idx="3326" formatCode="0.00">
                  <c:v>1.6443999999999999</c:v>
                </c:pt>
                <c:pt idx="3327" formatCode="0.00">
                  <c:v>1.6448</c:v>
                </c:pt>
                <c:pt idx="3328" formatCode="0.00">
                  <c:v>1.6456400000000002</c:v>
                </c:pt>
                <c:pt idx="3329" formatCode="0.00">
                  <c:v>1.6467399999999999</c:v>
                </c:pt>
                <c:pt idx="3330" formatCode="0.00">
                  <c:v>1.6479399999999997</c:v>
                </c:pt>
                <c:pt idx="3331" formatCode="0.00">
                  <c:v>1.6480399999999999</c:v>
                </c:pt>
                <c:pt idx="3332" formatCode="0.00">
                  <c:v>1.6461399999999997</c:v>
                </c:pt>
                <c:pt idx="3333" formatCode="0.00">
                  <c:v>1.64344</c:v>
                </c:pt>
                <c:pt idx="3334" formatCode="0.00">
                  <c:v>1.64134</c:v>
                </c:pt>
                <c:pt idx="3335" formatCode="0.00">
                  <c:v>1.6403399999999997</c:v>
                </c:pt>
                <c:pt idx="3336" formatCode="0.00">
                  <c:v>1.6402399999999999</c:v>
                </c:pt>
                <c:pt idx="3337" formatCode="0.00">
                  <c:v>1.6394799999999996</c:v>
                </c:pt>
                <c:pt idx="3338" formatCode="0.00">
                  <c:v>1.6412399999999998</c:v>
                </c:pt>
                <c:pt idx="3339" formatCode="0.00">
                  <c:v>1.6438400000000002</c:v>
                </c:pt>
                <c:pt idx="3340" formatCode="0.00">
                  <c:v>1.6471399999999998</c:v>
                </c:pt>
                <c:pt idx="3341" formatCode="0.00">
                  <c:v>1.6517400000000002</c:v>
                </c:pt>
                <c:pt idx="3342" formatCode="0.00">
                  <c:v>1.6586000000000003</c:v>
                </c:pt>
                <c:pt idx="3343" formatCode="0.00">
                  <c:v>1.66262</c:v>
                </c:pt>
                <c:pt idx="3344" formatCode="0.00">
                  <c:v>1.6631199999999999</c:v>
                </c:pt>
                <c:pt idx="3345" formatCode="0.00">
                  <c:v>1.6631199999999999</c:v>
                </c:pt>
                <c:pt idx="3346" formatCode="0.00">
                  <c:v>1.6621200000000003</c:v>
                </c:pt>
                <c:pt idx="3347" formatCode="0.00">
                  <c:v>1.66052</c:v>
                </c:pt>
                <c:pt idx="3348" formatCode="0.00">
                  <c:v>1.6585000000000001</c:v>
                </c:pt>
                <c:pt idx="3349" formatCode="0.00">
                  <c:v>1.6575</c:v>
                </c:pt>
                <c:pt idx="3350" formatCode="0.0000">
                  <c:v>1.6596</c:v>
                </c:pt>
                <c:pt idx="3351" formatCode="0.00">
                  <c:v>1.661</c:v>
                </c:pt>
                <c:pt idx="3352" formatCode="0.00">
                  <c:v>1.6649999999999998</c:v>
                </c:pt>
                <c:pt idx="3353" formatCode="0.00">
                  <c:v>1.6692999999999998</c:v>
                </c:pt>
                <c:pt idx="3354" formatCode="0.00">
                  <c:v>1.67926</c:v>
                </c:pt>
                <c:pt idx="3355" formatCode="0.00">
                  <c:v>1.6838599999999999</c:v>
                </c:pt>
                <c:pt idx="3356" formatCode="0.00">
                  <c:v>1.6860599999999999</c:v>
                </c:pt>
                <c:pt idx="3357" formatCode="0.00">
                  <c:v>1.6845999999999997</c:v>
                </c:pt>
                <c:pt idx="3358" formatCode="0.00">
                  <c:v>1.6827999999999999</c:v>
                </c:pt>
                <c:pt idx="3359" formatCode="0.00">
                  <c:v>1.67638</c:v>
                </c:pt>
                <c:pt idx="3360" formatCode="0.00">
                  <c:v>1.6716799999999998</c:v>
                </c:pt>
                <c:pt idx="3361" formatCode="0.00">
                  <c:v>1.6695800000000003</c:v>
                </c:pt>
                <c:pt idx="3362" formatCode="0.00">
                  <c:v>1.6704399999999999</c:v>
                </c:pt>
                <c:pt idx="3363" formatCode="0.00">
                  <c:v>1.67364</c:v>
                </c:pt>
                <c:pt idx="3364" formatCode="0.00">
                  <c:v>1.6770600000000002</c:v>
                </c:pt>
                <c:pt idx="3365" formatCode="0.00">
                  <c:v>1.6817199999999999</c:v>
                </c:pt>
                <c:pt idx="3366" formatCode="0.00">
                  <c:v>1.6877800000000001</c:v>
                </c:pt>
                <c:pt idx="3367" formatCode="0.00">
                  <c:v>1.6913799999999999</c:v>
                </c:pt>
                <c:pt idx="3368" formatCode="0.00">
                  <c:v>1.6931800000000004</c:v>
                </c:pt>
                <c:pt idx="3369" formatCode="0.00">
                  <c:v>1.6961400000000002</c:v>
                </c:pt>
                <c:pt idx="3370" formatCode="0.00">
                  <c:v>1.70048</c:v>
                </c:pt>
                <c:pt idx="3371" formatCode="0.00">
                  <c:v>1.7023200000000003</c:v>
                </c:pt>
                <c:pt idx="3372" formatCode="0.00">
                  <c:v>1.7043200000000003</c:v>
                </c:pt>
                <c:pt idx="3373" formatCode="0.00">
                  <c:v>1.70682</c:v>
                </c:pt>
                <c:pt idx="3374" formatCode="0.00">
                  <c:v>1.7061199999999999</c:v>
                </c:pt>
                <c:pt idx="3375" formatCode="0.00">
                  <c:v>1.7048200000000002</c:v>
                </c:pt>
                <c:pt idx="3376" formatCode="0.00">
                  <c:v>1.7038200000000003</c:v>
                </c:pt>
                <c:pt idx="3377" formatCode="0.00">
                  <c:v>1.70486</c:v>
                </c:pt>
                <c:pt idx="3378" formatCode="0.00">
                  <c:v>1.7063600000000001</c:v>
                </c:pt>
                <c:pt idx="3379" formatCode="0.00">
                  <c:v>1.7124399999999997</c:v>
                </c:pt>
                <c:pt idx="3380" formatCode="0.00">
                  <c:v>1.71404</c:v>
                </c:pt>
                <c:pt idx="3381" formatCode="0.00">
                  <c:v>1.7146399999999999</c:v>
                </c:pt>
                <c:pt idx="3382" formatCode="0.00">
                  <c:v>1.7137999999999998</c:v>
                </c:pt>
                <c:pt idx="3383" formatCode="0.00">
                  <c:v>1.7129999999999999</c:v>
                </c:pt>
                <c:pt idx="3384" formatCode="0.00">
                  <c:v>1.7087400000000001</c:v>
                </c:pt>
                <c:pt idx="3385" formatCode="0.00">
                  <c:v>1.7074799999999999</c:v>
                </c:pt>
                <c:pt idx="3386" formatCode="0.00">
                  <c:v>1.7084800000000002</c:v>
                </c:pt>
                <c:pt idx="3387" formatCode="0.00">
                  <c:v>1.71008</c:v>
                </c:pt>
                <c:pt idx="3388" formatCode="0.00">
                  <c:v>1.7118800000000001</c:v>
                </c:pt>
                <c:pt idx="3389" formatCode="0.00">
                  <c:v>1.7112799999999999</c:v>
                </c:pt>
                <c:pt idx="3390" formatCode="0.00">
                  <c:v>1.7175400000000001</c:v>
                </c:pt>
                <c:pt idx="3391" formatCode="0.00">
                  <c:v>1.72194</c:v>
                </c:pt>
                <c:pt idx="3392" formatCode="0.00">
                  <c:v>1.7227399999999999</c:v>
                </c:pt>
                <c:pt idx="3393" formatCode="0.00">
                  <c:v>1.7215399999999998</c:v>
                </c:pt>
                <c:pt idx="3394" formatCode="0.00">
                  <c:v>1.7236</c:v>
                </c:pt>
                <c:pt idx="3395" formatCode="0.00">
                  <c:v>1.7187999999999999</c:v>
                </c:pt>
                <c:pt idx="3396" formatCode="0.00">
                  <c:v>1.718</c:v>
                </c:pt>
                <c:pt idx="3397" formatCode="0.00">
                  <c:v>1.722</c:v>
                </c:pt>
                <c:pt idx="3398" formatCode="0.00">
                  <c:v>1.7266999999999999</c:v>
                </c:pt>
                <c:pt idx="3399" formatCode="0.00">
                  <c:v>1.7326999999999999</c:v>
                </c:pt>
                <c:pt idx="3400" formatCode="0.00">
                  <c:v>1.7411000000000001</c:v>
                </c:pt>
                <c:pt idx="3401" formatCode="0.00">
                  <c:v>1.7457400000000001</c:v>
                </c:pt>
                <c:pt idx="3402" formatCode="0.00">
                  <c:v>1.7511400000000001</c:v>
                </c:pt>
                <c:pt idx="3403" formatCode="0.00">
                  <c:v>1.7566400000000002</c:v>
                </c:pt>
                <c:pt idx="3404" formatCode="0.00">
                  <c:v>1.7619600000000002</c:v>
                </c:pt>
                <c:pt idx="3405" formatCode="0.00">
                  <c:v>1.7643600000000004</c:v>
                </c:pt>
                <c:pt idx="3406" formatCode="0.00">
                  <c:v>1.7678400000000003</c:v>
                </c:pt>
                <c:pt idx="3407" formatCode="0.00">
                  <c:v>1.7650400000000002</c:v>
                </c:pt>
                <c:pt idx="3408" formatCode="0.00">
                  <c:v>1.7577799999999999</c:v>
                </c:pt>
                <c:pt idx="3409" formatCode="0.00">
                  <c:v>1.7494599999999998</c:v>
                </c:pt>
                <c:pt idx="3410" formatCode="0.00">
                  <c:v>1.7386999999999997</c:v>
                </c:pt>
                <c:pt idx="3411" formatCode="0.00">
                  <c:v>1.7303799999999998</c:v>
                </c:pt>
                <c:pt idx="3412" formatCode="0.00">
                  <c:v>1.7267800000000002</c:v>
                </c:pt>
                <c:pt idx="3413" formatCode="0.00">
                  <c:v>1.73048</c:v>
                </c:pt>
                <c:pt idx="3414" formatCode="0.00">
                  <c:v>1.7366799999999998</c:v>
                </c:pt>
                <c:pt idx="3415" formatCode="0.00">
                  <c:v>1.74404</c:v>
                </c:pt>
                <c:pt idx="3416" formatCode="0.00">
                  <c:v>1.75166</c:v>
                </c:pt>
                <c:pt idx="3417" formatCode="0.00">
                  <c:v>1.7595800000000001</c:v>
                </c:pt>
                <c:pt idx="3418" formatCode="0.00">
                  <c:v>1.7601800000000001</c:v>
                </c:pt>
                <c:pt idx="3419" formatCode="0.00">
                  <c:v>1.7587400000000002</c:v>
                </c:pt>
                <c:pt idx="3420" formatCode="0.00">
                  <c:v>1.75884</c:v>
                </c:pt>
                <c:pt idx="3421" formatCode="0.00">
                  <c:v>1.7582200000000001</c:v>
                </c:pt>
                <c:pt idx="3422" formatCode="0.00">
                  <c:v>1.7557000000000003</c:v>
                </c:pt>
                <c:pt idx="3423" formatCode="0.00">
                  <c:v>1.75566</c:v>
                </c:pt>
                <c:pt idx="3424" formatCode="0.00">
                  <c:v>1.7542599999999999</c:v>
                </c:pt>
                <c:pt idx="3425" formatCode="0.00">
                  <c:v>1.7513199999999998</c:v>
                </c:pt>
                <c:pt idx="3426" formatCode="0.00">
                  <c:v>1.7426600000000001</c:v>
                </c:pt>
                <c:pt idx="3427" formatCode="0.00">
                  <c:v>1.7388999999999999</c:v>
                </c:pt>
                <c:pt idx="3428" formatCode="0.00">
                  <c:v>1.7349000000000001</c:v>
                </c:pt>
                <c:pt idx="3429" formatCode="0.00">
                  <c:v>1.7299399999999998</c:v>
                </c:pt>
                <c:pt idx="3430" formatCode="0.00">
                  <c:v>1.7279799999999998</c:v>
                </c:pt>
                <c:pt idx="3431" formatCode="0.00">
                  <c:v>1.7290799999999997</c:v>
                </c:pt>
                <c:pt idx="3432" formatCode="0.00">
                  <c:v>1.7242599999999999</c:v>
                </c:pt>
                <c:pt idx="3433" formatCode="0.00">
                  <c:v>1.7212599999999998</c:v>
                </c:pt>
                <c:pt idx="3434" formatCode="0.00">
                  <c:v>1.7183599999999999</c:v>
                </c:pt>
                <c:pt idx="3435" formatCode="0.00">
                  <c:v>1.71376</c:v>
                </c:pt>
                <c:pt idx="3436" formatCode="0.00">
                  <c:v>1.7114199999999999</c:v>
                </c:pt>
                <c:pt idx="3437" formatCode="0.00">
                  <c:v>1.7083999999999999</c:v>
                </c:pt>
                <c:pt idx="3438" formatCode="0.00">
                  <c:v>1.7068999999999999</c:v>
                </c:pt>
                <c:pt idx="3439" formatCode="0.00">
                  <c:v>1.70522</c:v>
                </c:pt>
                <c:pt idx="3440" formatCode="0.00">
                  <c:v>1.7037200000000001</c:v>
                </c:pt>
                <c:pt idx="3441" formatCode="0.00">
                  <c:v>1.7002600000000001</c:v>
                </c:pt>
                <c:pt idx="3442" formatCode="0.00">
                  <c:v>1.6973800000000001</c:v>
                </c:pt>
                <c:pt idx="3443" formatCode="0.00">
                  <c:v>1.6928800000000002</c:v>
                </c:pt>
                <c:pt idx="3444" formatCode="0.00">
                  <c:v>1.68838</c:v>
                </c:pt>
                <c:pt idx="3445" formatCode="0.00">
                  <c:v>1.6843800000000002</c:v>
                </c:pt>
                <c:pt idx="3446" formatCode="0.00">
                  <c:v>1.68354</c:v>
                </c:pt>
                <c:pt idx="3447" formatCode="0.00">
                  <c:v>1.68242</c:v>
                </c:pt>
                <c:pt idx="3448" formatCode="0.00">
                  <c:v>1.6810200000000002</c:v>
                </c:pt>
                <c:pt idx="3449" formatCode="0.00">
                  <c:v>1.6845200000000002</c:v>
                </c:pt>
                <c:pt idx="3450" formatCode="0.00">
                  <c:v>1.6850200000000002</c:v>
                </c:pt>
                <c:pt idx="3451" formatCode="0.00">
                  <c:v>1.6818200000000001</c:v>
                </c:pt>
                <c:pt idx="3452" formatCode="0.00">
                  <c:v>1.6819199999999999</c:v>
                </c:pt>
                <c:pt idx="3453" formatCode="0.00">
                  <c:v>1.6796199999999999</c:v>
                </c:pt>
                <c:pt idx="3454" formatCode="0.00">
                  <c:v>1.6740999999999999</c:v>
                </c:pt>
                <c:pt idx="3455" formatCode="0.00">
                  <c:v>1.6760999999999999</c:v>
                </c:pt>
                <c:pt idx="3456" formatCode="0.00">
                  <c:v>1.67686</c:v>
                </c:pt>
                <c:pt idx="3457" formatCode="0.00">
                  <c:v>1.67618</c:v>
                </c:pt>
                <c:pt idx="3458" formatCode="0.00">
                  <c:v>1.6794799999999999</c:v>
                </c:pt>
                <c:pt idx="3459" formatCode="0.00">
                  <c:v>1.6817</c:v>
                </c:pt>
                <c:pt idx="3460" formatCode="0.00">
                  <c:v>1.6786999999999999</c:v>
                </c:pt>
                <c:pt idx="3461" formatCode="0.00">
                  <c:v>1.6781599999999997</c:v>
                </c:pt>
                <c:pt idx="3462" formatCode="0.00">
                  <c:v>1.67536</c:v>
                </c:pt>
                <c:pt idx="3463" formatCode="0.00">
                  <c:v>1.6743600000000001</c:v>
                </c:pt>
                <c:pt idx="3464" formatCode="0.00">
                  <c:v>1.6743999999999999</c:v>
                </c:pt>
                <c:pt idx="3465" formatCode="0.00">
                  <c:v>1.6759200000000001</c:v>
                </c:pt>
                <c:pt idx="3466" formatCode="0.00">
                  <c:v>1.6784199999999998</c:v>
                </c:pt>
                <c:pt idx="3467" formatCode="0.00">
                  <c:v>1.6836399999999998</c:v>
                </c:pt>
                <c:pt idx="3468" formatCode="0.00">
                  <c:v>1.6859600000000001</c:v>
                </c:pt>
                <c:pt idx="3469" formatCode="0.00">
                  <c:v>1.6884400000000004</c:v>
                </c:pt>
                <c:pt idx="3470" formatCode="0.00">
                  <c:v>1.6909199999999998</c:v>
                </c:pt>
                <c:pt idx="3471" formatCode="0.00">
                  <c:v>1.6946999999999999</c:v>
                </c:pt>
                <c:pt idx="3472" formatCode="0.00">
                  <c:v>1.6972600000000004</c:v>
                </c:pt>
                <c:pt idx="3473" formatCode="0.00">
                  <c:v>1.6993400000000001</c:v>
                </c:pt>
                <c:pt idx="3474" formatCode="0.00">
                  <c:v>1.7021000000000002</c:v>
                </c:pt>
                <c:pt idx="3475" formatCode="0.00">
                  <c:v>1.7041200000000001</c:v>
                </c:pt>
                <c:pt idx="3476" formatCode="0.00">
                  <c:v>1.7031400000000001</c:v>
                </c:pt>
                <c:pt idx="3477" formatCode="0.00">
                  <c:v>1.7004399999999997</c:v>
                </c:pt>
                <c:pt idx="3478" formatCode="0.00">
                  <c:v>1.6994399999999998</c:v>
                </c:pt>
                <c:pt idx="3479" formatCode="0.00">
                  <c:v>1.6978399999999998</c:v>
                </c:pt>
                <c:pt idx="3480" formatCode="0.00">
                  <c:v>1.6970599999999998</c:v>
                </c:pt>
                <c:pt idx="3481" formatCode="0.00">
                  <c:v>1.6973400000000001</c:v>
                </c:pt>
                <c:pt idx="3482" formatCode="0.00">
                  <c:v>1.7007400000000001</c:v>
                </c:pt>
                <c:pt idx="3483" formatCode="0.00">
                  <c:v>1.7032399999999999</c:v>
                </c:pt>
                <c:pt idx="3484" formatCode="0.00">
                  <c:v>1.7113399999999999</c:v>
                </c:pt>
                <c:pt idx="3485" formatCode="0.00">
                  <c:v>1.7181399999999996</c:v>
                </c:pt>
                <c:pt idx="3486" formatCode="0.00">
                  <c:v>1.7235400000000003</c:v>
                </c:pt>
                <c:pt idx="3487" formatCode="0.00">
                  <c:v>1.7282799999999998</c:v>
                </c:pt>
                <c:pt idx="3488" formatCode="0.00">
                  <c:v>1.7313800000000001</c:v>
                </c:pt>
                <c:pt idx="3489" formatCode="0.00">
                  <c:v>1.72648</c:v>
                </c:pt>
                <c:pt idx="3490" formatCode="0.00">
                  <c:v>1.72244</c:v>
                </c:pt>
                <c:pt idx="3491" formatCode="0.00">
                  <c:v>1.71814</c:v>
                </c:pt>
                <c:pt idx="3492" formatCode="0.00">
                  <c:v>1.7137999999999998</c:v>
                </c:pt>
                <c:pt idx="3493" formatCode="0.00">
                  <c:v>1.7065399999999999</c:v>
                </c:pt>
                <c:pt idx="3494" formatCode="0.00">
                  <c:v>1.7014400000000003</c:v>
                </c:pt>
                <c:pt idx="3495" formatCode="0.00">
                  <c:v>1.6911400000000001</c:v>
                </c:pt>
                <c:pt idx="3496" formatCode="0.00">
                  <c:v>1.6869799999999997</c:v>
                </c:pt>
                <c:pt idx="3497" formatCode="0.00">
                  <c:v>1.6883399999999997</c:v>
                </c:pt>
                <c:pt idx="3498" formatCode="0.00">
                  <c:v>1.6967999999999996</c:v>
                </c:pt>
                <c:pt idx="3499" formatCode="0.00">
                  <c:v>1.7061999999999997</c:v>
                </c:pt>
                <c:pt idx="3500" formatCode="0.00">
                  <c:v>1.7184399999999997</c:v>
                </c:pt>
                <c:pt idx="3501" formatCode="0.00">
                  <c:v>1.7266999999999999</c:v>
                </c:pt>
                <c:pt idx="3502" formatCode="0.00">
                  <c:v>1.7323</c:v>
                </c:pt>
                <c:pt idx="3503" formatCode="0.00">
                  <c:v>1.7349000000000001</c:v>
                </c:pt>
                <c:pt idx="3504" formatCode="0.00">
                  <c:v>1.7357</c:v>
                </c:pt>
                <c:pt idx="3505" formatCode="0.00">
                  <c:v>1.7382599999999997</c:v>
                </c:pt>
                <c:pt idx="3506" formatCode="0.00">
                  <c:v>1.7402799999999998</c:v>
                </c:pt>
                <c:pt idx="3507" formatCode="0.00">
                  <c:v>1.7398599999999997</c:v>
                </c:pt>
                <c:pt idx="3508" formatCode="0.00">
                  <c:v>1.7387999999999999</c:v>
                </c:pt>
                <c:pt idx="3509" formatCode="0.00">
                  <c:v>1.7394199999999997</c:v>
                </c:pt>
                <c:pt idx="3510" formatCode="0.00">
                  <c:v>1.74044</c:v>
                </c:pt>
                <c:pt idx="3511" formatCode="0.00">
                  <c:v>1.7403599999999997</c:v>
                </c:pt>
                <c:pt idx="3512" formatCode="0.00">
                  <c:v>1.7395799999999997</c:v>
                </c:pt>
                <c:pt idx="3513" formatCode="0.00">
                  <c:v>1.73936</c:v>
                </c:pt>
                <c:pt idx="3514" formatCode="0.00">
                  <c:v>1.7377399999999998</c:v>
                </c:pt>
                <c:pt idx="3515" formatCode="0.00">
                  <c:v>1.73472</c:v>
                </c:pt>
                <c:pt idx="3516" formatCode="0.00">
                  <c:v>1.7325200000000003</c:v>
                </c:pt>
                <c:pt idx="3517" formatCode="0.00">
                  <c:v>1.7306599999999999</c:v>
                </c:pt>
                <c:pt idx="3518" formatCode="0.00">
                  <c:v>1.7280000000000002</c:v>
                </c:pt>
                <c:pt idx="3519" formatCode="0.00">
                  <c:v>1.7260000000000002</c:v>
                </c:pt>
                <c:pt idx="3520" formatCode="0.00">
                  <c:v>1.7259999999999998</c:v>
                </c:pt>
                <c:pt idx="3521" formatCode="0.00">
                  <c:v>1.7257599999999997</c:v>
                </c:pt>
                <c:pt idx="3522" formatCode="0.00">
                  <c:v>1.7255599999999998</c:v>
                </c:pt>
                <c:pt idx="3523" formatCode="0.00">
                  <c:v>1.7252599999999993</c:v>
                </c:pt>
                <c:pt idx="3524" formatCode="0.00">
                  <c:v>1.7264999999999997</c:v>
                </c:pt>
                <c:pt idx="3525" formatCode="0.00">
                  <c:v>1.7271999999999998</c:v>
                </c:pt>
                <c:pt idx="3526" formatCode="0.00">
                  <c:v>1.7266999999999997</c:v>
                </c:pt>
                <c:pt idx="3527" formatCode="0.00">
                  <c:v>1.7242599999999997</c:v>
                </c:pt>
                <c:pt idx="3528" formatCode="0.00">
                  <c:v>1.7224599999999999</c:v>
                </c:pt>
                <c:pt idx="3529" formatCode="0.00">
                  <c:v>1.7176399999999998</c:v>
                </c:pt>
                <c:pt idx="3530" formatCode="0.00">
                  <c:v>1.7124600000000001</c:v>
                </c:pt>
                <c:pt idx="3531" formatCode="0.00">
                  <c:v>1.7084199999999998</c:v>
                </c:pt>
                <c:pt idx="3532" formatCode="0.00">
                  <c:v>1.7070000000000001</c:v>
                </c:pt>
                <c:pt idx="3533" formatCode="0.00">
                  <c:v>1.7060400000000002</c:v>
                </c:pt>
                <c:pt idx="3534" formatCode="0.00">
                  <c:v>1.7046199999999998</c:v>
                </c:pt>
                <c:pt idx="3535" formatCode="0.00">
                  <c:v>1.7056</c:v>
                </c:pt>
                <c:pt idx="3536" formatCode="0.00">
                  <c:v>1.70764</c:v>
                </c:pt>
                <c:pt idx="3537" formatCode="0.00">
                  <c:v>1.7079200000000001</c:v>
                </c:pt>
                <c:pt idx="3538" formatCode="0.00">
                  <c:v>1.71132</c:v>
                </c:pt>
                <c:pt idx="3539" formatCode="0.00">
                  <c:v>1.7190800000000004</c:v>
                </c:pt>
                <c:pt idx="3540" formatCode="0.00">
                  <c:v>1.7250800000000002</c:v>
                </c:pt>
                <c:pt idx="3541" formatCode="0.00">
                  <c:v>1.7288200000000002</c:v>
                </c:pt>
                <c:pt idx="3542" formatCode="0.00">
                  <c:v>1.7330400000000001</c:v>
                </c:pt>
                <c:pt idx="3543" formatCode="0.00">
                  <c:v>1.7325400000000002</c:v>
                </c:pt>
                <c:pt idx="3544" formatCode="0.00">
                  <c:v>1.7275800000000001</c:v>
                </c:pt>
                <c:pt idx="3545" formatCode="0.00">
                  <c:v>1.72258</c:v>
                </c:pt>
                <c:pt idx="3546" formatCode="0.00">
                  <c:v>1.71984</c:v>
                </c:pt>
                <c:pt idx="3547" formatCode="0.00">
                  <c:v>1.7182199999999999</c:v>
                </c:pt>
                <c:pt idx="3548" formatCode="0.00">
                  <c:v>1.7177199999999999</c:v>
                </c:pt>
                <c:pt idx="3549" formatCode="0.00">
                  <c:v>1.7172199999999997</c:v>
                </c:pt>
                <c:pt idx="3550" formatCode="0.00">
                  <c:v>1.7163200000000001</c:v>
                </c:pt>
                <c:pt idx="3551" formatCode="0.00">
                  <c:v>1.7136199999999999</c:v>
                </c:pt>
                <c:pt idx="3552" formatCode="0.00">
                  <c:v>1.7072600000000002</c:v>
                </c:pt>
                <c:pt idx="3553" formatCode="0.00">
                  <c:v>1.7020600000000001</c:v>
                </c:pt>
                <c:pt idx="3554" formatCode="0.00">
                  <c:v>1.7000599999999999</c:v>
                </c:pt>
                <c:pt idx="3555" formatCode="0.00">
                  <c:v>1.6979600000000001</c:v>
                </c:pt>
                <c:pt idx="3556" formatCode="0.00">
                  <c:v>1.6981600000000001</c:v>
                </c:pt>
                <c:pt idx="3557" formatCode="0.00">
                  <c:v>1.7009000000000001</c:v>
                </c:pt>
                <c:pt idx="3558" formatCode="0.00">
                  <c:v>1.7052999999999998</c:v>
                </c:pt>
                <c:pt idx="3559" formatCode="0.00">
                  <c:v>1.7081</c:v>
                </c:pt>
                <c:pt idx="3560" formatCode="0.00">
                  <c:v>1.71252</c:v>
                </c:pt>
                <c:pt idx="3561" formatCode="0.00">
                  <c:v>1.7160199999999999</c:v>
                </c:pt>
                <c:pt idx="3562" formatCode="0.00">
                  <c:v>1.71844</c:v>
                </c:pt>
                <c:pt idx="3563" formatCode="0.00">
                  <c:v>1.7180400000000002</c:v>
                </c:pt>
                <c:pt idx="3564" formatCode="0.00">
                  <c:v>1.71644</c:v>
                </c:pt>
                <c:pt idx="3565" formatCode="0.00">
                  <c:v>1.7124199999999998</c:v>
                </c:pt>
                <c:pt idx="3566" formatCode="0.00">
                  <c:v>1.70642</c:v>
                </c:pt>
                <c:pt idx="3567" formatCode="0.00">
                  <c:v>1.7004000000000001</c:v>
                </c:pt>
                <c:pt idx="3568" formatCode="0.00">
                  <c:v>1.6953000000000003</c:v>
                </c:pt>
                <c:pt idx="3569" formatCode="0.00">
                  <c:v>1.6916000000000004</c:v>
                </c:pt>
                <c:pt idx="3570" formatCode="0.00">
                  <c:v>1.6896</c:v>
                </c:pt>
                <c:pt idx="3571" formatCode="0.00">
                  <c:v>1.6879999999999999</c:v>
                </c:pt>
                <c:pt idx="3572" formatCode="0.00">
                  <c:v>1.6875199999999999</c:v>
                </c:pt>
                <c:pt idx="3573" formatCode="0.00">
                  <c:v>1.68828</c:v>
                </c:pt>
                <c:pt idx="3574" formatCode="0.00">
                  <c:v>1.6887799999999999</c:v>
                </c:pt>
                <c:pt idx="3575" formatCode="0.00">
                  <c:v>1.6856200000000001</c:v>
                </c:pt>
                <c:pt idx="3576" formatCode="0.00">
                  <c:v>1.6844600000000001</c:v>
                </c:pt>
                <c:pt idx="3577" formatCode="0.00">
                  <c:v>1.6844999999999999</c:v>
                </c:pt>
                <c:pt idx="3578" formatCode="0.00">
                  <c:v>1.68404</c:v>
                </c:pt>
                <c:pt idx="3579" formatCode="0.00">
                  <c:v>1.6864800000000002</c:v>
                </c:pt>
                <c:pt idx="3580" formatCode="0.00">
                  <c:v>1.69174</c:v>
                </c:pt>
                <c:pt idx="3581" formatCode="0.00">
                  <c:v>1.6964999999999999</c:v>
                </c:pt>
                <c:pt idx="3582" formatCode="0.00">
                  <c:v>1.70018</c:v>
                </c:pt>
                <c:pt idx="3583" formatCode="0.00">
                  <c:v>1.7017800000000001</c:v>
                </c:pt>
                <c:pt idx="3584" formatCode="0.00">
                  <c:v>1.7005399999999997</c:v>
                </c:pt>
                <c:pt idx="3585" formatCode="0.00">
                  <c:v>1.6969000000000001</c:v>
                </c:pt>
                <c:pt idx="3586" formatCode="0.00">
                  <c:v>1.6915600000000002</c:v>
                </c:pt>
                <c:pt idx="3587" formatCode="0.00">
                  <c:v>1.6892400000000003</c:v>
                </c:pt>
                <c:pt idx="3588" formatCode="0.00">
                  <c:v>1.6868400000000001</c:v>
                </c:pt>
                <c:pt idx="3589" formatCode="0.00">
                  <c:v>1.6835599999999999</c:v>
                </c:pt>
                <c:pt idx="3590" formatCode="0.00">
                  <c:v>1.6829399999999999</c:v>
                </c:pt>
                <c:pt idx="3591" formatCode="0.00">
                  <c:v>1.6840800000000002</c:v>
                </c:pt>
                <c:pt idx="3592" formatCode="0.00">
                  <c:v>1.6808000000000001</c:v>
                </c:pt>
                <c:pt idx="3593" formatCode="0.00">
                  <c:v>1.6794</c:v>
                </c:pt>
                <c:pt idx="3594" formatCode="0.00">
                  <c:v>1.6788799999999999</c:v>
                </c:pt>
                <c:pt idx="3595" formatCode="0.00">
                  <c:v>1.6786400000000001</c:v>
                </c:pt>
                <c:pt idx="3596" formatCode="0.00">
                  <c:v>1.6785800000000002</c:v>
                </c:pt>
                <c:pt idx="3597" formatCode="0.00">
                  <c:v>1.68004</c:v>
                </c:pt>
                <c:pt idx="3598" formatCode="0.00">
                  <c:v>1.6789400000000001</c:v>
                </c:pt>
                <c:pt idx="3599" formatCode="0.00">
                  <c:v>1.6789999999999998</c:v>
                </c:pt>
                <c:pt idx="3600" formatCode="0.00">
                  <c:v>1.6768000000000001</c:v>
                </c:pt>
                <c:pt idx="3601" formatCode="0.00">
                  <c:v>1.6733</c:v>
                </c:pt>
                <c:pt idx="3602" formatCode="0.00">
                  <c:v>1.6705599999999996</c:v>
                </c:pt>
                <c:pt idx="3603" formatCode="0.00">
                  <c:v>1.6678000000000002</c:v>
                </c:pt>
                <c:pt idx="3604" formatCode="0.00">
                  <c:v>1.6642999999999997</c:v>
                </c:pt>
                <c:pt idx="3605" formatCode="0.00">
                  <c:v>1.6627400000000001</c:v>
                </c:pt>
                <c:pt idx="3606" formatCode="0.00">
                  <c:v>1.6626999999999998</c:v>
                </c:pt>
                <c:pt idx="3607" formatCode="0.00">
                  <c:v>1.6621400000000002</c:v>
                </c:pt>
                <c:pt idx="3608" formatCode="0.00">
                  <c:v>1.6661600000000001</c:v>
                </c:pt>
                <c:pt idx="3609" formatCode="0.00">
                  <c:v>1.6722399999999999</c:v>
                </c:pt>
                <c:pt idx="3610" formatCode="0.00">
                  <c:v>1.6795000000000002</c:v>
                </c:pt>
                <c:pt idx="3611" formatCode="0.00">
                  <c:v>1.6874200000000001</c:v>
                </c:pt>
                <c:pt idx="3612" formatCode="0.00">
                  <c:v>1.69574</c:v>
                </c:pt>
                <c:pt idx="3613" formatCode="0.00">
                  <c:v>1.7012199999999997</c:v>
                </c:pt>
                <c:pt idx="3614" formatCode="0.00">
                  <c:v>1.7031199999999997</c:v>
                </c:pt>
                <c:pt idx="3615" formatCode="0.00">
                  <c:v>1.7008599999999998</c:v>
                </c:pt>
                <c:pt idx="3616" formatCode="0.00">
                  <c:v>1.69624</c:v>
                </c:pt>
                <c:pt idx="3617" formatCode="0.00">
                  <c:v>1.6917199999999997</c:v>
                </c:pt>
                <c:pt idx="3618" formatCode="0.00">
                  <c:v>1.6872200000000004</c:v>
                </c:pt>
                <c:pt idx="3619" formatCode="0.00">
                  <c:v>1.6842400000000002</c:v>
                </c:pt>
                <c:pt idx="3620" formatCode="0.00">
                  <c:v>1.6822000000000004</c:v>
                </c:pt>
                <c:pt idx="3621" formatCode="0.00">
                  <c:v>1.6784600000000001</c:v>
                </c:pt>
                <c:pt idx="3622" formatCode="0.00">
                  <c:v>1.67272</c:v>
                </c:pt>
                <c:pt idx="3623" formatCode="0.00">
                  <c:v>1.6583400000000001</c:v>
                </c:pt>
                <c:pt idx="3624" formatCode="0.00">
                  <c:v>1.6453200000000003</c:v>
                </c:pt>
                <c:pt idx="3625" formatCode="0.00">
                  <c:v>1.6330800000000003</c:v>
                </c:pt>
                <c:pt idx="3626" formatCode="0.00">
                  <c:v>1.6223199999999998</c:v>
                </c:pt>
                <c:pt idx="3627" formatCode="0.00">
                  <c:v>1.6148199999999999</c:v>
                </c:pt>
                <c:pt idx="3628" formatCode="0.00">
                  <c:v>1.61696</c:v>
                </c:pt>
                <c:pt idx="3629" formatCode="0.00">
                  <c:v>1.6237200000000001</c:v>
                </c:pt>
                <c:pt idx="3630" formatCode="0.00">
                  <c:v>1.62896</c:v>
                </c:pt>
                <c:pt idx="3631" formatCode="0.00">
                  <c:v>1.6311599999999999</c:v>
                </c:pt>
                <c:pt idx="3632" formatCode="0.00">
                  <c:v>1.6294</c:v>
                </c:pt>
                <c:pt idx="3633" formatCode="0.00">
                  <c:v>1.6297000000000001</c:v>
                </c:pt>
                <c:pt idx="3634" formatCode="0.00">
                  <c:v>1.6214400000000002</c:v>
                </c:pt>
                <c:pt idx="3635" formatCode="0.00">
                  <c:v>1.6168400000000003</c:v>
                </c:pt>
                <c:pt idx="3636" formatCode="0.00">
                  <c:v>1.6174400000000002</c:v>
                </c:pt>
                <c:pt idx="3637" formatCode="0.00">
                  <c:v>1.6218399999999999</c:v>
                </c:pt>
                <c:pt idx="3638" formatCode="0.00">
                  <c:v>1.6205399999999996</c:v>
                </c:pt>
                <c:pt idx="3639" formatCode="0.00">
                  <c:v>1.6202999999999999</c:v>
                </c:pt>
                <c:pt idx="3640" formatCode="0.00">
                  <c:v>1.6165999999999996</c:v>
                </c:pt>
                <c:pt idx="3641" formatCode="0.00">
                  <c:v>1.6116999999999997</c:v>
                </c:pt>
                <c:pt idx="3642" formatCode="0.00">
                  <c:v>1.6018000000000001</c:v>
                </c:pt>
                <c:pt idx="3643" formatCode="0.00">
                  <c:v>1.5917999999999997</c:v>
                </c:pt>
                <c:pt idx="3644" formatCode="0.00">
                  <c:v>1.5851</c:v>
                </c:pt>
                <c:pt idx="3645" formatCode="0.00">
                  <c:v>1.5787</c:v>
                </c:pt>
                <c:pt idx="3646" formatCode="0.00">
                  <c:v>1.5735800000000002</c:v>
                </c:pt>
                <c:pt idx="3647" formatCode="0.00">
                  <c:v>1.5700800000000001</c:v>
                </c:pt>
                <c:pt idx="3648" formatCode="0.00">
                  <c:v>1.5685800000000001</c:v>
                </c:pt>
                <c:pt idx="3649" formatCode="0.00">
                  <c:v>1.56528</c:v>
                </c:pt>
                <c:pt idx="3650" formatCode="0.00">
                  <c:v>1.5642799999999999</c:v>
                </c:pt>
                <c:pt idx="3651" formatCode="0.00">
                  <c:v>1.5607199999999999</c:v>
                </c:pt>
                <c:pt idx="3652" formatCode="0.00">
                  <c:v>1.5553199999999998</c:v>
                </c:pt>
                <c:pt idx="3653" formatCode="0.00">
                  <c:v>1.5508199999999999</c:v>
                </c:pt>
                <c:pt idx="3654" formatCode="0.00">
                  <c:v>1.5468199999999999</c:v>
                </c:pt>
                <c:pt idx="3655" formatCode="0.00">
                  <c:v>1.5488199999999999</c:v>
                </c:pt>
                <c:pt idx="3656" formatCode="0.00">
                  <c:v>1.5532999999999999</c:v>
                </c:pt>
                <c:pt idx="3657" formatCode="0.00">
                  <c:v>1.5570999999999997</c:v>
                </c:pt>
                <c:pt idx="3658" formatCode="0.00">
                  <c:v>1.5604</c:v>
                </c:pt>
                <c:pt idx="3659" formatCode="0.00">
                  <c:v>1.56064</c:v>
                </c:pt>
                <c:pt idx="3660" formatCode="0.00">
                  <c:v>1.5541799999999999</c:v>
                </c:pt>
                <c:pt idx="3661" formatCode="0.00">
                  <c:v>1.5467199999999999</c:v>
                </c:pt>
                <c:pt idx="3662" formatCode="0.00">
                  <c:v>1.5403200000000001</c:v>
                </c:pt>
                <c:pt idx="3663" formatCode="0.00">
                  <c:v>1.5400200000000002</c:v>
                </c:pt>
                <c:pt idx="3664" formatCode="0.00">
                  <c:v>1.5422800000000001</c:v>
                </c:pt>
                <c:pt idx="3665" formatCode="0.00">
                  <c:v>1.5419800000000001</c:v>
                </c:pt>
                <c:pt idx="3666" formatCode="0.00">
                  <c:v>1.5404599999999999</c:v>
                </c:pt>
                <c:pt idx="3667" formatCode="0.00">
                  <c:v>1.5409600000000001</c:v>
                </c:pt>
                <c:pt idx="3668" formatCode="0.00">
                  <c:v>1.5338600000000002</c:v>
                </c:pt>
                <c:pt idx="3669" formatCode="0.00">
                  <c:v>1.5251000000000001</c:v>
                </c:pt>
                <c:pt idx="3670" formatCode="0.00">
                  <c:v>1.5178600000000002</c:v>
                </c:pt>
                <c:pt idx="3671" formatCode="0.00">
                  <c:v>1.5108400000000002</c:v>
                </c:pt>
                <c:pt idx="3672" formatCode="0.00">
                  <c:v>1.50634</c:v>
                </c:pt>
                <c:pt idx="3673" formatCode="0.00">
                  <c:v>1.50444</c:v>
                </c:pt>
                <c:pt idx="3674" formatCode="0.00">
                  <c:v>1.5041</c:v>
                </c:pt>
                <c:pt idx="3675" formatCode="0.00">
                  <c:v>1.5051199999999998</c:v>
                </c:pt>
                <c:pt idx="3676" formatCode="0.00">
                  <c:v>1.5066200000000001</c:v>
                </c:pt>
                <c:pt idx="3677" formatCode="0.00">
                  <c:v>1.5011400000000001</c:v>
                </c:pt>
                <c:pt idx="3678" formatCode="0.00">
                  <c:v>1.4876400000000003</c:v>
                </c:pt>
                <c:pt idx="3679" formatCode="0.00">
                  <c:v>1.4767600000000001</c:v>
                </c:pt>
                <c:pt idx="3680" formatCode="0.00">
                  <c:v>1.4652400000000001</c:v>
                </c:pt>
                <c:pt idx="3681" formatCode="0.00">
                  <c:v>1.4525399999999999</c:v>
                </c:pt>
                <c:pt idx="3682" formatCode="0.00">
                  <c:v>1.4440199999999999</c:v>
                </c:pt>
                <c:pt idx="3683" formatCode="0.00">
                  <c:v>1.4436199999999999</c:v>
                </c:pt>
                <c:pt idx="3684" formatCode="0.00">
                  <c:v>1.4433199999999999</c:v>
                </c:pt>
                <c:pt idx="3685" formatCode="0.00">
                  <c:v>1.44232</c:v>
                </c:pt>
                <c:pt idx="3686" formatCode="0.00">
                  <c:v>1.4433399999999998</c:v>
                </c:pt>
                <c:pt idx="3687" formatCode="0.00">
                  <c:v>1.44434</c:v>
                </c:pt>
                <c:pt idx="3688" formatCode="0.00">
                  <c:v>1.4427399999999999</c:v>
                </c:pt>
                <c:pt idx="3689" formatCode="0.00">
                  <c:v>1.4435199999999999</c:v>
                </c:pt>
                <c:pt idx="3690" formatCode="0.00">
                  <c:v>1.44452</c:v>
                </c:pt>
                <c:pt idx="3691" formatCode="0.00">
                  <c:v>1.4436</c:v>
                </c:pt>
                <c:pt idx="3692" formatCode="0.00">
                  <c:v>1.4513400000000001</c:v>
                </c:pt>
                <c:pt idx="3693" formatCode="0.00">
                  <c:v>1.46522</c:v>
                </c:pt>
                <c:pt idx="3694" formatCode="0.00">
                  <c:v>1.47472</c:v>
                </c:pt>
                <c:pt idx="3695" formatCode="0.00">
                  <c:v>1.48672</c:v>
                </c:pt>
                <c:pt idx="3696" formatCode="0.00">
                  <c:v>1.49912</c:v>
                </c:pt>
                <c:pt idx="3697" formatCode="0.00">
                  <c:v>1.49722</c:v>
                </c:pt>
                <c:pt idx="3698" formatCode="0.00">
                  <c:v>1.4853400000000001</c:v>
                </c:pt>
                <c:pt idx="3699" formatCode="0.00">
                  <c:v>1.4758400000000003</c:v>
                </c:pt>
                <c:pt idx="3700" formatCode="0.00">
                  <c:v>1.4672399999999999</c:v>
                </c:pt>
                <c:pt idx="3701" formatCode="0.00">
                  <c:v>1.4640400000000002</c:v>
                </c:pt>
                <c:pt idx="3702" formatCode="0.00">
                  <c:v>1.4664199999999998</c:v>
                </c:pt>
                <c:pt idx="3703" formatCode="0.00">
                  <c:v>1.4716799999999999</c:v>
                </c:pt>
                <c:pt idx="3704" formatCode="0.00">
                  <c:v>1.4746799999999998</c:v>
                </c:pt>
                <c:pt idx="3705" formatCode="0.00">
                  <c:v>1.4760599999999999</c:v>
                </c:pt>
                <c:pt idx="3706" formatCode="0.00">
                  <c:v>1.4742599999999999</c:v>
                </c:pt>
                <c:pt idx="3707" formatCode="0.00">
                  <c:v>1.47254</c:v>
                </c:pt>
                <c:pt idx="3708" formatCode="0.00">
                  <c:v>1.4607600000000001</c:v>
                </c:pt>
                <c:pt idx="3709" formatCode="0.00">
                  <c:v>1.4470000000000001</c:v>
                </c:pt>
                <c:pt idx="3710" formatCode="0.00">
                  <c:v>1.4292</c:v>
                </c:pt>
                <c:pt idx="3711" formatCode="0.00">
                  <c:v>1.3982000000000001</c:v>
                </c:pt>
                <c:pt idx="3712" formatCode="0.00">
                  <c:v>1.3686800000000001</c:v>
                </c:pt>
                <c:pt idx="3713" formatCode="0.00">
                  <c:v>1.3569</c:v>
                </c:pt>
                <c:pt idx="3714" formatCode="0.00">
                  <c:v>1.35266</c:v>
                </c:pt>
                <c:pt idx="3715" formatCode="0.00">
                  <c:v>1.35118</c:v>
                </c:pt>
                <c:pt idx="3716" formatCode="0.00">
                  <c:v>1.36056</c:v>
                </c:pt>
                <c:pt idx="3717" formatCode="0.00">
                  <c:v>1.3675799999999998</c:v>
                </c:pt>
                <c:pt idx="3718" formatCode="0.00">
                  <c:v>1.37076</c:v>
                </c:pt>
                <c:pt idx="3719" formatCode="0.00">
                  <c:v>1.36788</c:v>
                </c:pt>
                <c:pt idx="3720" formatCode="0.00">
                  <c:v>1.36338</c:v>
                </c:pt>
                <c:pt idx="3721" formatCode="0.00">
                  <c:v>1.3592400000000002</c:v>
                </c:pt>
                <c:pt idx="3722" formatCode="0.00">
                  <c:v>1.35676</c:v>
                </c:pt>
                <c:pt idx="3723" formatCode="0.00">
                  <c:v>1.35734</c:v>
                </c:pt>
                <c:pt idx="3724" formatCode="0.00">
                  <c:v>1.3610199999999999</c:v>
                </c:pt>
                <c:pt idx="3725" formatCode="0.00">
                  <c:v>1.3680200000000002</c:v>
                </c:pt>
                <c:pt idx="3726" formatCode="0.00">
                  <c:v>1.3778200000000003</c:v>
                </c:pt>
                <c:pt idx="3727" formatCode="0.00">
                  <c:v>1.38828</c:v>
                </c:pt>
                <c:pt idx="3728" formatCode="0.00">
                  <c:v>1.3948</c:v>
                </c:pt>
                <c:pt idx="3729" formatCode="0.00">
                  <c:v>1.39798</c:v>
                </c:pt>
                <c:pt idx="3730" formatCode="0.00">
                  <c:v>1.4026999999999998</c:v>
                </c:pt>
                <c:pt idx="3731" formatCode="0.00">
                  <c:v>1.4021599999999999</c:v>
                </c:pt>
                <c:pt idx="3732" formatCode="0.00">
                  <c:v>1.4016999999999999</c:v>
                </c:pt>
                <c:pt idx="3733" formatCode="0.00">
                  <c:v>1.3965400000000001</c:v>
                </c:pt>
                <c:pt idx="3734" formatCode="0.00">
                  <c:v>1.39656</c:v>
                </c:pt>
                <c:pt idx="3735" formatCode="0.00">
                  <c:v>1.3978600000000001</c:v>
                </c:pt>
                <c:pt idx="3736" formatCode="0.00">
                  <c:v>1.40358</c:v>
                </c:pt>
                <c:pt idx="3737" formatCode="0.00">
                  <c:v>1.4060600000000001</c:v>
                </c:pt>
                <c:pt idx="3738" formatCode="0.00">
                  <c:v>1.4135</c:v>
                </c:pt>
                <c:pt idx="3739" formatCode="0.00">
                  <c:v>1.41374</c:v>
                </c:pt>
                <c:pt idx="3740" formatCode="0.00">
                  <c:v>1.40622</c:v>
                </c:pt>
                <c:pt idx="3741" formatCode="0.00">
                  <c:v>1.3980000000000001</c:v>
                </c:pt>
                <c:pt idx="3742" formatCode="0.00">
                  <c:v>1.3900000000000001</c:v>
                </c:pt>
                <c:pt idx="3743" formatCode="0.00">
                  <c:v>1.3821399999999999</c:v>
                </c:pt>
                <c:pt idx="3744" formatCode="0.00">
                  <c:v>1.3739000000000001</c:v>
                </c:pt>
                <c:pt idx="3745" formatCode="0.00">
                  <c:v>1.3666399999999999</c:v>
                </c:pt>
                <c:pt idx="3746" formatCode="0.00">
                  <c:v>1.3559000000000001</c:v>
                </c:pt>
                <c:pt idx="3747" formatCode="0.00">
                  <c:v>1.3469</c:v>
                </c:pt>
                <c:pt idx="3748" formatCode="0.00">
                  <c:v>1.3364999999999998</c:v>
                </c:pt>
                <c:pt idx="3749" formatCode="0.00">
                  <c:v>1.3294999999999999</c:v>
                </c:pt>
                <c:pt idx="3750" formatCode="0.00">
                  <c:v>1.32674</c:v>
                </c:pt>
                <c:pt idx="3751" formatCode="0.00">
                  <c:v>1.3277399999999999</c:v>
                </c:pt>
                <c:pt idx="3752" formatCode="0.00">
                  <c:v>1.3262399999999999</c:v>
                </c:pt>
                <c:pt idx="3753" formatCode="0.00">
                  <c:v>1.3259599999999998</c:v>
                </c:pt>
                <c:pt idx="3754" formatCode="0.00">
                  <c:v>1.3246600000000002</c:v>
                </c:pt>
                <c:pt idx="3755" formatCode="0.00">
                  <c:v>1.3196800000000002</c:v>
                </c:pt>
                <c:pt idx="3756" formatCode="0.00">
                  <c:v>1.31216</c:v>
                </c:pt>
                <c:pt idx="3757" formatCode="0.00">
                  <c:v>1.3101600000000002</c:v>
                </c:pt>
                <c:pt idx="3758" formatCode="0.00">
                  <c:v>1.3053399999999999</c:v>
                </c:pt>
                <c:pt idx="3759" formatCode="0.00">
                  <c:v>1.2998400000000001</c:v>
                </c:pt>
                <c:pt idx="3760" formatCode="0.00">
                  <c:v>1.2963200000000001</c:v>
                </c:pt>
                <c:pt idx="3761" formatCode="0.00">
                  <c:v>1.2940999999999998</c:v>
                </c:pt>
                <c:pt idx="3762" formatCode="0.00">
                  <c:v>1.2813400000000001</c:v>
                </c:pt>
                <c:pt idx="3763" formatCode="0.00">
                  <c:v>1.26844</c:v>
                </c:pt>
                <c:pt idx="3764" formatCode="0.00">
                  <c:v>1.2579800000000003</c:v>
                </c:pt>
                <c:pt idx="3765" formatCode="0.00">
                  <c:v>1.2434999999999998</c:v>
                </c:pt>
                <c:pt idx="3766" formatCode="0.00">
                  <c:v>1.22512</c:v>
                </c:pt>
                <c:pt idx="3767" formatCode="0.00">
                  <c:v>1.21288</c:v>
                </c:pt>
                <c:pt idx="3768" formatCode="0.00">
                  <c:v>1.1934</c:v>
                </c:pt>
                <c:pt idx="3769" formatCode="0.00">
                  <c:v>1.1739200000000001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F83-49B2-88BB-9C1C58BC6768}"/>
            </c:ext>
          </c:extLst>
        </c:ser>
        <c:ser>
          <c:idx val="0"/>
          <c:order val="1"/>
          <c:tx>
            <c:v>LT average</c:v>
          </c:tx>
          <c:spPr>
            <a:ln w="25400">
              <a:solidFill>
                <a:schemeClr val="accent6"/>
              </a:solidFill>
              <a:prstDash val="sysDot"/>
            </a:ln>
          </c:spPr>
          <c:marker>
            <c:symbol val="none"/>
          </c:marker>
          <c:cat>
            <c:numRef>
              <c:f>EAfwd!$A$10:$A$4000</c:f>
              <c:numCache>
                <c:formatCode>d\-mmm\-yy</c:formatCode>
                <c:ptCount val="3991"/>
                <c:pt idx="0">
                  <c:v>38356</c:v>
                </c:pt>
                <c:pt idx="1">
                  <c:v>38357</c:v>
                </c:pt>
                <c:pt idx="2">
                  <c:v>38358</c:v>
                </c:pt>
                <c:pt idx="3">
                  <c:v>38359</c:v>
                </c:pt>
                <c:pt idx="4">
                  <c:v>38362</c:v>
                </c:pt>
                <c:pt idx="5">
                  <c:v>38363</c:v>
                </c:pt>
                <c:pt idx="6">
                  <c:v>38364</c:v>
                </c:pt>
                <c:pt idx="7">
                  <c:v>38365</c:v>
                </c:pt>
                <c:pt idx="8">
                  <c:v>38366</c:v>
                </c:pt>
                <c:pt idx="9">
                  <c:v>38369</c:v>
                </c:pt>
                <c:pt idx="10">
                  <c:v>38370</c:v>
                </c:pt>
                <c:pt idx="11">
                  <c:v>38371</c:v>
                </c:pt>
                <c:pt idx="12">
                  <c:v>38372</c:v>
                </c:pt>
                <c:pt idx="13">
                  <c:v>38373</c:v>
                </c:pt>
                <c:pt idx="14">
                  <c:v>38376</c:v>
                </c:pt>
                <c:pt idx="15">
                  <c:v>38377</c:v>
                </c:pt>
                <c:pt idx="16">
                  <c:v>38378</c:v>
                </c:pt>
                <c:pt idx="17">
                  <c:v>38379</c:v>
                </c:pt>
                <c:pt idx="18">
                  <c:v>38380</c:v>
                </c:pt>
                <c:pt idx="19">
                  <c:v>38383</c:v>
                </c:pt>
                <c:pt idx="20">
                  <c:v>38384</c:v>
                </c:pt>
                <c:pt idx="21">
                  <c:v>38385</c:v>
                </c:pt>
                <c:pt idx="22">
                  <c:v>38386</c:v>
                </c:pt>
                <c:pt idx="23">
                  <c:v>38387</c:v>
                </c:pt>
                <c:pt idx="24">
                  <c:v>38390</c:v>
                </c:pt>
                <c:pt idx="25">
                  <c:v>38391</c:v>
                </c:pt>
                <c:pt idx="26">
                  <c:v>38392</c:v>
                </c:pt>
                <c:pt idx="27">
                  <c:v>38393</c:v>
                </c:pt>
                <c:pt idx="28">
                  <c:v>38394</c:v>
                </c:pt>
                <c:pt idx="29">
                  <c:v>38397</c:v>
                </c:pt>
                <c:pt idx="30">
                  <c:v>38398</c:v>
                </c:pt>
                <c:pt idx="31">
                  <c:v>38399</c:v>
                </c:pt>
                <c:pt idx="32">
                  <c:v>38400</c:v>
                </c:pt>
                <c:pt idx="33">
                  <c:v>38401</c:v>
                </c:pt>
                <c:pt idx="34">
                  <c:v>38404</c:v>
                </c:pt>
                <c:pt idx="35">
                  <c:v>38405</c:v>
                </c:pt>
                <c:pt idx="36">
                  <c:v>38406</c:v>
                </c:pt>
                <c:pt idx="37">
                  <c:v>38407</c:v>
                </c:pt>
                <c:pt idx="38">
                  <c:v>38408</c:v>
                </c:pt>
                <c:pt idx="39">
                  <c:v>38411</c:v>
                </c:pt>
                <c:pt idx="40">
                  <c:v>38412</c:v>
                </c:pt>
                <c:pt idx="41">
                  <c:v>38413</c:v>
                </c:pt>
                <c:pt idx="42">
                  <c:v>38414</c:v>
                </c:pt>
                <c:pt idx="43">
                  <c:v>38415</c:v>
                </c:pt>
                <c:pt idx="44">
                  <c:v>38418</c:v>
                </c:pt>
                <c:pt idx="45">
                  <c:v>38419</c:v>
                </c:pt>
                <c:pt idx="46">
                  <c:v>38420</c:v>
                </c:pt>
                <c:pt idx="47">
                  <c:v>38421</c:v>
                </c:pt>
                <c:pt idx="48">
                  <c:v>38422</c:v>
                </c:pt>
                <c:pt idx="49">
                  <c:v>38425</c:v>
                </c:pt>
                <c:pt idx="50">
                  <c:v>38426</c:v>
                </c:pt>
                <c:pt idx="51">
                  <c:v>38427</c:v>
                </c:pt>
                <c:pt idx="52">
                  <c:v>38428</c:v>
                </c:pt>
                <c:pt idx="53">
                  <c:v>38429</c:v>
                </c:pt>
                <c:pt idx="54">
                  <c:v>38432</c:v>
                </c:pt>
                <c:pt idx="55">
                  <c:v>38433</c:v>
                </c:pt>
                <c:pt idx="56">
                  <c:v>38434</c:v>
                </c:pt>
                <c:pt idx="57">
                  <c:v>38435</c:v>
                </c:pt>
                <c:pt idx="58">
                  <c:v>38436</c:v>
                </c:pt>
                <c:pt idx="59">
                  <c:v>38439</c:v>
                </c:pt>
                <c:pt idx="60">
                  <c:v>38440</c:v>
                </c:pt>
                <c:pt idx="61">
                  <c:v>38441</c:v>
                </c:pt>
                <c:pt idx="62">
                  <c:v>38442</c:v>
                </c:pt>
                <c:pt idx="63">
                  <c:v>38443</c:v>
                </c:pt>
                <c:pt idx="64">
                  <c:v>38446</c:v>
                </c:pt>
                <c:pt idx="65">
                  <c:v>38447</c:v>
                </c:pt>
                <c:pt idx="66">
                  <c:v>38448</c:v>
                </c:pt>
                <c:pt idx="67">
                  <c:v>38449</c:v>
                </c:pt>
                <c:pt idx="68">
                  <c:v>38450</c:v>
                </c:pt>
                <c:pt idx="69">
                  <c:v>38453</c:v>
                </c:pt>
                <c:pt idx="70">
                  <c:v>38454</c:v>
                </c:pt>
                <c:pt idx="71">
                  <c:v>38455</c:v>
                </c:pt>
                <c:pt idx="72">
                  <c:v>38456</c:v>
                </c:pt>
                <c:pt idx="73">
                  <c:v>38457</c:v>
                </c:pt>
                <c:pt idx="74">
                  <c:v>38460</c:v>
                </c:pt>
                <c:pt idx="75">
                  <c:v>38461</c:v>
                </c:pt>
                <c:pt idx="76">
                  <c:v>38462</c:v>
                </c:pt>
                <c:pt idx="77">
                  <c:v>38463</c:v>
                </c:pt>
                <c:pt idx="78">
                  <c:v>38464</c:v>
                </c:pt>
                <c:pt idx="79">
                  <c:v>38467</c:v>
                </c:pt>
                <c:pt idx="80">
                  <c:v>38468</c:v>
                </c:pt>
                <c:pt idx="81">
                  <c:v>38469</c:v>
                </c:pt>
                <c:pt idx="82">
                  <c:v>38470</c:v>
                </c:pt>
                <c:pt idx="83">
                  <c:v>38471</c:v>
                </c:pt>
                <c:pt idx="84">
                  <c:v>38474</c:v>
                </c:pt>
                <c:pt idx="85">
                  <c:v>38475</c:v>
                </c:pt>
                <c:pt idx="86">
                  <c:v>38476</c:v>
                </c:pt>
                <c:pt idx="87">
                  <c:v>38477</c:v>
                </c:pt>
                <c:pt idx="88">
                  <c:v>38478</c:v>
                </c:pt>
                <c:pt idx="89">
                  <c:v>38481</c:v>
                </c:pt>
                <c:pt idx="90">
                  <c:v>38482</c:v>
                </c:pt>
                <c:pt idx="91">
                  <c:v>38483</c:v>
                </c:pt>
                <c:pt idx="92">
                  <c:v>38484</c:v>
                </c:pt>
                <c:pt idx="93">
                  <c:v>38485</c:v>
                </c:pt>
                <c:pt idx="94">
                  <c:v>38488</c:v>
                </c:pt>
                <c:pt idx="95">
                  <c:v>38489</c:v>
                </c:pt>
                <c:pt idx="96">
                  <c:v>38490</c:v>
                </c:pt>
                <c:pt idx="97">
                  <c:v>38491</c:v>
                </c:pt>
                <c:pt idx="98">
                  <c:v>38492</c:v>
                </c:pt>
                <c:pt idx="99">
                  <c:v>38495</c:v>
                </c:pt>
                <c:pt idx="100">
                  <c:v>38496</c:v>
                </c:pt>
                <c:pt idx="101">
                  <c:v>38497</c:v>
                </c:pt>
                <c:pt idx="102">
                  <c:v>38498</c:v>
                </c:pt>
                <c:pt idx="103">
                  <c:v>38499</c:v>
                </c:pt>
                <c:pt idx="104">
                  <c:v>38502</c:v>
                </c:pt>
                <c:pt idx="105">
                  <c:v>38503</c:v>
                </c:pt>
                <c:pt idx="106">
                  <c:v>38504</c:v>
                </c:pt>
                <c:pt idx="107">
                  <c:v>38505</c:v>
                </c:pt>
                <c:pt idx="108">
                  <c:v>38506</c:v>
                </c:pt>
                <c:pt idx="109">
                  <c:v>38509</c:v>
                </c:pt>
                <c:pt idx="110">
                  <c:v>38510</c:v>
                </c:pt>
                <c:pt idx="111">
                  <c:v>38511</c:v>
                </c:pt>
                <c:pt idx="112">
                  <c:v>38512</c:v>
                </c:pt>
                <c:pt idx="113">
                  <c:v>38513</c:v>
                </c:pt>
                <c:pt idx="114">
                  <c:v>38516</c:v>
                </c:pt>
                <c:pt idx="115">
                  <c:v>38517</c:v>
                </c:pt>
                <c:pt idx="116">
                  <c:v>38518</c:v>
                </c:pt>
                <c:pt idx="117">
                  <c:v>38519</c:v>
                </c:pt>
                <c:pt idx="118">
                  <c:v>38520</c:v>
                </c:pt>
                <c:pt idx="119">
                  <c:v>38523</c:v>
                </c:pt>
                <c:pt idx="120">
                  <c:v>38524</c:v>
                </c:pt>
                <c:pt idx="121">
                  <c:v>38525</c:v>
                </c:pt>
                <c:pt idx="122">
                  <c:v>38526</c:v>
                </c:pt>
                <c:pt idx="123">
                  <c:v>38527</c:v>
                </c:pt>
                <c:pt idx="124">
                  <c:v>38530</c:v>
                </c:pt>
                <c:pt idx="125">
                  <c:v>38531</c:v>
                </c:pt>
                <c:pt idx="126">
                  <c:v>38532</c:v>
                </c:pt>
                <c:pt idx="127">
                  <c:v>38533</c:v>
                </c:pt>
                <c:pt idx="128">
                  <c:v>38534</c:v>
                </c:pt>
                <c:pt idx="129">
                  <c:v>38537</c:v>
                </c:pt>
                <c:pt idx="130">
                  <c:v>38538</c:v>
                </c:pt>
                <c:pt idx="131">
                  <c:v>38539</c:v>
                </c:pt>
                <c:pt idx="132">
                  <c:v>38540</c:v>
                </c:pt>
                <c:pt idx="133">
                  <c:v>38541</c:v>
                </c:pt>
                <c:pt idx="134">
                  <c:v>38544</c:v>
                </c:pt>
                <c:pt idx="135">
                  <c:v>38545</c:v>
                </c:pt>
                <c:pt idx="136">
                  <c:v>38546</c:v>
                </c:pt>
                <c:pt idx="137">
                  <c:v>38547</c:v>
                </c:pt>
                <c:pt idx="138">
                  <c:v>38548</c:v>
                </c:pt>
                <c:pt idx="139">
                  <c:v>38551</c:v>
                </c:pt>
                <c:pt idx="140">
                  <c:v>38552</c:v>
                </c:pt>
                <c:pt idx="141">
                  <c:v>38553</c:v>
                </c:pt>
                <c:pt idx="142">
                  <c:v>38554</c:v>
                </c:pt>
                <c:pt idx="143">
                  <c:v>38555</c:v>
                </c:pt>
                <c:pt idx="144">
                  <c:v>38558</c:v>
                </c:pt>
                <c:pt idx="145">
                  <c:v>38559</c:v>
                </c:pt>
                <c:pt idx="146">
                  <c:v>38560</c:v>
                </c:pt>
                <c:pt idx="147">
                  <c:v>38561</c:v>
                </c:pt>
                <c:pt idx="148">
                  <c:v>38562</c:v>
                </c:pt>
                <c:pt idx="149">
                  <c:v>38565</c:v>
                </c:pt>
                <c:pt idx="150">
                  <c:v>38566</c:v>
                </c:pt>
                <c:pt idx="151">
                  <c:v>38567</c:v>
                </c:pt>
                <c:pt idx="152">
                  <c:v>38568</c:v>
                </c:pt>
                <c:pt idx="153">
                  <c:v>38569</c:v>
                </c:pt>
                <c:pt idx="154">
                  <c:v>38572</c:v>
                </c:pt>
                <c:pt idx="155">
                  <c:v>38573</c:v>
                </c:pt>
                <c:pt idx="156">
                  <c:v>38574</c:v>
                </c:pt>
                <c:pt idx="157">
                  <c:v>38575</c:v>
                </c:pt>
                <c:pt idx="158">
                  <c:v>38576</c:v>
                </c:pt>
                <c:pt idx="159">
                  <c:v>38579</c:v>
                </c:pt>
                <c:pt idx="160">
                  <c:v>38580</c:v>
                </c:pt>
                <c:pt idx="161">
                  <c:v>38581</c:v>
                </c:pt>
                <c:pt idx="162">
                  <c:v>38582</c:v>
                </c:pt>
                <c:pt idx="163">
                  <c:v>38583</c:v>
                </c:pt>
                <c:pt idx="164">
                  <c:v>38586</c:v>
                </c:pt>
                <c:pt idx="165">
                  <c:v>38587</c:v>
                </c:pt>
                <c:pt idx="166">
                  <c:v>38588</c:v>
                </c:pt>
                <c:pt idx="167">
                  <c:v>38589</c:v>
                </c:pt>
                <c:pt idx="168">
                  <c:v>38590</c:v>
                </c:pt>
                <c:pt idx="169">
                  <c:v>38593</c:v>
                </c:pt>
                <c:pt idx="170">
                  <c:v>38594</c:v>
                </c:pt>
                <c:pt idx="171">
                  <c:v>38595</c:v>
                </c:pt>
                <c:pt idx="172">
                  <c:v>38596</c:v>
                </c:pt>
                <c:pt idx="173">
                  <c:v>38597</c:v>
                </c:pt>
                <c:pt idx="174">
                  <c:v>38600</c:v>
                </c:pt>
                <c:pt idx="175">
                  <c:v>38601</c:v>
                </c:pt>
                <c:pt idx="176">
                  <c:v>38602</c:v>
                </c:pt>
                <c:pt idx="177">
                  <c:v>38603</c:v>
                </c:pt>
                <c:pt idx="178">
                  <c:v>38604</c:v>
                </c:pt>
                <c:pt idx="179">
                  <c:v>38607</c:v>
                </c:pt>
                <c:pt idx="180">
                  <c:v>38608</c:v>
                </c:pt>
                <c:pt idx="181">
                  <c:v>38609</c:v>
                </c:pt>
                <c:pt idx="182">
                  <c:v>38610</c:v>
                </c:pt>
                <c:pt idx="183">
                  <c:v>38611</c:v>
                </c:pt>
                <c:pt idx="184">
                  <c:v>38614</c:v>
                </c:pt>
                <c:pt idx="185">
                  <c:v>38615</c:v>
                </c:pt>
                <c:pt idx="186">
                  <c:v>38616</c:v>
                </c:pt>
                <c:pt idx="187">
                  <c:v>38617</c:v>
                </c:pt>
                <c:pt idx="188">
                  <c:v>38618</c:v>
                </c:pt>
                <c:pt idx="189">
                  <c:v>38621</c:v>
                </c:pt>
                <c:pt idx="190">
                  <c:v>38622</c:v>
                </c:pt>
                <c:pt idx="191">
                  <c:v>38623</c:v>
                </c:pt>
                <c:pt idx="192">
                  <c:v>38624</c:v>
                </c:pt>
                <c:pt idx="193">
                  <c:v>38625</c:v>
                </c:pt>
                <c:pt idx="194">
                  <c:v>38628</c:v>
                </c:pt>
                <c:pt idx="195">
                  <c:v>38629</c:v>
                </c:pt>
                <c:pt idx="196">
                  <c:v>38630</c:v>
                </c:pt>
                <c:pt idx="197">
                  <c:v>38631</c:v>
                </c:pt>
                <c:pt idx="198">
                  <c:v>38632</c:v>
                </c:pt>
                <c:pt idx="199">
                  <c:v>38635</c:v>
                </c:pt>
                <c:pt idx="200">
                  <c:v>38636</c:v>
                </c:pt>
                <c:pt idx="201">
                  <c:v>38637</c:v>
                </c:pt>
                <c:pt idx="202">
                  <c:v>38638</c:v>
                </c:pt>
                <c:pt idx="203">
                  <c:v>38639</c:v>
                </c:pt>
                <c:pt idx="204">
                  <c:v>38642</c:v>
                </c:pt>
                <c:pt idx="205">
                  <c:v>38643</c:v>
                </c:pt>
                <c:pt idx="206">
                  <c:v>38644</c:v>
                </c:pt>
                <c:pt idx="207">
                  <c:v>38645</c:v>
                </c:pt>
                <c:pt idx="208">
                  <c:v>38646</c:v>
                </c:pt>
                <c:pt idx="209">
                  <c:v>38649</c:v>
                </c:pt>
                <c:pt idx="210">
                  <c:v>38650</c:v>
                </c:pt>
                <c:pt idx="211">
                  <c:v>38651</c:v>
                </c:pt>
                <c:pt idx="212">
                  <c:v>38652</c:v>
                </c:pt>
                <c:pt idx="213">
                  <c:v>38653</c:v>
                </c:pt>
                <c:pt idx="214">
                  <c:v>38656</c:v>
                </c:pt>
                <c:pt idx="215">
                  <c:v>38657</c:v>
                </c:pt>
                <c:pt idx="216">
                  <c:v>38658</c:v>
                </c:pt>
                <c:pt idx="217">
                  <c:v>38659</c:v>
                </c:pt>
                <c:pt idx="218">
                  <c:v>38660</c:v>
                </c:pt>
                <c:pt idx="219">
                  <c:v>38663</c:v>
                </c:pt>
                <c:pt idx="220">
                  <c:v>38664</c:v>
                </c:pt>
                <c:pt idx="221">
                  <c:v>38665</c:v>
                </c:pt>
                <c:pt idx="222">
                  <c:v>38666</c:v>
                </c:pt>
                <c:pt idx="223">
                  <c:v>38667</c:v>
                </c:pt>
                <c:pt idx="224">
                  <c:v>38670</c:v>
                </c:pt>
                <c:pt idx="225">
                  <c:v>38671</c:v>
                </c:pt>
                <c:pt idx="226">
                  <c:v>38672</c:v>
                </c:pt>
                <c:pt idx="227">
                  <c:v>38673</c:v>
                </c:pt>
                <c:pt idx="228">
                  <c:v>38674</c:v>
                </c:pt>
                <c:pt idx="229">
                  <c:v>38677</c:v>
                </c:pt>
                <c:pt idx="230">
                  <c:v>38678</c:v>
                </c:pt>
                <c:pt idx="231">
                  <c:v>38679</c:v>
                </c:pt>
                <c:pt idx="232">
                  <c:v>38680</c:v>
                </c:pt>
                <c:pt idx="233">
                  <c:v>38681</c:v>
                </c:pt>
                <c:pt idx="234">
                  <c:v>38684</c:v>
                </c:pt>
                <c:pt idx="235">
                  <c:v>38685</c:v>
                </c:pt>
                <c:pt idx="236">
                  <c:v>38686</c:v>
                </c:pt>
                <c:pt idx="237">
                  <c:v>38687</c:v>
                </c:pt>
                <c:pt idx="238">
                  <c:v>38688</c:v>
                </c:pt>
                <c:pt idx="239">
                  <c:v>38691</c:v>
                </c:pt>
                <c:pt idx="240">
                  <c:v>38692</c:v>
                </c:pt>
                <c:pt idx="241">
                  <c:v>38693</c:v>
                </c:pt>
                <c:pt idx="242">
                  <c:v>38694</c:v>
                </c:pt>
                <c:pt idx="243">
                  <c:v>38695</c:v>
                </c:pt>
                <c:pt idx="244">
                  <c:v>38698</c:v>
                </c:pt>
                <c:pt idx="245">
                  <c:v>38699</c:v>
                </c:pt>
                <c:pt idx="246">
                  <c:v>38700</c:v>
                </c:pt>
                <c:pt idx="247">
                  <c:v>38701</c:v>
                </c:pt>
                <c:pt idx="248">
                  <c:v>38702</c:v>
                </c:pt>
                <c:pt idx="249">
                  <c:v>38705</c:v>
                </c:pt>
                <c:pt idx="250">
                  <c:v>38706</c:v>
                </c:pt>
                <c:pt idx="251">
                  <c:v>38707</c:v>
                </c:pt>
                <c:pt idx="252">
                  <c:v>38708</c:v>
                </c:pt>
                <c:pt idx="253">
                  <c:v>38709</c:v>
                </c:pt>
                <c:pt idx="254">
                  <c:v>38712</c:v>
                </c:pt>
                <c:pt idx="255">
                  <c:v>38713</c:v>
                </c:pt>
                <c:pt idx="256">
                  <c:v>38714</c:v>
                </c:pt>
                <c:pt idx="257">
                  <c:v>38715</c:v>
                </c:pt>
                <c:pt idx="258">
                  <c:v>38716</c:v>
                </c:pt>
                <c:pt idx="259">
                  <c:v>38719</c:v>
                </c:pt>
                <c:pt idx="260">
                  <c:v>38720</c:v>
                </c:pt>
                <c:pt idx="261">
                  <c:v>38721</c:v>
                </c:pt>
                <c:pt idx="262">
                  <c:v>38722</c:v>
                </c:pt>
                <c:pt idx="263">
                  <c:v>38723</c:v>
                </c:pt>
                <c:pt idx="264">
                  <c:v>38726</c:v>
                </c:pt>
                <c:pt idx="265">
                  <c:v>38727</c:v>
                </c:pt>
                <c:pt idx="266">
                  <c:v>38728</c:v>
                </c:pt>
                <c:pt idx="267">
                  <c:v>38729</c:v>
                </c:pt>
                <c:pt idx="268">
                  <c:v>38730</c:v>
                </c:pt>
                <c:pt idx="269">
                  <c:v>38733</c:v>
                </c:pt>
                <c:pt idx="270">
                  <c:v>38734</c:v>
                </c:pt>
                <c:pt idx="271">
                  <c:v>38735</c:v>
                </c:pt>
                <c:pt idx="272">
                  <c:v>38736</c:v>
                </c:pt>
                <c:pt idx="273">
                  <c:v>38737</c:v>
                </c:pt>
                <c:pt idx="274">
                  <c:v>38740</c:v>
                </c:pt>
                <c:pt idx="275">
                  <c:v>38741</c:v>
                </c:pt>
                <c:pt idx="276">
                  <c:v>38742</c:v>
                </c:pt>
                <c:pt idx="277">
                  <c:v>38743</c:v>
                </c:pt>
                <c:pt idx="278">
                  <c:v>38744</c:v>
                </c:pt>
                <c:pt idx="279">
                  <c:v>38747</c:v>
                </c:pt>
                <c:pt idx="280">
                  <c:v>38748</c:v>
                </c:pt>
                <c:pt idx="281">
                  <c:v>38749</c:v>
                </c:pt>
                <c:pt idx="282">
                  <c:v>38750</c:v>
                </c:pt>
                <c:pt idx="283">
                  <c:v>38751</c:v>
                </c:pt>
                <c:pt idx="284">
                  <c:v>38754</c:v>
                </c:pt>
                <c:pt idx="285">
                  <c:v>38755</c:v>
                </c:pt>
                <c:pt idx="286">
                  <c:v>38756</c:v>
                </c:pt>
                <c:pt idx="287">
                  <c:v>38757</c:v>
                </c:pt>
                <c:pt idx="288">
                  <c:v>38758</c:v>
                </c:pt>
                <c:pt idx="289">
                  <c:v>38761</c:v>
                </c:pt>
                <c:pt idx="290">
                  <c:v>38762</c:v>
                </c:pt>
                <c:pt idx="291">
                  <c:v>38763</c:v>
                </c:pt>
                <c:pt idx="292">
                  <c:v>38764</c:v>
                </c:pt>
                <c:pt idx="293">
                  <c:v>38765</c:v>
                </c:pt>
                <c:pt idx="294">
                  <c:v>38768</c:v>
                </c:pt>
                <c:pt idx="295">
                  <c:v>38769</c:v>
                </c:pt>
                <c:pt idx="296">
                  <c:v>38770</c:v>
                </c:pt>
                <c:pt idx="297">
                  <c:v>38771</c:v>
                </c:pt>
                <c:pt idx="298">
                  <c:v>38772</c:v>
                </c:pt>
                <c:pt idx="299">
                  <c:v>38775</c:v>
                </c:pt>
                <c:pt idx="300">
                  <c:v>38776</c:v>
                </c:pt>
                <c:pt idx="301">
                  <c:v>38777</c:v>
                </c:pt>
                <c:pt idx="302">
                  <c:v>38778</c:v>
                </c:pt>
                <c:pt idx="303">
                  <c:v>38779</c:v>
                </c:pt>
                <c:pt idx="304">
                  <c:v>38782</c:v>
                </c:pt>
                <c:pt idx="305">
                  <c:v>38783</c:v>
                </c:pt>
                <c:pt idx="306">
                  <c:v>38784</c:v>
                </c:pt>
                <c:pt idx="307">
                  <c:v>38785</c:v>
                </c:pt>
                <c:pt idx="308">
                  <c:v>38786</c:v>
                </c:pt>
                <c:pt idx="309">
                  <c:v>38789</c:v>
                </c:pt>
                <c:pt idx="310">
                  <c:v>38790</c:v>
                </c:pt>
                <c:pt idx="311">
                  <c:v>38791</c:v>
                </c:pt>
                <c:pt idx="312">
                  <c:v>38792</c:v>
                </c:pt>
                <c:pt idx="313">
                  <c:v>38793</c:v>
                </c:pt>
                <c:pt idx="314">
                  <c:v>38796</c:v>
                </c:pt>
                <c:pt idx="315">
                  <c:v>38797</c:v>
                </c:pt>
                <c:pt idx="316">
                  <c:v>38798</c:v>
                </c:pt>
                <c:pt idx="317">
                  <c:v>38799</c:v>
                </c:pt>
                <c:pt idx="318">
                  <c:v>38800</c:v>
                </c:pt>
                <c:pt idx="319">
                  <c:v>38803</c:v>
                </c:pt>
                <c:pt idx="320">
                  <c:v>38804</c:v>
                </c:pt>
                <c:pt idx="321">
                  <c:v>38805</c:v>
                </c:pt>
                <c:pt idx="322">
                  <c:v>38806</c:v>
                </c:pt>
                <c:pt idx="323">
                  <c:v>38807</c:v>
                </c:pt>
                <c:pt idx="324">
                  <c:v>38810</c:v>
                </c:pt>
                <c:pt idx="325">
                  <c:v>38811</c:v>
                </c:pt>
                <c:pt idx="326">
                  <c:v>38812</c:v>
                </c:pt>
                <c:pt idx="327">
                  <c:v>38813</c:v>
                </c:pt>
                <c:pt idx="328">
                  <c:v>38814</c:v>
                </c:pt>
                <c:pt idx="329">
                  <c:v>38817</c:v>
                </c:pt>
                <c:pt idx="330">
                  <c:v>38818</c:v>
                </c:pt>
                <c:pt idx="331">
                  <c:v>38819</c:v>
                </c:pt>
                <c:pt idx="332">
                  <c:v>38820</c:v>
                </c:pt>
                <c:pt idx="333">
                  <c:v>38821</c:v>
                </c:pt>
                <c:pt idx="334">
                  <c:v>38824</c:v>
                </c:pt>
                <c:pt idx="335">
                  <c:v>38825</c:v>
                </c:pt>
                <c:pt idx="336">
                  <c:v>38826</c:v>
                </c:pt>
                <c:pt idx="337">
                  <c:v>38827</c:v>
                </c:pt>
                <c:pt idx="338">
                  <c:v>38828</c:v>
                </c:pt>
                <c:pt idx="339">
                  <c:v>38831</c:v>
                </c:pt>
                <c:pt idx="340">
                  <c:v>38832</c:v>
                </c:pt>
                <c:pt idx="341">
                  <c:v>38833</c:v>
                </c:pt>
                <c:pt idx="342">
                  <c:v>38834</c:v>
                </c:pt>
                <c:pt idx="343">
                  <c:v>38835</c:v>
                </c:pt>
                <c:pt idx="344">
                  <c:v>38838</c:v>
                </c:pt>
                <c:pt idx="345">
                  <c:v>38839</c:v>
                </c:pt>
                <c:pt idx="346">
                  <c:v>38840</c:v>
                </c:pt>
                <c:pt idx="347">
                  <c:v>38841</c:v>
                </c:pt>
                <c:pt idx="348">
                  <c:v>38842</c:v>
                </c:pt>
                <c:pt idx="349">
                  <c:v>38845</c:v>
                </c:pt>
                <c:pt idx="350">
                  <c:v>38846</c:v>
                </c:pt>
                <c:pt idx="351">
                  <c:v>38847</c:v>
                </c:pt>
                <c:pt idx="352">
                  <c:v>38848</c:v>
                </c:pt>
                <c:pt idx="353">
                  <c:v>38849</c:v>
                </c:pt>
                <c:pt idx="354">
                  <c:v>38852</c:v>
                </c:pt>
                <c:pt idx="355">
                  <c:v>38853</c:v>
                </c:pt>
                <c:pt idx="356">
                  <c:v>38854</c:v>
                </c:pt>
                <c:pt idx="357">
                  <c:v>38855</c:v>
                </c:pt>
                <c:pt idx="358">
                  <c:v>38856</c:v>
                </c:pt>
                <c:pt idx="359">
                  <c:v>38859</c:v>
                </c:pt>
                <c:pt idx="360">
                  <c:v>38860</c:v>
                </c:pt>
                <c:pt idx="361">
                  <c:v>38861</c:v>
                </c:pt>
                <c:pt idx="362">
                  <c:v>38862</c:v>
                </c:pt>
                <c:pt idx="363">
                  <c:v>38863</c:v>
                </c:pt>
                <c:pt idx="364">
                  <c:v>38866</c:v>
                </c:pt>
                <c:pt idx="365">
                  <c:v>38867</c:v>
                </c:pt>
                <c:pt idx="366">
                  <c:v>38868</c:v>
                </c:pt>
                <c:pt idx="367">
                  <c:v>38869</c:v>
                </c:pt>
                <c:pt idx="368">
                  <c:v>38870</c:v>
                </c:pt>
                <c:pt idx="369">
                  <c:v>38873</c:v>
                </c:pt>
                <c:pt idx="370">
                  <c:v>38874</c:v>
                </c:pt>
                <c:pt idx="371">
                  <c:v>38875</c:v>
                </c:pt>
                <c:pt idx="372">
                  <c:v>38876</c:v>
                </c:pt>
                <c:pt idx="373">
                  <c:v>38877</c:v>
                </c:pt>
                <c:pt idx="374">
                  <c:v>38880</c:v>
                </c:pt>
                <c:pt idx="375">
                  <c:v>38881</c:v>
                </c:pt>
                <c:pt idx="376">
                  <c:v>38882</c:v>
                </c:pt>
                <c:pt idx="377">
                  <c:v>38883</c:v>
                </c:pt>
                <c:pt idx="378">
                  <c:v>38884</c:v>
                </c:pt>
                <c:pt idx="379">
                  <c:v>38887</c:v>
                </c:pt>
                <c:pt idx="380">
                  <c:v>38888</c:v>
                </c:pt>
                <c:pt idx="381">
                  <c:v>38889</c:v>
                </c:pt>
                <c:pt idx="382">
                  <c:v>38890</c:v>
                </c:pt>
                <c:pt idx="383">
                  <c:v>38891</c:v>
                </c:pt>
                <c:pt idx="384">
                  <c:v>38894</c:v>
                </c:pt>
                <c:pt idx="385">
                  <c:v>38895</c:v>
                </c:pt>
                <c:pt idx="386">
                  <c:v>38896</c:v>
                </c:pt>
                <c:pt idx="387">
                  <c:v>38897</c:v>
                </c:pt>
                <c:pt idx="388">
                  <c:v>38898</c:v>
                </c:pt>
                <c:pt idx="389">
                  <c:v>38901</c:v>
                </c:pt>
                <c:pt idx="390">
                  <c:v>38902</c:v>
                </c:pt>
                <c:pt idx="391">
                  <c:v>38903</c:v>
                </c:pt>
                <c:pt idx="392">
                  <c:v>38904</c:v>
                </c:pt>
                <c:pt idx="393">
                  <c:v>38905</c:v>
                </c:pt>
                <c:pt idx="394">
                  <c:v>38908</c:v>
                </c:pt>
                <c:pt idx="395">
                  <c:v>38909</c:v>
                </c:pt>
                <c:pt idx="396">
                  <c:v>38910</c:v>
                </c:pt>
                <c:pt idx="397">
                  <c:v>38911</c:v>
                </c:pt>
                <c:pt idx="398">
                  <c:v>38912</c:v>
                </c:pt>
                <c:pt idx="399">
                  <c:v>38915</c:v>
                </c:pt>
                <c:pt idx="400">
                  <c:v>38916</c:v>
                </c:pt>
                <c:pt idx="401">
                  <c:v>38917</c:v>
                </c:pt>
                <c:pt idx="402">
                  <c:v>38918</c:v>
                </c:pt>
                <c:pt idx="403">
                  <c:v>38919</c:v>
                </c:pt>
                <c:pt idx="404">
                  <c:v>38922</c:v>
                </c:pt>
                <c:pt idx="405">
                  <c:v>38923</c:v>
                </c:pt>
                <c:pt idx="406">
                  <c:v>38924</c:v>
                </c:pt>
                <c:pt idx="407">
                  <c:v>38925</c:v>
                </c:pt>
                <c:pt idx="408">
                  <c:v>38926</c:v>
                </c:pt>
                <c:pt idx="409">
                  <c:v>38929</c:v>
                </c:pt>
                <c:pt idx="410">
                  <c:v>38930</c:v>
                </c:pt>
                <c:pt idx="411">
                  <c:v>38931</c:v>
                </c:pt>
                <c:pt idx="412">
                  <c:v>38932</c:v>
                </c:pt>
                <c:pt idx="413">
                  <c:v>38933</c:v>
                </c:pt>
                <c:pt idx="414">
                  <c:v>38936</c:v>
                </c:pt>
                <c:pt idx="415">
                  <c:v>38937</c:v>
                </c:pt>
                <c:pt idx="416">
                  <c:v>38938</c:v>
                </c:pt>
                <c:pt idx="417">
                  <c:v>38939</c:v>
                </c:pt>
                <c:pt idx="418">
                  <c:v>38940</c:v>
                </c:pt>
                <c:pt idx="419">
                  <c:v>38943</c:v>
                </c:pt>
                <c:pt idx="420">
                  <c:v>38944</c:v>
                </c:pt>
                <c:pt idx="421">
                  <c:v>38945</c:v>
                </c:pt>
                <c:pt idx="422">
                  <c:v>38946</c:v>
                </c:pt>
                <c:pt idx="423">
                  <c:v>38947</c:v>
                </c:pt>
                <c:pt idx="424">
                  <c:v>38950</c:v>
                </c:pt>
                <c:pt idx="425">
                  <c:v>38951</c:v>
                </c:pt>
                <c:pt idx="426">
                  <c:v>38952</c:v>
                </c:pt>
                <c:pt idx="427">
                  <c:v>38953</c:v>
                </c:pt>
                <c:pt idx="428">
                  <c:v>38954</c:v>
                </c:pt>
                <c:pt idx="429">
                  <c:v>38957</c:v>
                </c:pt>
                <c:pt idx="430">
                  <c:v>38958</c:v>
                </c:pt>
                <c:pt idx="431">
                  <c:v>38959</c:v>
                </c:pt>
                <c:pt idx="432">
                  <c:v>38960</c:v>
                </c:pt>
                <c:pt idx="433">
                  <c:v>38961</c:v>
                </c:pt>
                <c:pt idx="434">
                  <c:v>38964</c:v>
                </c:pt>
                <c:pt idx="435">
                  <c:v>38965</c:v>
                </c:pt>
                <c:pt idx="436">
                  <c:v>38966</c:v>
                </c:pt>
                <c:pt idx="437">
                  <c:v>38967</c:v>
                </c:pt>
                <c:pt idx="438">
                  <c:v>38968</c:v>
                </c:pt>
                <c:pt idx="439">
                  <c:v>38971</c:v>
                </c:pt>
                <c:pt idx="440">
                  <c:v>38972</c:v>
                </c:pt>
                <c:pt idx="441">
                  <c:v>38973</c:v>
                </c:pt>
                <c:pt idx="442">
                  <c:v>38974</c:v>
                </c:pt>
                <c:pt idx="443">
                  <c:v>38975</c:v>
                </c:pt>
                <c:pt idx="444">
                  <c:v>38978</c:v>
                </c:pt>
                <c:pt idx="445">
                  <c:v>38979</c:v>
                </c:pt>
                <c:pt idx="446">
                  <c:v>38980</c:v>
                </c:pt>
                <c:pt idx="447">
                  <c:v>38981</c:v>
                </c:pt>
                <c:pt idx="448">
                  <c:v>38982</c:v>
                </c:pt>
                <c:pt idx="449">
                  <c:v>38985</c:v>
                </c:pt>
                <c:pt idx="450">
                  <c:v>38986</c:v>
                </c:pt>
                <c:pt idx="451">
                  <c:v>38987</c:v>
                </c:pt>
                <c:pt idx="452">
                  <c:v>38988</c:v>
                </c:pt>
                <c:pt idx="453">
                  <c:v>38989</c:v>
                </c:pt>
                <c:pt idx="454">
                  <c:v>38992</c:v>
                </c:pt>
                <c:pt idx="455">
                  <c:v>38993</c:v>
                </c:pt>
                <c:pt idx="456">
                  <c:v>38994</c:v>
                </c:pt>
                <c:pt idx="457">
                  <c:v>38995</c:v>
                </c:pt>
                <c:pt idx="458">
                  <c:v>38996</c:v>
                </c:pt>
                <c:pt idx="459">
                  <c:v>38999</c:v>
                </c:pt>
                <c:pt idx="460">
                  <c:v>39000</c:v>
                </c:pt>
                <c:pt idx="461">
                  <c:v>39001</c:v>
                </c:pt>
                <c:pt idx="462">
                  <c:v>39002</c:v>
                </c:pt>
                <c:pt idx="463">
                  <c:v>39003</c:v>
                </c:pt>
                <c:pt idx="464">
                  <c:v>39006</c:v>
                </c:pt>
                <c:pt idx="465">
                  <c:v>39007</c:v>
                </c:pt>
                <c:pt idx="466">
                  <c:v>39008</c:v>
                </c:pt>
                <c:pt idx="467">
                  <c:v>39009</c:v>
                </c:pt>
                <c:pt idx="468">
                  <c:v>39010</c:v>
                </c:pt>
                <c:pt idx="469">
                  <c:v>39013</c:v>
                </c:pt>
                <c:pt idx="470">
                  <c:v>39014</c:v>
                </c:pt>
                <c:pt idx="471">
                  <c:v>39015</c:v>
                </c:pt>
                <c:pt idx="472">
                  <c:v>39016</c:v>
                </c:pt>
                <c:pt idx="473">
                  <c:v>39017</c:v>
                </c:pt>
                <c:pt idx="474">
                  <c:v>39020</c:v>
                </c:pt>
                <c:pt idx="475">
                  <c:v>39021</c:v>
                </c:pt>
                <c:pt idx="476">
                  <c:v>39022</c:v>
                </c:pt>
                <c:pt idx="477">
                  <c:v>39023</c:v>
                </c:pt>
                <c:pt idx="478">
                  <c:v>39024</c:v>
                </c:pt>
                <c:pt idx="479">
                  <c:v>39027</c:v>
                </c:pt>
                <c:pt idx="480">
                  <c:v>39028</c:v>
                </c:pt>
                <c:pt idx="481">
                  <c:v>39029</c:v>
                </c:pt>
                <c:pt idx="482">
                  <c:v>39030</c:v>
                </c:pt>
                <c:pt idx="483">
                  <c:v>39031</c:v>
                </c:pt>
                <c:pt idx="484">
                  <c:v>39034</c:v>
                </c:pt>
                <c:pt idx="485">
                  <c:v>39035</c:v>
                </c:pt>
                <c:pt idx="486">
                  <c:v>39036</c:v>
                </c:pt>
                <c:pt idx="487">
                  <c:v>39037</c:v>
                </c:pt>
                <c:pt idx="488">
                  <c:v>39038</c:v>
                </c:pt>
                <c:pt idx="489">
                  <c:v>39041</c:v>
                </c:pt>
                <c:pt idx="490">
                  <c:v>39042</c:v>
                </c:pt>
                <c:pt idx="491">
                  <c:v>39043</c:v>
                </c:pt>
                <c:pt idx="492">
                  <c:v>39044</c:v>
                </c:pt>
                <c:pt idx="493">
                  <c:v>39045</c:v>
                </c:pt>
                <c:pt idx="494">
                  <c:v>39048</c:v>
                </c:pt>
                <c:pt idx="495">
                  <c:v>39049</c:v>
                </c:pt>
                <c:pt idx="496">
                  <c:v>39050</c:v>
                </c:pt>
                <c:pt idx="497">
                  <c:v>39051</c:v>
                </c:pt>
                <c:pt idx="498">
                  <c:v>39052</c:v>
                </c:pt>
                <c:pt idx="499">
                  <c:v>39055</c:v>
                </c:pt>
                <c:pt idx="500">
                  <c:v>39056</c:v>
                </c:pt>
                <c:pt idx="501">
                  <c:v>39057</c:v>
                </c:pt>
                <c:pt idx="502">
                  <c:v>39058</c:v>
                </c:pt>
                <c:pt idx="503">
                  <c:v>39059</c:v>
                </c:pt>
                <c:pt idx="504">
                  <c:v>39062</c:v>
                </c:pt>
                <c:pt idx="505">
                  <c:v>39063</c:v>
                </c:pt>
                <c:pt idx="506">
                  <c:v>39064</c:v>
                </c:pt>
                <c:pt idx="507">
                  <c:v>39065</c:v>
                </c:pt>
                <c:pt idx="508">
                  <c:v>39066</c:v>
                </c:pt>
                <c:pt idx="509">
                  <c:v>39069</c:v>
                </c:pt>
                <c:pt idx="510">
                  <c:v>39070</c:v>
                </c:pt>
                <c:pt idx="511">
                  <c:v>39071</c:v>
                </c:pt>
                <c:pt idx="512">
                  <c:v>39072</c:v>
                </c:pt>
                <c:pt idx="513">
                  <c:v>39073</c:v>
                </c:pt>
                <c:pt idx="514">
                  <c:v>39076</c:v>
                </c:pt>
                <c:pt idx="515">
                  <c:v>39077</c:v>
                </c:pt>
                <c:pt idx="516">
                  <c:v>39078</c:v>
                </c:pt>
                <c:pt idx="517">
                  <c:v>39079</c:v>
                </c:pt>
                <c:pt idx="518">
                  <c:v>39080</c:v>
                </c:pt>
                <c:pt idx="519">
                  <c:v>39083</c:v>
                </c:pt>
                <c:pt idx="520">
                  <c:v>39084</c:v>
                </c:pt>
                <c:pt idx="521">
                  <c:v>39085</c:v>
                </c:pt>
                <c:pt idx="522">
                  <c:v>39086</c:v>
                </c:pt>
                <c:pt idx="523">
                  <c:v>39087</c:v>
                </c:pt>
                <c:pt idx="524">
                  <c:v>39090</c:v>
                </c:pt>
                <c:pt idx="525">
                  <c:v>39091</c:v>
                </c:pt>
                <c:pt idx="526">
                  <c:v>39092</c:v>
                </c:pt>
                <c:pt idx="527">
                  <c:v>39093</c:v>
                </c:pt>
                <c:pt idx="528">
                  <c:v>39094</c:v>
                </c:pt>
                <c:pt idx="529">
                  <c:v>39097</c:v>
                </c:pt>
                <c:pt idx="530">
                  <c:v>39098</c:v>
                </c:pt>
                <c:pt idx="531">
                  <c:v>39099</c:v>
                </c:pt>
                <c:pt idx="532">
                  <c:v>39100</c:v>
                </c:pt>
                <c:pt idx="533">
                  <c:v>39101</c:v>
                </c:pt>
                <c:pt idx="534">
                  <c:v>39104</c:v>
                </c:pt>
                <c:pt idx="535">
                  <c:v>39105</c:v>
                </c:pt>
                <c:pt idx="536">
                  <c:v>39106</c:v>
                </c:pt>
                <c:pt idx="537">
                  <c:v>39107</c:v>
                </c:pt>
                <c:pt idx="538">
                  <c:v>39108</c:v>
                </c:pt>
                <c:pt idx="539">
                  <c:v>39111</c:v>
                </c:pt>
                <c:pt idx="540">
                  <c:v>39112</c:v>
                </c:pt>
                <c:pt idx="541">
                  <c:v>39113</c:v>
                </c:pt>
                <c:pt idx="542">
                  <c:v>39114</c:v>
                </c:pt>
                <c:pt idx="543">
                  <c:v>39115</c:v>
                </c:pt>
                <c:pt idx="544">
                  <c:v>39118</c:v>
                </c:pt>
                <c:pt idx="545">
                  <c:v>39119</c:v>
                </c:pt>
                <c:pt idx="546">
                  <c:v>39120</c:v>
                </c:pt>
                <c:pt idx="547">
                  <c:v>39121</c:v>
                </c:pt>
                <c:pt idx="548">
                  <c:v>39122</c:v>
                </c:pt>
                <c:pt idx="549">
                  <c:v>39125</c:v>
                </c:pt>
                <c:pt idx="550">
                  <c:v>39126</c:v>
                </c:pt>
                <c:pt idx="551">
                  <c:v>39127</c:v>
                </c:pt>
                <c:pt idx="552">
                  <c:v>39128</c:v>
                </c:pt>
                <c:pt idx="553">
                  <c:v>39129</c:v>
                </c:pt>
                <c:pt idx="554">
                  <c:v>39132</c:v>
                </c:pt>
                <c:pt idx="555">
                  <c:v>39133</c:v>
                </c:pt>
                <c:pt idx="556">
                  <c:v>39134</c:v>
                </c:pt>
                <c:pt idx="557">
                  <c:v>39135</c:v>
                </c:pt>
                <c:pt idx="558">
                  <c:v>39136</c:v>
                </c:pt>
                <c:pt idx="559">
                  <c:v>39139</c:v>
                </c:pt>
                <c:pt idx="560">
                  <c:v>39140</c:v>
                </c:pt>
                <c:pt idx="561">
                  <c:v>39141</c:v>
                </c:pt>
                <c:pt idx="562">
                  <c:v>39142</c:v>
                </c:pt>
                <c:pt idx="563">
                  <c:v>39143</c:v>
                </c:pt>
                <c:pt idx="564">
                  <c:v>39146</c:v>
                </c:pt>
                <c:pt idx="565">
                  <c:v>39147</c:v>
                </c:pt>
                <c:pt idx="566">
                  <c:v>39148</c:v>
                </c:pt>
                <c:pt idx="567">
                  <c:v>39149</c:v>
                </c:pt>
                <c:pt idx="568">
                  <c:v>39150</c:v>
                </c:pt>
                <c:pt idx="569">
                  <c:v>39153</c:v>
                </c:pt>
                <c:pt idx="570">
                  <c:v>39154</c:v>
                </c:pt>
                <c:pt idx="571">
                  <c:v>39155</c:v>
                </c:pt>
                <c:pt idx="572">
                  <c:v>39156</c:v>
                </c:pt>
                <c:pt idx="573">
                  <c:v>39157</c:v>
                </c:pt>
                <c:pt idx="574">
                  <c:v>39160</c:v>
                </c:pt>
                <c:pt idx="575">
                  <c:v>39161</c:v>
                </c:pt>
                <c:pt idx="576">
                  <c:v>39162</c:v>
                </c:pt>
                <c:pt idx="577">
                  <c:v>39163</c:v>
                </c:pt>
                <c:pt idx="578">
                  <c:v>39164</c:v>
                </c:pt>
                <c:pt idx="579">
                  <c:v>39167</c:v>
                </c:pt>
                <c:pt idx="580">
                  <c:v>39168</c:v>
                </c:pt>
                <c:pt idx="581">
                  <c:v>39169</c:v>
                </c:pt>
                <c:pt idx="582">
                  <c:v>39170</c:v>
                </c:pt>
                <c:pt idx="583">
                  <c:v>39171</c:v>
                </c:pt>
                <c:pt idx="584">
                  <c:v>39174</c:v>
                </c:pt>
                <c:pt idx="585">
                  <c:v>39175</c:v>
                </c:pt>
                <c:pt idx="586">
                  <c:v>39176</c:v>
                </c:pt>
                <c:pt idx="587">
                  <c:v>39177</c:v>
                </c:pt>
                <c:pt idx="588">
                  <c:v>39178</c:v>
                </c:pt>
                <c:pt idx="589">
                  <c:v>39181</c:v>
                </c:pt>
                <c:pt idx="590">
                  <c:v>39182</c:v>
                </c:pt>
                <c:pt idx="591">
                  <c:v>39183</c:v>
                </c:pt>
                <c:pt idx="592">
                  <c:v>39184</c:v>
                </c:pt>
                <c:pt idx="593">
                  <c:v>39185</c:v>
                </c:pt>
                <c:pt idx="594">
                  <c:v>39188</c:v>
                </c:pt>
                <c:pt idx="595">
                  <c:v>39189</c:v>
                </c:pt>
                <c:pt idx="596">
                  <c:v>39190</c:v>
                </c:pt>
                <c:pt idx="597">
                  <c:v>39191</c:v>
                </c:pt>
                <c:pt idx="598">
                  <c:v>39192</c:v>
                </c:pt>
                <c:pt idx="599">
                  <c:v>39195</c:v>
                </c:pt>
                <c:pt idx="600">
                  <c:v>39196</c:v>
                </c:pt>
                <c:pt idx="601">
                  <c:v>39197</c:v>
                </c:pt>
                <c:pt idx="602">
                  <c:v>39198</c:v>
                </c:pt>
                <c:pt idx="603">
                  <c:v>39199</c:v>
                </c:pt>
                <c:pt idx="604">
                  <c:v>39202</c:v>
                </c:pt>
                <c:pt idx="605">
                  <c:v>39203</c:v>
                </c:pt>
                <c:pt idx="606">
                  <c:v>39204</c:v>
                </c:pt>
                <c:pt idx="607">
                  <c:v>39205</c:v>
                </c:pt>
                <c:pt idx="608">
                  <c:v>39206</c:v>
                </c:pt>
                <c:pt idx="609">
                  <c:v>39209</c:v>
                </c:pt>
                <c:pt idx="610">
                  <c:v>39210</c:v>
                </c:pt>
                <c:pt idx="611">
                  <c:v>39211</c:v>
                </c:pt>
                <c:pt idx="612">
                  <c:v>39212</c:v>
                </c:pt>
                <c:pt idx="613">
                  <c:v>39213</c:v>
                </c:pt>
                <c:pt idx="614">
                  <c:v>39216</c:v>
                </c:pt>
                <c:pt idx="615">
                  <c:v>39217</c:v>
                </c:pt>
                <c:pt idx="616">
                  <c:v>39218</c:v>
                </c:pt>
                <c:pt idx="617">
                  <c:v>39219</c:v>
                </c:pt>
                <c:pt idx="618">
                  <c:v>39220</c:v>
                </c:pt>
                <c:pt idx="619">
                  <c:v>39223</c:v>
                </c:pt>
                <c:pt idx="620">
                  <c:v>39224</c:v>
                </c:pt>
                <c:pt idx="621">
                  <c:v>39225</c:v>
                </c:pt>
                <c:pt idx="622">
                  <c:v>39226</c:v>
                </c:pt>
                <c:pt idx="623">
                  <c:v>39227</c:v>
                </c:pt>
                <c:pt idx="624">
                  <c:v>39230</c:v>
                </c:pt>
                <c:pt idx="625">
                  <c:v>39231</c:v>
                </c:pt>
                <c:pt idx="626">
                  <c:v>39232</c:v>
                </c:pt>
                <c:pt idx="627">
                  <c:v>39233</c:v>
                </c:pt>
                <c:pt idx="628">
                  <c:v>39234</c:v>
                </c:pt>
                <c:pt idx="629">
                  <c:v>39237</c:v>
                </c:pt>
                <c:pt idx="630">
                  <c:v>39238</c:v>
                </c:pt>
                <c:pt idx="631">
                  <c:v>39239</c:v>
                </c:pt>
                <c:pt idx="632">
                  <c:v>39240</c:v>
                </c:pt>
                <c:pt idx="633">
                  <c:v>39241</c:v>
                </c:pt>
                <c:pt idx="634">
                  <c:v>39244</c:v>
                </c:pt>
                <c:pt idx="635">
                  <c:v>39245</c:v>
                </c:pt>
                <c:pt idx="636">
                  <c:v>39246</c:v>
                </c:pt>
                <c:pt idx="637">
                  <c:v>39247</c:v>
                </c:pt>
                <c:pt idx="638">
                  <c:v>39248</c:v>
                </c:pt>
                <c:pt idx="639">
                  <c:v>39251</c:v>
                </c:pt>
                <c:pt idx="640">
                  <c:v>39252</c:v>
                </c:pt>
                <c:pt idx="641">
                  <c:v>39253</c:v>
                </c:pt>
                <c:pt idx="642">
                  <c:v>39254</c:v>
                </c:pt>
                <c:pt idx="643">
                  <c:v>39255</c:v>
                </c:pt>
                <c:pt idx="644">
                  <c:v>39258</c:v>
                </c:pt>
                <c:pt idx="645">
                  <c:v>39259</c:v>
                </c:pt>
                <c:pt idx="646">
                  <c:v>39260</c:v>
                </c:pt>
                <c:pt idx="647">
                  <c:v>39261</c:v>
                </c:pt>
                <c:pt idx="648">
                  <c:v>39262</c:v>
                </c:pt>
                <c:pt idx="649">
                  <c:v>39265</c:v>
                </c:pt>
                <c:pt idx="650">
                  <c:v>39266</c:v>
                </c:pt>
                <c:pt idx="651">
                  <c:v>39267</c:v>
                </c:pt>
                <c:pt idx="652">
                  <c:v>39268</c:v>
                </c:pt>
                <c:pt idx="653">
                  <c:v>39269</c:v>
                </c:pt>
                <c:pt idx="654">
                  <c:v>39272</c:v>
                </c:pt>
                <c:pt idx="655">
                  <c:v>39273</c:v>
                </c:pt>
                <c:pt idx="656">
                  <c:v>39274</c:v>
                </c:pt>
                <c:pt idx="657">
                  <c:v>39275</c:v>
                </c:pt>
                <c:pt idx="658">
                  <c:v>39276</c:v>
                </c:pt>
                <c:pt idx="659">
                  <c:v>39279</c:v>
                </c:pt>
                <c:pt idx="660">
                  <c:v>39280</c:v>
                </c:pt>
                <c:pt idx="661">
                  <c:v>39281</c:v>
                </c:pt>
                <c:pt idx="662">
                  <c:v>39282</c:v>
                </c:pt>
                <c:pt idx="663">
                  <c:v>39283</c:v>
                </c:pt>
                <c:pt idx="664">
                  <c:v>39286</c:v>
                </c:pt>
                <c:pt idx="665">
                  <c:v>39287</c:v>
                </c:pt>
                <c:pt idx="666">
                  <c:v>39288</c:v>
                </c:pt>
                <c:pt idx="667">
                  <c:v>39289</c:v>
                </c:pt>
                <c:pt idx="668">
                  <c:v>39290</c:v>
                </c:pt>
                <c:pt idx="669">
                  <c:v>39293</c:v>
                </c:pt>
                <c:pt idx="670">
                  <c:v>39294</c:v>
                </c:pt>
                <c:pt idx="671">
                  <c:v>39295</c:v>
                </c:pt>
                <c:pt idx="672">
                  <c:v>39296</c:v>
                </c:pt>
                <c:pt idx="673">
                  <c:v>39297</c:v>
                </c:pt>
                <c:pt idx="674">
                  <c:v>39300</c:v>
                </c:pt>
                <c:pt idx="675">
                  <c:v>39301</c:v>
                </c:pt>
                <c:pt idx="676">
                  <c:v>39302</c:v>
                </c:pt>
                <c:pt idx="677">
                  <c:v>39303</c:v>
                </c:pt>
                <c:pt idx="678">
                  <c:v>39304</c:v>
                </c:pt>
                <c:pt idx="679">
                  <c:v>39307</c:v>
                </c:pt>
                <c:pt idx="680">
                  <c:v>39308</c:v>
                </c:pt>
                <c:pt idx="681">
                  <c:v>39309</c:v>
                </c:pt>
                <c:pt idx="682">
                  <c:v>39310</c:v>
                </c:pt>
                <c:pt idx="683">
                  <c:v>39311</c:v>
                </c:pt>
                <c:pt idx="684">
                  <c:v>39314</c:v>
                </c:pt>
                <c:pt idx="685">
                  <c:v>39315</c:v>
                </c:pt>
                <c:pt idx="686">
                  <c:v>39316</c:v>
                </c:pt>
                <c:pt idx="687">
                  <c:v>39317</c:v>
                </c:pt>
                <c:pt idx="688">
                  <c:v>39318</c:v>
                </c:pt>
                <c:pt idx="689">
                  <c:v>39321</c:v>
                </c:pt>
                <c:pt idx="690">
                  <c:v>39322</c:v>
                </c:pt>
                <c:pt idx="691">
                  <c:v>39323</c:v>
                </c:pt>
                <c:pt idx="692">
                  <c:v>39324</c:v>
                </c:pt>
                <c:pt idx="693">
                  <c:v>39325</c:v>
                </c:pt>
                <c:pt idx="694">
                  <c:v>39328</c:v>
                </c:pt>
                <c:pt idx="695">
                  <c:v>39329</c:v>
                </c:pt>
                <c:pt idx="696">
                  <c:v>39330</c:v>
                </c:pt>
                <c:pt idx="697">
                  <c:v>39331</c:v>
                </c:pt>
                <c:pt idx="698">
                  <c:v>39332</c:v>
                </c:pt>
                <c:pt idx="699">
                  <c:v>39335</c:v>
                </c:pt>
                <c:pt idx="700">
                  <c:v>39336</c:v>
                </c:pt>
                <c:pt idx="701">
                  <c:v>39337</c:v>
                </c:pt>
                <c:pt idx="702">
                  <c:v>39338</c:v>
                </c:pt>
                <c:pt idx="703">
                  <c:v>39339</c:v>
                </c:pt>
                <c:pt idx="704">
                  <c:v>39342</c:v>
                </c:pt>
                <c:pt idx="705">
                  <c:v>39343</c:v>
                </c:pt>
                <c:pt idx="706">
                  <c:v>39344</c:v>
                </c:pt>
                <c:pt idx="707">
                  <c:v>39345</c:v>
                </c:pt>
                <c:pt idx="708">
                  <c:v>39346</c:v>
                </c:pt>
                <c:pt idx="709">
                  <c:v>39349</c:v>
                </c:pt>
                <c:pt idx="710">
                  <c:v>39350</c:v>
                </c:pt>
                <c:pt idx="711">
                  <c:v>39351</c:v>
                </c:pt>
                <c:pt idx="712">
                  <c:v>39352</c:v>
                </c:pt>
                <c:pt idx="713">
                  <c:v>39353</c:v>
                </c:pt>
                <c:pt idx="714">
                  <c:v>39356</c:v>
                </c:pt>
                <c:pt idx="715">
                  <c:v>39357</c:v>
                </c:pt>
                <c:pt idx="716">
                  <c:v>39358</c:v>
                </c:pt>
                <c:pt idx="717">
                  <c:v>39359</c:v>
                </c:pt>
                <c:pt idx="718">
                  <c:v>39360</c:v>
                </c:pt>
                <c:pt idx="719">
                  <c:v>39363</c:v>
                </c:pt>
                <c:pt idx="720">
                  <c:v>39364</c:v>
                </c:pt>
                <c:pt idx="721">
                  <c:v>39365</c:v>
                </c:pt>
                <c:pt idx="722">
                  <c:v>39366</c:v>
                </c:pt>
                <c:pt idx="723">
                  <c:v>39367</c:v>
                </c:pt>
                <c:pt idx="724">
                  <c:v>39370</c:v>
                </c:pt>
                <c:pt idx="725">
                  <c:v>39371</c:v>
                </c:pt>
                <c:pt idx="726">
                  <c:v>39372</c:v>
                </c:pt>
                <c:pt idx="727">
                  <c:v>39373</c:v>
                </c:pt>
                <c:pt idx="728">
                  <c:v>39374</c:v>
                </c:pt>
                <c:pt idx="729">
                  <c:v>39377</c:v>
                </c:pt>
                <c:pt idx="730">
                  <c:v>39378</c:v>
                </c:pt>
                <c:pt idx="731">
                  <c:v>39379</c:v>
                </c:pt>
                <c:pt idx="732">
                  <c:v>39380</c:v>
                </c:pt>
                <c:pt idx="733">
                  <c:v>39381</c:v>
                </c:pt>
                <c:pt idx="734">
                  <c:v>39384</c:v>
                </c:pt>
                <c:pt idx="735">
                  <c:v>39385</c:v>
                </c:pt>
                <c:pt idx="736">
                  <c:v>39386</c:v>
                </c:pt>
                <c:pt idx="737">
                  <c:v>39387</c:v>
                </c:pt>
                <c:pt idx="738">
                  <c:v>39388</c:v>
                </c:pt>
                <c:pt idx="739">
                  <c:v>39391</c:v>
                </c:pt>
                <c:pt idx="740">
                  <c:v>39392</c:v>
                </c:pt>
                <c:pt idx="741">
                  <c:v>39393</c:v>
                </c:pt>
                <c:pt idx="742">
                  <c:v>39394</c:v>
                </c:pt>
                <c:pt idx="743">
                  <c:v>39395</c:v>
                </c:pt>
                <c:pt idx="744">
                  <c:v>39398</c:v>
                </c:pt>
                <c:pt idx="745">
                  <c:v>39399</c:v>
                </c:pt>
                <c:pt idx="746">
                  <c:v>39400</c:v>
                </c:pt>
                <c:pt idx="747">
                  <c:v>39401</c:v>
                </c:pt>
                <c:pt idx="748">
                  <c:v>39402</c:v>
                </c:pt>
                <c:pt idx="749">
                  <c:v>39405</c:v>
                </c:pt>
                <c:pt idx="750">
                  <c:v>39406</c:v>
                </c:pt>
                <c:pt idx="751">
                  <c:v>39407</c:v>
                </c:pt>
                <c:pt idx="752">
                  <c:v>39408</c:v>
                </c:pt>
                <c:pt idx="753">
                  <c:v>39409</c:v>
                </c:pt>
                <c:pt idx="754">
                  <c:v>39412</c:v>
                </c:pt>
                <c:pt idx="755">
                  <c:v>39413</c:v>
                </c:pt>
                <c:pt idx="756">
                  <c:v>39414</c:v>
                </c:pt>
                <c:pt idx="757">
                  <c:v>39415</c:v>
                </c:pt>
                <c:pt idx="758">
                  <c:v>39416</c:v>
                </c:pt>
                <c:pt idx="759">
                  <c:v>39419</c:v>
                </c:pt>
                <c:pt idx="760">
                  <c:v>39420</c:v>
                </c:pt>
                <c:pt idx="761">
                  <c:v>39421</c:v>
                </c:pt>
                <c:pt idx="762">
                  <c:v>39422</c:v>
                </c:pt>
                <c:pt idx="763">
                  <c:v>39423</c:v>
                </c:pt>
                <c:pt idx="764">
                  <c:v>39426</c:v>
                </c:pt>
                <c:pt idx="765">
                  <c:v>39427</c:v>
                </c:pt>
                <c:pt idx="766">
                  <c:v>39428</c:v>
                </c:pt>
                <c:pt idx="767">
                  <c:v>39429</c:v>
                </c:pt>
                <c:pt idx="768">
                  <c:v>39430</c:v>
                </c:pt>
                <c:pt idx="769">
                  <c:v>39433</c:v>
                </c:pt>
                <c:pt idx="770">
                  <c:v>39434</c:v>
                </c:pt>
                <c:pt idx="771">
                  <c:v>39435</c:v>
                </c:pt>
                <c:pt idx="772">
                  <c:v>39436</c:v>
                </c:pt>
                <c:pt idx="773">
                  <c:v>39437</c:v>
                </c:pt>
                <c:pt idx="774">
                  <c:v>39440</c:v>
                </c:pt>
                <c:pt idx="775">
                  <c:v>39441</c:v>
                </c:pt>
                <c:pt idx="776">
                  <c:v>39442</c:v>
                </c:pt>
                <c:pt idx="777">
                  <c:v>39443</c:v>
                </c:pt>
                <c:pt idx="778">
                  <c:v>39444</c:v>
                </c:pt>
                <c:pt idx="779">
                  <c:v>39447</c:v>
                </c:pt>
                <c:pt idx="780">
                  <c:v>39448</c:v>
                </c:pt>
                <c:pt idx="781">
                  <c:v>39449</c:v>
                </c:pt>
                <c:pt idx="782">
                  <c:v>39450</c:v>
                </c:pt>
                <c:pt idx="783">
                  <c:v>39451</c:v>
                </c:pt>
                <c:pt idx="784">
                  <c:v>39454</c:v>
                </c:pt>
                <c:pt idx="785">
                  <c:v>39455</c:v>
                </c:pt>
                <c:pt idx="786">
                  <c:v>39456</c:v>
                </c:pt>
                <c:pt idx="787">
                  <c:v>39457</c:v>
                </c:pt>
                <c:pt idx="788">
                  <c:v>39458</c:v>
                </c:pt>
                <c:pt idx="789">
                  <c:v>39461</c:v>
                </c:pt>
                <c:pt idx="790">
                  <c:v>39462</c:v>
                </c:pt>
                <c:pt idx="791">
                  <c:v>39463</c:v>
                </c:pt>
                <c:pt idx="792">
                  <c:v>39464</c:v>
                </c:pt>
                <c:pt idx="793">
                  <c:v>39465</c:v>
                </c:pt>
                <c:pt idx="794">
                  <c:v>39468</c:v>
                </c:pt>
                <c:pt idx="795">
                  <c:v>39469</c:v>
                </c:pt>
                <c:pt idx="796">
                  <c:v>39470</c:v>
                </c:pt>
                <c:pt idx="797">
                  <c:v>39471</c:v>
                </c:pt>
                <c:pt idx="798">
                  <c:v>39472</c:v>
                </c:pt>
                <c:pt idx="799">
                  <c:v>39475</c:v>
                </c:pt>
                <c:pt idx="800">
                  <c:v>39476</c:v>
                </c:pt>
                <c:pt idx="801">
                  <c:v>39477</c:v>
                </c:pt>
                <c:pt idx="802">
                  <c:v>39478</c:v>
                </c:pt>
                <c:pt idx="803">
                  <c:v>39479</c:v>
                </c:pt>
                <c:pt idx="804">
                  <c:v>39482</c:v>
                </c:pt>
                <c:pt idx="805">
                  <c:v>39483</c:v>
                </c:pt>
                <c:pt idx="806">
                  <c:v>39484</c:v>
                </c:pt>
                <c:pt idx="807">
                  <c:v>39485</c:v>
                </c:pt>
                <c:pt idx="808">
                  <c:v>39486</c:v>
                </c:pt>
                <c:pt idx="809">
                  <c:v>39489</c:v>
                </c:pt>
                <c:pt idx="810">
                  <c:v>39490</c:v>
                </c:pt>
                <c:pt idx="811">
                  <c:v>39491</c:v>
                </c:pt>
                <c:pt idx="812">
                  <c:v>39492</c:v>
                </c:pt>
                <c:pt idx="813">
                  <c:v>39493</c:v>
                </c:pt>
                <c:pt idx="814">
                  <c:v>39496</c:v>
                </c:pt>
                <c:pt idx="815">
                  <c:v>39497</c:v>
                </c:pt>
                <c:pt idx="816">
                  <c:v>39498</c:v>
                </c:pt>
                <c:pt idx="817">
                  <c:v>39499</c:v>
                </c:pt>
                <c:pt idx="818">
                  <c:v>39500</c:v>
                </c:pt>
                <c:pt idx="819">
                  <c:v>39503</c:v>
                </c:pt>
                <c:pt idx="820">
                  <c:v>39504</c:v>
                </c:pt>
                <c:pt idx="821">
                  <c:v>39505</c:v>
                </c:pt>
                <c:pt idx="822">
                  <c:v>39506</c:v>
                </c:pt>
                <c:pt idx="823">
                  <c:v>39507</c:v>
                </c:pt>
                <c:pt idx="824">
                  <c:v>39510</c:v>
                </c:pt>
                <c:pt idx="825">
                  <c:v>39511</c:v>
                </c:pt>
                <c:pt idx="826">
                  <c:v>39512</c:v>
                </c:pt>
                <c:pt idx="827">
                  <c:v>39513</c:v>
                </c:pt>
                <c:pt idx="828">
                  <c:v>39514</c:v>
                </c:pt>
                <c:pt idx="829">
                  <c:v>39517</c:v>
                </c:pt>
                <c:pt idx="830">
                  <c:v>39518</c:v>
                </c:pt>
                <c:pt idx="831">
                  <c:v>39519</c:v>
                </c:pt>
                <c:pt idx="832">
                  <c:v>39520</c:v>
                </c:pt>
                <c:pt idx="833">
                  <c:v>39521</c:v>
                </c:pt>
                <c:pt idx="834">
                  <c:v>39524</c:v>
                </c:pt>
                <c:pt idx="835">
                  <c:v>39525</c:v>
                </c:pt>
                <c:pt idx="836">
                  <c:v>39526</c:v>
                </c:pt>
                <c:pt idx="837">
                  <c:v>39527</c:v>
                </c:pt>
                <c:pt idx="838">
                  <c:v>39528</c:v>
                </c:pt>
                <c:pt idx="839">
                  <c:v>39531</c:v>
                </c:pt>
                <c:pt idx="840">
                  <c:v>39532</c:v>
                </c:pt>
                <c:pt idx="841">
                  <c:v>39533</c:v>
                </c:pt>
                <c:pt idx="842">
                  <c:v>39534</c:v>
                </c:pt>
                <c:pt idx="843">
                  <c:v>39535</c:v>
                </c:pt>
                <c:pt idx="844">
                  <c:v>39538</c:v>
                </c:pt>
                <c:pt idx="845">
                  <c:v>39539</c:v>
                </c:pt>
                <c:pt idx="846">
                  <c:v>39540</c:v>
                </c:pt>
                <c:pt idx="847">
                  <c:v>39541</c:v>
                </c:pt>
                <c:pt idx="848">
                  <c:v>39542</c:v>
                </c:pt>
                <c:pt idx="849">
                  <c:v>39545</c:v>
                </c:pt>
                <c:pt idx="850">
                  <c:v>39546</c:v>
                </c:pt>
                <c:pt idx="851">
                  <c:v>39547</c:v>
                </c:pt>
                <c:pt idx="852">
                  <c:v>39548</c:v>
                </c:pt>
                <c:pt idx="853">
                  <c:v>39549</c:v>
                </c:pt>
                <c:pt idx="854">
                  <c:v>39552</c:v>
                </c:pt>
                <c:pt idx="855">
                  <c:v>39553</c:v>
                </c:pt>
                <c:pt idx="856">
                  <c:v>39554</c:v>
                </c:pt>
                <c:pt idx="857">
                  <c:v>39555</c:v>
                </c:pt>
                <c:pt idx="858">
                  <c:v>39556</c:v>
                </c:pt>
                <c:pt idx="859">
                  <c:v>39559</c:v>
                </c:pt>
                <c:pt idx="860">
                  <c:v>39560</c:v>
                </c:pt>
                <c:pt idx="861">
                  <c:v>39561</c:v>
                </c:pt>
                <c:pt idx="862">
                  <c:v>39562</c:v>
                </c:pt>
                <c:pt idx="863">
                  <c:v>39563</c:v>
                </c:pt>
                <c:pt idx="864">
                  <c:v>39566</c:v>
                </c:pt>
                <c:pt idx="865">
                  <c:v>39567</c:v>
                </c:pt>
                <c:pt idx="866">
                  <c:v>39568</c:v>
                </c:pt>
                <c:pt idx="867">
                  <c:v>39569</c:v>
                </c:pt>
                <c:pt idx="868">
                  <c:v>39570</c:v>
                </c:pt>
                <c:pt idx="869">
                  <c:v>39573</c:v>
                </c:pt>
                <c:pt idx="870">
                  <c:v>39574</c:v>
                </c:pt>
                <c:pt idx="871">
                  <c:v>39575</c:v>
                </c:pt>
                <c:pt idx="872">
                  <c:v>39576</c:v>
                </c:pt>
                <c:pt idx="873">
                  <c:v>39577</c:v>
                </c:pt>
                <c:pt idx="874">
                  <c:v>39580</c:v>
                </c:pt>
                <c:pt idx="875">
                  <c:v>39581</c:v>
                </c:pt>
                <c:pt idx="876">
                  <c:v>39582</c:v>
                </c:pt>
                <c:pt idx="877">
                  <c:v>39583</c:v>
                </c:pt>
                <c:pt idx="878">
                  <c:v>39584</c:v>
                </c:pt>
                <c:pt idx="879">
                  <c:v>39587</c:v>
                </c:pt>
                <c:pt idx="880">
                  <c:v>39588</c:v>
                </c:pt>
                <c:pt idx="881">
                  <c:v>39589</c:v>
                </c:pt>
                <c:pt idx="882">
                  <c:v>39590</c:v>
                </c:pt>
                <c:pt idx="883">
                  <c:v>39591</c:v>
                </c:pt>
                <c:pt idx="884">
                  <c:v>39594</c:v>
                </c:pt>
                <c:pt idx="885">
                  <c:v>39595</c:v>
                </c:pt>
                <c:pt idx="886">
                  <c:v>39596</c:v>
                </c:pt>
                <c:pt idx="887">
                  <c:v>39597</c:v>
                </c:pt>
                <c:pt idx="888">
                  <c:v>39598</c:v>
                </c:pt>
                <c:pt idx="889">
                  <c:v>39601</c:v>
                </c:pt>
                <c:pt idx="890">
                  <c:v>39602</c:v>
                </c:pt>
                <c:pt idx="891">
                  <c:v>39603</c:v>
                </c:pt>
                <c:pt idx="892">
                  <c:v>39604</c:v>
                </c:pt>
                <c:pt idx="893">
                  <c:v>39605</c:v>
                </c:pt>
                <c:pt idx="894">
                  <c:v>39608</c:v>
                </c:pt>
                <c:pt idx="895">
                  <c:v>39609</c:v>
                </c:pt>
                <c:pt idx="896">
                  <c:v>39610</c:v>
                </c:pt>
                <c:pt idx="897">
                  <c:v>39611</c:v>
                </c:pt>
                <c:pt idx="898">
                  <c:v>39612</c:v>
                </c:pt>
                <c:pt idx="899">
                  <c:v>39615</c:v>
                </c:pt>
                <c:pt idx="900">
                  <c:v>39616</c:v>
                </c:pt>
                <c:pt idx="901">
                  <c:v>39617</c:v>
                </c:pt>
                <c:pt idx="902">
                  <c:v>39618</c:v>
                </c:pt>
                <c:pt idx="903">
                  <c:v>39619</c:v>
                </c:pt>
                <c:pt idx="904">
                  <c:v>39622</c:v>
                </c:pt>
                <c:pt idx="905">
                  <c:v>39623</c:v>
                </c:pt>
                <c:pt idx="906">
                  <c:v>39624</c:v>
                </c:pt>
                <c:pt idx="907">
                  <c:v>39625</c:v>
                </c:pt>
                <c:pt idx="908">
                  <c:v>39626</c:v>
                </c:pt>
                <c:pt idx="909">
                  <c:v>39629</c:v>
                </c:pt>
                <c:pt idx="910">
                  <c:v>39630</c:v>
                </c:pt>
                <c:pt idx="911">
                  <c:v>39631</c:v>
                </c:pt>
                <c:pt idx="912">
                  <c:v>39632</c:v>
                </c:pt>
                <c:pt idx="913">
                  <c:v>39633</c:v>
                </c:pt>
                <c:pt idx="914">
                  <c:v>39636</c:v>
                </c:pt>
                <c:pt idx="915">
                  <c:v>39637</c:v>
                </c:pt>
                <c:pt idx="916">
                  <c:v>39638</c:v>
                </c:pt>
                <c:pt idx="917">
                  <c:v>39639</c:v>
                </c:pt>
                <c:pt idx="918">
                  <c:v>39640</c:v>
                </c:pt>
                <c:pt idx="919">
                  <c:v>39643</c:v>
                </c:pt>
                <c:pt idx="920">
                  <c:v>39644</c:v>
                </c:pt>
                <c:pt idx="921">
                  <c:v>39645</c:v>
                </c:pt>
                <c:pt idx="922">
                  <c:v>39646</c:v>
                </c:pt>
                <c:pt idx="923">
                  <c:v>39647</c:v>
                </c:pt>
                <c:pt idx="924">
                  <c:v>39650</c:v>
                </c:pt>
                <c:pt idx="925">
                  <c:v>39651</c:v>
                </c:pt>
                <c:pt idx="926">
                  <c:v>39652</c:v>
                </c:pt>
                <c:pt idx="927">
                  <c:v>39653</c:v>
                </c:pt>
                <c:pt idx="928">
                  <c:v>39654</c:v>
                </c:pt>
                <c:pt idx="929">
                  <c:v>39657</c:v>
                </c:pt>
                <c:pt idx="930">
                  <c:v>39658</c:v>
                </c:pt>
                <c:pt idx="931">
                  <c:v>39659</c:v>
                </c:pt>
                <c:pt idx="932">
                  <c:v>39660</c:v>
                </c:pt>
                <c:pt idx="933">
                  <c:v>39661</c:v>
                </c:pt>
                <c:pt idx="934">
                  <c:v>39664</c:v>
                </c:pt>
                <c:pt idx="935">
                  <c:v>39665</c:v>
                </c:pt>
                <c:pt idx="936">
                  <c:v>39666</c:v>
                </c:pt>
                <c:pt idx="937">
                  <c:v>39667</c:v>
                </c:pt>
                <c:pt idx="938">
                  <c:v>39668</c:v>
                </c:pt>
                <c:pt idx="939">
                  <c:v>39671</c:v>
                </c:pt>
                <c:pt idx="940">
                  <c:v>39672</c:v>
                </c:pt>
                <c:pt idx="941">
                  <c:v>39673</c:v>
                </c:pt>
                <c:pt idx="942">
                  <c:v>39674</c:v>
                </c:pt>
                <c:pt idx="943">
                  <c:v>39675</c:v>
                </c:pt>
                <c:pt idx="944">
                  <c:v>39678</c:v>
                </c:pt>
                <c:pt idx="945">
                  <c:v>39679</c:v>
                </c:pt>
                <c:pt idx="946">
                  <c:v>39680</c:v>
                </c:pt>
                <c:pt idx="947">
                  <c:v>39681</c:v>
                </c:pt>
                <c:pt idx="948">
                  <c:v>39682</c:v>
                </c:pt>
                <c:pt idx="949">
                  <c:v>39685</c:v>
                </c:pt>
                <c:pt idx="950">
                  <c:v>39686</c:v>
                </c:pt>
                <c:pt idx="951">
                  <c:v>39687</c:v>
                </c:pt>
                <c:pt idx="952">
                  <c:v>39688</c:v>
                </c:pt>
                <c:pt idx="953">
                  <c:v>39689</c:v>
                </c:pt>
                <c:pt idx="954">
                  <c:v>39692</c:v>
                </c:pt>
                <c:pt idx="955">
                  <c:v>39693</c:v>
                </c:pt>
                <c:pt idx="956">
                  <c:v>39694</c:v>
                </c:pt>
                <c:pt idx="957">
                  <c:v>39695</c:v>
                </c:pt>
                <c:pt idx="958">
                  <c:v>39696</c:v>
                </c:pt>
                <c:pt idx="959">
                  <c:v>39699</c:v>
                </c:pt>
                <c:pt idx="960">
                  <c:v>39700</c:v>
                </c:pt>
                <c:pt idx="961">
                  <c:v>39701</c:v>
                </c:pt>
                <c:pt idx="962">
                  <c:v>39702</c:v>
                </c:pt>
                <c:pt idx="963">
                  <c:v>39703</c:v>
                </c:pt>
                <c:pt idx="964">
                  <c:v>39706</c:v>
                </c:pt>
                <c:pt idx="965">
                  <c:v>39707</c:v>
                </c:pt>
                <c:pt idx="966">
                  <c:v>39708</c:v>
                </c:pt>
                <c:pt idx="967">
                  <c:v>39709</c:v>
                </c:pt>
                <c:pt idx="968">
                  <c:v>39710</c:v>
                </c:pt>
                <c:pt idx="969">
                  <c:v>39713</c:v>
                </c:pt>
                <c:pt idx="970">
                  <c:v>39714</c:v>
                </c:pt>
                <c:pt idx="971">
                  <c:v>39715</c:v>
                </c:pt>
                <c:pt idx="972">
                  <c:v>39716</c:v>
                </c:pt>
                <c:pt idx="973">
                  <c:v>39717</c:v>
                </c:pt>
                <c:pt idx="974">
                  <c:v>39720</c:v>
                </c:pt>
                <c:pt idx="975">
                  <c:v>39721</c:v>
                </c:pt>
                <c:pt idx="976">
                  <c:v>39722</c:v>
                </c:pt>
                <c:pt idx="977">
                  <c:v>39723</c:v>
                </c:pt>
                <c:pt idx="978">
                  <c:v>39724</c:v>
                </c:pt>
                <c:pt idx="979">
                  <c:v>39727</c:v>
                </c:pt>
                <c:pt idx="980">
                  <c:v>39728</c:v>
                </c:pt>
                <c:pt idx="981">
                  <c:v>39729</c:v>
                </c:pt>
                <c:pt idx="982">
                  <c:v>39730</c:v>
                </c:pt>
                <c:pt idx="983">
                  <c:v>39731</c:v>
                </c:pt>
                <c:pt idx="984">
                  <c:v>39734</c:v>
                </c:pt>
                <c:pt idx="985">
                  <c:v>39735</c:v>
                </c:pt>
                <c:pt idx="986">
                  <c:v>39736</c:v>
                </c:pt>
                <c:pt idx="987">
                  <c:v>39737</c:v>
                </c:pt>
                <c:pt idx="988">
                  <c:v>39738</c:v>
                </c:pt>
                <c:pt idx="989">
                  <c:v>39741</c:v>
                </c:pt>
                <c:pt idx="990">
                  <c:v>39742</c:v>
                </c:pt>
                <c:pt idx="991">
                  <c:v>39743</c:v>
                </c:pt>
                <c:pt idx="992">
                  <c:v>39744</c:v>
                </c:pt>
                <c:pt idx="993">
                  <c:v>39745</c:v>
                </c:pt>
                <c:pt idx="994">
                  <c:v>39748</c:v>
                </c:pt>
                <c:pt idx="995">
                  <c:v>39749</c:v>
                </c:pt>
                <c:pt idx="996">
                  <c:v>39750</c:v>
                </c:pt>
                <c:pt idx="997">
                  <c:v>39751</c:v>
                </c:pt>
                <c:pt idx="998">
                  <c:v>39752</c:v>
                </c:pt>
                <c:pt idx="999">
                  <c:v>39755</c:v>
                </c:pt>
                <c:pt idx="1000">
                  <c:v>39756</c:v>
                </c:pt>
                <c:pt idx="1001">
                  <c:v>39757</c:v>
                </c:pt>
                <c:pt idx="1002">
                  <c:v>39758</c:v>
                </c:pt>
                <c:pt idx="1003">
                  <c:v>39759</c:v>
                </c:pt>
                <c:pt idx="1004">
                  <c:v>39762</c:v>
                </c:pt>
                <c:pt idx="1005">
                  <c:v>39763</c:v>
                </c:pt>
                <c:pt idx="1006">
                  <c:v>39764</c:v>
                </c:pt>
                <c:pt idx="1007">
                  <c:v>39765</c:v>
                </c:pt>
                <c:pt idx="1008">
                  <c:v>39766</c:v>
                </c:pt>
                <c:pt idx="1009">
                  <c:v>39769</c:v>
                </c:pt>
                <c:pt idx="1010">
                  <c:v>39770</c:v>
                </c:pt>
                <c:pt idx="1011">
                  <c:v>39771</c:v>
                </c:pt>
                <c:pt idx="1012">
                  <c:v>39772</c:v>
                </c:pt>
                <c:pt idx="1013">
                  <c:v>39773</c:v>
                </c:pt>
                <c:pt idx="1014">
                  <c:v>39776</c:v>
                </c:pt>
                <c:pt idx="1015">
                  <c:v>39777</c:v>
                </c:pt>
                <c:pt idx="1016">
                  <c:v>39778</c:v>
                </c:pt>
                <c:pt idx="1017">
                  <c:v>39779</c:v>
                </c:pt>
                <c:pt idx="1018">
                  <c:v>39780</c:v>
                </c:pt>
                <c:pt idx="1019">
                  <c:v>39783</c:v>
                </c:pt>
                <c:pt idx="1020">
                  <c:v>39784</c:v>
                </c:pt>
                <c:pt idx="1021">
                  <c:v>39785</c:v>
                </c:pt>
                <c:pt idx="1022">
                  <c:v>39786</c:v>
                </c:pt>
                <c:pt idx="1023">
                  <c:v>39787</c:v>
                </c:pt>
                <c:pt idx="1024">
                  <c:v>39790</c:v>
                </c:pt>
                <c:pt idx="1025">
                  <c:v>39791</c:v>
                </c:pt>
                <c:pt idx="1026">
                  <c:v>39792</c:v>
                </c:pt>
                <c:pt idx="1027">
                  <c:v>39793</c:v>
                </c:pt>
                <c:pt idx="1028">
                  <c:v>39794</c:v>
                </c:pt>
                <c:pt idx="1029">
                  <c:v>39797</c:v>
                </c:pt>
                <c:pt idx="1030">
                  <c:v>39798</c:v>
                </c:pt>
                <c:pt idx="1031">
                  <c:v>39799</c:v>
                </c:pt>
                <c:pt idx="1032">
                  <c:v>39800</c:v>
                </c:pt>
                <c:pt idx="1033">
                  <c:v>39801</c:v>
                </c:pt>
                <c:pt idx="1034">
                  <c:v>39804</c:v>
                </c:pt>
                <c:pt idx="1035">
                  <c:v>39805</c:v>
                </c:pt>
                <c:pt idx="1036">
                  <c:v>39806</c:v>
                </c:pt>
                <c:pt idx="1037">
                  <c:v>39807</c:v>
                </c:pt>
                <c:pt idx="1038">
                  <c:v>39808</c:v>
                </c:pt>
                <c:pt idx="1039">
                  <c:v>39811</c:v>
                </c:pt>
                <c:pt idx="1040">
                  <c:v>39812</c:v>
                </c:pt>
                <c:pt idx="1041">
                  <c:v>39813</c:v>
                </c:pt>
                <c:pt idx="1042">
                  <c:v>39814</c:v>
                </c:pt>
                <c:pt idx="1043">
                  <c:v>39815</c:v>
                </c:pt>
                <c:pt idx="1044">
                  <c:v>39818</c:v>
                </c:pt>
                <c:pt idx="1045">
                  <c:v>39819</c:v>
                </c:pt>
                <c:pt idx="1046">
                  <c:v>39820</c:v>
                </c:pt>
                <c:pt idx="1047">
                  <c:v>39821</c:v>
                </c:pt>
                <c:pt idx="1048">
                  <c:v>39822</c:v>
                </c:pt>
                <c:pt idx="1049">
                  <c:v>39825</c:v>
                </c:pt>
                <c:pt idx="1050">
                  <c:v>39826</c:v>
                </c:pt>
                <c:pt idx="1051">
                  <c:v>39827</c:v>
                </c:pt>
                <c:pt idx="1052">
                  <c:v>39828</c:v>
                </c:pt>
                <c:pt idx="1053">
                  <c:v>39829</c:v>
                </c:pt>
                <c:pt idx="1054">
                  <c:v>39832</c:v>
                </c:pt>
                <c:pt idx="1055">
                  <c:v>39833</c:v>
                </c:pt>
                <c:pt idx="1056">
                  <c:v>39834</c:v>
                </c:pt>
                <c:pt idx="1057">
                  <c:v>39835</c:v>
                </c:pt>
                <c:pt idx="1058">
                  <c:v>39836</c:v>
                </c:pt>
                <c:pt idx="1059">
                  <c:v>39839</c:v>
                </c:pt>
                <c:pt idx="1060">
                  <c:v>39840</c:v>
                </c:pt>
                <c:pt idx="1061">
                  <c:v>39841</c:v>
                </c:pt>
                <c:pt idx="1062">
                  <c:v>39842</c:v>
                </c:pt>
                <c:pt idx="1063">
                  <c:v>39843</c:v>
                </c:pt>
                <c:pt idx="1064">
                  <c:v>39846</c:v>
                </c:pt>
                <c:pt idx="1065">
                  <c:v>39847</c:v>
                </c:pt>
                <c:pt idx="1066">
                  <c:v>39848</c:v>
                </c:pt>
                <c:pt idx="1067">
                  <c:v>39849</c:v>
                </c:pt>
                <c:pt idx="1068">
                  <c:v>39850</c:v>
                </c:pt>
                <c:pt idx="1069">
                  <c:v>39853</c:v>
                </c:pt>
                <c:pt idx="1070">
                  <c:v>39854</c:v>
                </c:pt>
                <c:pt idx="1071">
                  <c:v>39855</c:v>
                </c:pt>
                <c:pt idx="1072">
                  <c:v>39856</c:v>
                </c:pt>
                <c:pt idx="1073">
                  <c:v>39857</c:v>
                </c:pt>
                <c:pt idx="1074">
                  <c:v>39860</c:v>
                </c:pt>
                <c:pt idx="1075">
                  <c:v>39861</c:v>
                </c:pt>
                <c:pt idx="1076">
                  <c:v>39862</c:v>
                </c:pt>
                <c:pt idx="1077">
                  <c:v>39863</c:v>
                </c:pt>
                <c:pt idx="1078">
                  <c:v>39864</c:v>
                </c:pt>
                <c:pt idx="1079">
                  <c:v>39867</c:v>
                </c:pt>
                <c:pt idx="1080">
                  <c:v>39868</c:v>
                </c:pt>
                <c:pt idx="1081">
                  <c:v>39869</c:v>
                </c:pt>
                <c:pt idx="1082">
                  <c:v>39870</c:v>
                </c:pt>
                <c:pt idx="1083">
                  <c:v>39871</c:v>
                </c:pt>
                <c:pt idx="1084">
                  <c:v>39874</c:v>
                </c:pt>
                <c:pt idx="1085">
                  <c:v>39875</c:v>
                </c:pt>
                <c:pt idx="1086">
                  <c:v>39876</c:v>
                </c:pt>
                <c:pt idx="1087">
                  <c:v>39877</c:v>
                </c:pt>
                <c:pt idx="1088">
                  <c:v>39878</c:v>
                </c:pt>
                <c:pt idx="1089">
                  <c:v>39881</c:v>
                </c:pt>
                <c:pt idx="1090">
                  <c:v>39882</c:v>
                </c:pt>
                <c:pt idx="1091">
                  <c:v>39883</c:v>
                </c:pt>
                <c:pt idx="1092">
                  <c:v>39884</c:v>
                </c:pt>
                <c:pt idx="1093">
                  <c:v>39885</c:v>
                </c:pt>
                <c:pt idx="1094">
                  <c:v>39888</c:v>
                </c:pt>
                <c:pt idx="1095">
                  <c:v>39889</c:v>
                </c:pt>
                <c:pt idx="1096">
                  <c:v>39890</c:v>
                </c:pt>
                <c:pt idx="1097">
                  <c:v>39891</c:v>
                </c:pt>
                <c:pt idx="1098">
                  <c:v>39892</c:v>
                </c:pt>
                <c:pt idx="1099">
                  <c:v>39895</c:v>
                </c:pt>
                <c:pt idx="1100">
                  <c:v>39896</c:v>
                </c:pt>
                <c:pt idx="1101">
                  <c:v>39897</c:v>
                </c:pt>
                <c:pt idx="1102">
                  <c:v>39898</c:v>
                </c:pt>
                <c:pt idx="1103">
                  <c:v>39899</c:v>
                </c:pt>
                <c:pt idx="1104">
                  <c:v>39902</c:v>
                </c:pt>
                <c:pt idx="1105">
                  <c:v>39903</c:v>
                </c:pt>
                <c:pt idx="1106">
                  <c:v>39904</c:v>
                </c:pt>
                <c:pt idx="1107">
                  <c:v>39905</c:v>
                </c:pt>
                <c:pt idx="1108">
                  <c:v>39906</c:v>
                </c:pt>
                <c:pt idx="1109">
                  <c:v>39909</c:v>
                </c:pt>
                <c:pt idx="1110">
                  <c:v>39910</c:v>
                </c:pt>
                <c:pt idx="1111">
                  <c:v>39911</c:v>
                </c:pt>
                <c:pt idx="1112">
                  <c:v>39912</c:v>
                </c:pt>
                <c:pt idx="1113">
                  <c:v>39913</c:v>
                </c:pt>
                <c:pt idx="1114">
                  <c:v>39916</c:v>
                </c:pt>
                <c:pt idx="1115">
                  <c:v>39917</c:v>
                </c:pt>
                <c:pt idx="1116">
                  <c:v>39918</c:v>
                </c:pt>
                <c:pt idx="1117">
                  <c:v>39919</c:v>
                </c:pt>
                <c:pt idx="1118">
                  <c:v>39920</c:v>
                </c:pt>
                <c:pt idx="1119">
                  <c:v>39923</c:v>
                </c:pt>
                <c:pt idx="1120">
                  <c:v>39924</c:v>
                </c:pt>
                <c:pt idx="1121">
                  <c:v>39925</c:v>
                </c:pt>
                <c:pt idx="1122">
                  <c:v>39926</c:v>
                </c:pt>
                <c:pt idx="1123">
                  <c:v>39927</c:v>
                </c:pt>
                <c:pt idx="1124">
                  <c:v>39930</c:v>
                </c:pt>
                <c:pt idx="1125">
                  <c:v>39931</c:v>
                </c:pt>
                <c:pt idx="1126">
                  <c:v>39932</c:v>
                </c:pt>
                <c:pt idx="1127">
                  <c:v>39933</c:v>
                </c:pt>
                <c:pt idx="1128">
                  <c:v>39934</c:v>
                </c:pt>
                <c:pt idx="1129">
                  <c:v>39937</c:v>
                </c:pt>
                <c:pt idx="1130">
                  <c:v>39938</c:v>
                </c:pt>
                <c:pt idx="1131">
                  <c:v>39939</c:v>
                </c:pt>
                <c:pt idx="1132">
                  <c:v>39940</c:v>
                </c:pt>
                <c:pt idx="1133">
                  <c:v>39941</c:v>
                </c:pt>
                <c:pt idx="1134">
                  <c:v>39944</c:v>
                </c:pt>
                <c:pt idx="1135">
                  <c:v>39945</c:v>
                </c:pt>
                <c:pt idx="1136">
                  <c:v>39946</c:v>
                </c:pt>
                <c:pt idx="1137">
                  <c:v>39947</c:v>
                </c:pt>
                <c:pt idx="1138">
                  <c:v>39948</c:v>
                </c:pt>
                <c:pt idx="1139">
                  <c:v>39951</c:v>
                </c:pt>
                <c:pt idx="1140">
                  <c:v>39952</c:v>
                </c:pt>
                <c:pt idx="1141">
                  <c:v>39953</c:v>
                </c:pt>
                <c:pt idx="1142">
                  <c:v>39954</c:v>
                </c:pt>
                <c:pt idx="1143">
                  <c:v>39955</c:v>
                </c:pt>
                <c:pt idx="1144">
                  <c:v>39958</c:v>
                </c:pt>
                <c:pt idx="1145">
                  <c:v>39959</c:v>
                </c:pt>
                <c:pt idx="1146">
                  <c:v>39960</c:v>
                </c:pt>
                <c:pt idx="1147">
                  <c:v>39961</c:v>
                </c:pt>
                <c:pt idx="1148">
                  <c:v>39962</c:v>
                </c:pt>
                <c:pt idx="1149">
                  <c:v>39965</c:v>
                </c:pt>
                <c:pt idx="1150">
                  <c:v>39966</c:v>
                </c:pt>
                <c:pt idx="1151">
                  <c:v>39967</c:v>
                </c:pt>
                <c:pt idx="1152">
                  <c:v>39968</c:v>
                </c:pt>
                <c:pt idx="1153">
                  <c:v>39969</c:v>
                </c:pt>
                <c:pt idx="1154">
                  <c:v>39972</c:v>
                </c:pt>
                <c:pt idx="1155">
                  <c:v>39973</c:v>
                </c:pt>
                <c:pt idx="1156">
                  <c:v>39974</c:v>
                </c:pt>
                <c:pt idx="1157">
                  <c:v>39975</c:v>
                </c:pt>
                <c:pt idx="1158">
                  <c:v>39976</c:v>
                </c:pt>
                <c:pt idx="1159">
                  <c:v>39979</c:v>
                </c:pt>
                <c:pt idx="1160">
                  <c:v>39980</c:v>
                </c:pt>
                <c:pt idx="1161">
                  <c:v>39981</c:v>
                </c:pt>
                <c:pt idx="1162">
                  <c:v>39982</c:v>
                </c:pt>
                <c:pt idx="1163">
                  <c:v>39983</c:v>
                </c:pt>
                <c:pt idx="1164">
                  <c:v>39986</c:v>
                </c:pt>
                <c:pt idx="1165">
                  <c:v>39987</c:v>
                </c:pt>
                <c:pt idx="1166">
                  <c:v>39988</c:v>
                </c:pt>
                <c:pt idx="1167">
                  <c:v>39989</c:v>
                </c:pt>
                <c:pt idx="1168">
                  <c:v>39990</c:v>
                </c:pt>
                <c:pt idx="1169">
                  <c:v>39993</c:v>
                </c:pt>
                <c:pt idx="1170">
                  <c:v>39994</c:v>
                </c:pt>
                <c:pt idx="1171">
                  <c:v>39995</c:v>
                </c:pt>
                <c:pt idx="1172">
                  <c:v>39996</c:v>
                </c:pt>
                <c:pt idx="1173">
                  <c:v>39997</c:v>
                </c:pt>
                <c:pt idx="1174">
                  <c:v>40000</c:v>
                </c:pt>
                <c:pt idx="1175">
                  <c:v>40001</c:v>
                </c:pt>
                <c:pt idx="1176">
                  <c:v>40002</c:v>
                </c:pt>
                <c:pt idx="1177">
                  <c:v>40003</c:v>
                </c:pt>
                <c:pt idx="1178">
                  <c:v>40004</c:v>
                </c:pt>
                <c:pt idx="1179">
                  <c:v>40007</c:v>
                </c:pt>
                <c:pt idx="1180">
                  <c:v>40008</c:v>
                </c:pt>
                <c:pt idx="1181">
                  <c:v>40009</c:v>
                </c:pt>
                <c:pt idx="1182">
                  <c:v>40010</c:v>
                </c:pt>
                <c:pt idx="1183">
                  <c:v>40011</c:v>
                </c:pt>
                <c:pt idx="1184">
                  <c:v>40014</c:v>
                </c:pt>
                <c:pt idx="1185">
                  <c:v>40015</c:v>
                </c:pt>
                <c:pt idx="1186">
                  <c:v>40016</c:v>
                </c:pt>
                <c:pt idx="1187">
                  <c:v>40017</c:v>
                </c:pt>
                <c:pt idx="1188">
                  <c:v>40018</c:v>
                </c:pt>
                <c:pt idx="1189">
                  <c:v>40021</c:v>
                </c:pt>
                <c:pt idx="1190">
                  <c:v>40022</c:v>
                </c:pt>
                <c:pt idx="1191">
                  <c:v>40023</c:v>
                </c:pt>
                <c:pt idx="1192">
                  <c:v>40024</c:v>
                </c:pt>
                <c:pt idx="1193">
                  <c:v>40025</c:v>
                </c:pt>
                <c:pt idx="1194">
                  <c:v>40028</c:v>
                </c:pt>
                <c:pt idx="1195">
                  <c:v>40029</c:v>
                </c:pt>
                <c:pt idx="1196">
                  <c:v>40030</c:v>
                </c:pt>
                <c:pt idx="1197">
                  <c:v>40031</c:v>
                </c:pt>
                <c:pt idx="1198">
                  <c:v>40032</c:v>
                </c:pt>
                <c:pt idx="1199">
                  <c:v>40035</c:v>
                </c:pt>
                <c:pt idx="1200">
                  <c:v>40036</c:v>
                </c:pt>
                <c:pt idx="1201">
                  <c:v>40037</c:v>
                </c:pt>
                <c:pt idx="1202">
                  <c:v>40038</c:v>
                </c:pt>
                <c:pt idx="1203">
                  <c:v>40039</c:v>
                </c:pt>
                <c:pt idx="1204">
                  <c:v>40042</c:v>
                </c:pt>
                <c:pt idx="1205">
                  <c:v>40043</c:v>
                </c:pt>
                <c:pt idx="1206">
                  <c:v>40044</c:v>
                </c:pt>
                <c:pt idx="1207">
                  <c:v>40045</c:v>
                </c:pt>
                <c:pt idx="1208">
                  <c:v>40046</c:v>
                </c:pt>
                <c:pt idx="1209">
                  <c:v>40049</c:v>
                </c:pt>
                <c:pt idx="1210">
                  <c:v>40050</c:v>
                </c:pt>
                <c:pt idx="1211">
                  <c:v>40051</c:v>
                </c:pt>
                <c:pt idx="1212">
                  <c:v>40052</c:v>
                </c:pt>
                <c:pt idx="1213">
                  <c:v>40053</c:v>
                </c:pt>
                <c:pt idx="1214">
                  <c:v>40056</c:v>
                </c:pt>
                <c:pt idx="1215">
                  <c:v>40057</c:v>
                </c:pt>
                <c:pt idx="1216">
                  <c:v>40058</c:v>
                </c:pt>
                <c:pt idx="1217">
                  <c:v>40059</c:v>
                </c:pt>
                <c:pt idx="1218">
                  <c:v>40060</c:v>
                </c:pt>
                <c:pt idx="1219">
                  <c:v>40063</c:v>
                </c:pt>
                <c:pt idx="1220">
                  <c:v>40064</c:v>
                </c:pt>
                <c:pt idx="1221">
                  <c:v>40065</c:v>
                </c:pt>
                <c:pt idx="1222">
                  <c:v>40066</c:v>
                </c:pt>
                <c:pt idx="1223">
                  <c:v>40067</c:v>
                </c:pt>
                <c:pt idx="1224">
                  <c:v>40070</c:v>
                </c:pt>
                <c:pt idx="1225">
                  <c:v>40071</c:v>
                </c:pt>
                <c:pt idx="1226">
                  <c:v>40072</c:v>
                </c:pt>
                <c:pt idx="1227">
                  <c:v>40073</c:v>
                </c:pt>
                <c:pt idx="1228">
                  <c:v>40074</c:v>
                </c:pt>
                <c:pt idx="1229">
                  <c:v>40077</c:v>
                </c:pt>
                <c:pt idx="1230">
                  <c:v>40078</c:v>
                </c:pt>
                <c:pt idx="1231">
                  <c:v>40079</c:v>
                </c:pt>
                <c:pt idx="1232">
                  <c:v>40080</c:v>
                </c:pt>
                <c:pt idx="1233">
                  <c:v>40081</c:v>
                </c:pt>
                <c:pt idx="1234">
                  <c:v>40084</c:v>
                </c:pt>
                <c:pt idx="1235">
                  <c:v>40085</c:v>
                </c:pt>
                <c:pt idx="1236">
                  <c:v>40086</c:v>
                </c:pt>
                <c:pt idx="1237">
                  <c:v>40087</c:v>
                </c:pt>
                <c:pt idx="1238">
                  <c:v>40088</c:v>
                </c:pt>
                <c:pt idx="1239">
                  <c:v>40091</c:v>
                </c:pt>
                <c:pt idx="1240">
                  <c:v>40092</c:v>
                </c:pt>
                <c:pt idx="1241">
                  <c:v>40093</c:v>
                </c:pt>
                <c:pt idx="1242">
                  <c:v>40094</c:v>
                </c:pt>
                <c:pt idx="1243">
                  <c:v>40095</c:v>
                </c:pt>
                <c:pt idx="1244">
                  <c:v>40098</c:v>
                </c:pt>
                <c:pt idx="1245">
                  <c:v>40099</c:v>
                </c:pt>
                <c:pt idx="1246">
                  <c:v>40100</c:v>
                </c:pt>
                <c:pt idx="1247">
                  <c:v>40101</c:v>
                </c:pt>
                <c:pt idx="1248">
                  <c:v>40102</c:v>
                </c:pt>
                <c:pt idx="1249">
                  <c:v>40105</c:v>
                </c:pt>
                <c:pt idx="1250">
                  <c:v>40106</c:v>
                </c:pt>
                <c:pt idx="1251">
                  <c:v>40107</c:v>
                </c:pt>
                <c:pt idx="1252">
                  <c:v>40108</c:v>
                </c:pt>
                <c:pt idx="1253">
                  <c:v>40109</c:v>
                </c:pt>
                <c:pt idx="1254">
                  <c:v>40112</c:v>
                </c:pt>
                <c:pt idx="1255">
                  <c:v>40113</c:v>
                </c:pt>
                <c:pt idx="1256">
                  <c:v>40114</c:v>
                </c:pt>
                <c:pt idx="1257">
                  <c:v>40115</c:v>
                </c:pt>
                <c:pt idx="1258">
                  <c:v>40116</c:v>
                </c:pt>
                <c:pt idx="1259">
                  <c:v>40119</c:v>
                </c:pt>
                <c:pt idx="1260">
                  <c:v>40120</c:v>
                </c:pt>
                <c:pt idx="1261">
                  <c:v>40121</c:v>
                </c:pt>
                <c:pt idx="1262">
                  <c:v>40122</c:v>
                </c:pt>
                <c:pt idx="1263">
                  <c:v>40123</c:v>
                </c:pt>
                <c:pt idx="1264">
                  <c:v>40126</c:v>
                </c:pt>
                <c:pt idx="1265">
                  <c:v>40127</c:v>
                </c:pt>
                <c:pt idx="1266">
                  <c:v>40128</c:v>
                </c:pt>
                <c:pt idx="1267">
                  <c:v>40129</c:v>
                </c:pt>
                <c:pt idx="1268">
                  <c:v>40130</c:v>
                </c:pt>
                <c:pt idx="1269">
                  <c:v>40133</c:v>
                </c:pt>
                <c:pt idx="1270">
                  <c:v>40134</c:v>
                </c:pt>
                <c:pt idx="1271">
                  <c:v>40135</c:v>
                </c:pt>
                <c:pt idx="1272">
                  <c:v>40136</c:v>
                </c:pt>
                <c:pt idx="1273">
                  <c:v>40137</c:v>
                </c:pt>
                <c:pt idx="1274">
                  <c:v>40140</c:v>
                </c:pt>
                <c:pt idx="1275">
                  <c:v>40141</c:v>
                </c:pt>
                <c:pt idx="1276">
                  <c:v>40142</c:v>
                </c:pt>
                <c:pt idx="1277">
                  <c:v>40143</c:v>
                </c:pt>
                <c:pt idx="1278">
                  <c:v>40144</c:v>
                </c:pt>
                <c:pt idx="1279">
                  <c:v>40147</c:v>
                </c:pt>
                <c:pt idx="1280">
                  <c:v>40148</c:v>
                </c:pt>
                <c:pt idx="1281">
                  <c:v>40149</c:v>
                </c:pt>
                <c:pt idx="1282">
                  <c:v>40150</c:v>
                </c:pt>
                <c:pt idx="1283">
                  <c:v>40151</c:v>
                </c:pt>
                <c:pt idx="1284">
                  <c:v>40154</c:v>
                </c:pt>
                <c:pt idx="1285">
                  <c:v>40155</c:v>
                </c:pt>
                <c:pt idx="1286">
                  <c:v>40156</c:v>
                </c:pt>
                <c:pt idx="1287">
                  <c:v>40157</c:v>
                </c:pt>
                <c:pt idx="1288">
                  <c:v>40158</c:v>
                </c:pt>
                <c:pt idx="1289">
                  <c:v>40161</c:v>
                </c:pt>
                <c:pt idx="1290">
                  <c:v>40162</c:v>
                </c:pt>
                <c:pt idx="1291">
                  <c:v>40163</c:v>
                </c:pt>
                <c:pt idx="1292">
                  <c:v>40164</c:v>
                </c:pt>
                <c:pt idx="1293">
                  <c:v>40165</c:v>
                </c:pt>
                <c:pt idx="1294">
                  <c:v>40168</c:v>
                </c:pt>
                <c:pt idx="1295">
                  <c:v>40169</c:v>
                </c:pt>
                <c:pt idx="1296">
                  <c:v>40170</c:v>
                </c:pt>
                <c:pt idx="1297">
                  <c:v>40171</c:v>
                </c:pt>
                <c:pt idx="1298">
                  <c:v>40172</c:v>
                </c:pt>
                <c:pt idx="1299">
                  <c:v>40175</c:v>
                </c:pt>
                <c:pt idx="1300">
                  <c:v>40176</c:v>
                </c:pt>
                <c:pt idx="1301">
                  <c:v>40177</c:v>
                </c:pt>
                <c:pt idx="1302">
                  <c:v>40178</c:v>
                </c:pt>
                <c:pt idx="1303">
                  <c:v>40179</c:v>
                </c:pt>
                <c:pt idx="1304">
                  <c:v>40182</c:v>
                </c:pt>
                <c:pt idx="1305">
                  <c:v>40183</c:v>
                </c:pt>
                <c:pt idx="1306">
                  <c:v>40184</c:v>
                </c:pt>
                <c:pt idx="1307">
                  <c:v>40185</c:v>
                </c:pt>
                <c:pt idx="1308">
                  <c:v>40186</c:v>
                </c:pt>
                <c:pt idx="1309">
                  <c:v>40189</c:v>
                </c:pt>
                <c:pt idx="1310">
                  <c:v>40190</c:v>
                </c:pt>
                <c:pt idx="1311">
                  <c:v>40191</c:v>
                </c:pt>
                <c:pt idx="1312">
                  <c:v>40192</c:v>
                </c:pt>
                <c:pt idx="1313">
                  <c:v>40193</c:v>
                </c:pt>
                <c:pt idx="1314">
                  <c:v>40196</c:v>
                </c:pt>
                <c:pt idx="1315">
                  <c:v>40197</c:v>
                </c:pt>
                <c:pt idx="1316">
                  <c:v>40198</c:v>
                </c:pt>
                <c:pt idx="1317">
                  <c:v>40199</c:v>
                </c:pt>
                <c:pt idx="1318">
                  <c:v>40200</c:v>
                </c:pt>
                <c:pt idx="1319">
                  <c:v>40203</c:v>
                </c:pt>
                <c:pt idx="1320">
                  <c:v>40204</c:v>
                </c:pt>
                <c:pt idx="1321">
                  <c:v>40205</c:v>
                </c:pt>
                <c:pt idx="1322">
                  <c:v>40206</c:v>
                </c:pt>
                <c:pt idx="1323">
                  <c:v>40207</c:v>
                </c:pt>
                <c:pt idx="1324">
                  <c:v>40210</c:v>
                </c:pt>
                <c:pt idx="1325">
                  <c:v>40211</c:v>
                </c:pt>
                <c:pt idx="1326">
                  <c:v>40212</c:v>
                </c:pt>
                <c:pt idx="1327">
                  <c:v>40213</c:v>
                </c:pt>
                <c:pt idx="1328">
                  <c:v>40214</c:v>
                </c:pt>
                <c:pt idx="1329">
                  <c:v>40217</c:v>
                </c:pt>
                <c:pt idx="1330">
                  <c:v>40218</c:v>
                </c:pt>
                <c:pt idx="1331">
                  <c:v>40219</c:v>
                </c:pt>
                <c:pt idx="1332">
                  <c:v>40220</c:v>
                </c:pt>
                <c:pt idx="1333">
                  <c:v>40221</c:v>
                </c:pt>
                <c:pt idx="1334">
                  <c:v>40224</c:v>
                </c:pt>
                <c:pt idx="1335">
                  <c:v>40225</c:v>
                </c:pt>
                <c:pt idx="1336">
                  <c:v>40226</c:v>
                </c:pt>
                <c:pt idx="1337">
                  <c:v>40227</c:v>
                </c:pt>
                <c:pt idx="1338">
                  <c:v>40228</c:v>
                </c:pt>
                <c:pt idx="1339">
                  <c:v>40231</c:v>
                </c:pt>
                <c:pt idx="1340">
                  <c:v>40232</c:v>
                </c:pt>
                <c:pt idx="1341">
                  <c:v>40233</c:v>
                </c:pt>
                <c:pt idx="1342">
                  <c:v>40234</c:v>
                </c:pt>
                <c:pt idx="1343">
                  <c:v>40235</c:v>
                </c:pt>
                <c:pt idx="1344">
                  <c:v>40238</c:v>
                </c:pt>
                <c:pt idx="1345">
                  <c:v>40239</c:v>
                </c:pt>
                <c:pt idx="1346">
                  <c:v>40240</c:v>
                </c:pt>
                <c:pt idx="1347">
                  <c:v>40241</c:v>
                </c:pt>
                <c:pt idx="1348">
                  <c:v>40242</c:v>
                </c:pt>
                <c:pt idx="1349">
                  <c:v>40245</c:v>
                </c:pt>
                <c:pt idx="1350">
                  <c:v>40246</c:v>
                </c:pt>
                <c:pt idx="1351">
                  <c:v>40247</c:v>
                </c:pt>
                <c:pt idx="1352">
                  <c:v>40248</c:v>
                </c:pt>
                <c:pt idx="1353">
                  <c:v>40249</c:v>
                </c:pt>
                <c:pt idx="1354">
                  <c:v>40252</c:v>
                </c:pt>
                <c:pt idx="1355">
                  <c:v>40253</c:v>
                </c:pt>
                <c:pt idx="1356">
                  <c:v>40254</c:v>
                </c:pt>
                <c:pt idx="1357">
                  <c:v>40255</c:v>
                </c:pt>
                <c:pt idx="1358">
                  <c:v>40256</c:v>
                </c:pt>
                <c:pt idx="1359">
                  <c:v>40259</c:v>
                </c:pt>
                <c:pt idx="1360">
                  <c:v>40260</c:v>
                </c:pt>
                <c:pt idx="1361">
                  <c:v>40261</c:v>
                </c:pt>
                <c:pt idx="1362">
                  <c:v>40262</c:v>
                </c:pt>
                <c:pt idx="1363">
                  <c:v>40263</c:v>
                </c:pt>
                <c:pt idx="1364">
                  <c:v>40266</c:v>
                </c:pt>
                <c:pt idx="1365">
                  <c:v>40267</c:v>
                </c:pt>
                <c:pt idx="1366">
                  <c:v>40268</c:v>
                </c:pt>
                <c:pt idx="1367">
                  <c:v>40269</c:v>
                </c:pt>
                <c:pt idx="1368">
                  <c:v>40270</c:v>
                </c:pt>
                <c:pt idx="1369">
                  <c:v>40273</c:v>
                </c:pt>
                <c:pt idx="1370">
                  <c:v>40274</c:v>
                </c:pt>
                <c:pt idx="1371">
                  <c:v>40275</c:v>
                </c:pt>
                <c:pt idx="1372">
                  <c:v>40276</c:v>
                </c:pt>
                <c:pt idx="1373">
                  <c:v>40277</c:v>
                </c:pt>
                <c:pt idx="1374">
                  <c:v>40280</c:v>
                </c:pt>
                <c:pt idx="1375">
                  <c:v>40281</c:v>
                </c:pt>
                <c:pt idx="1376">
                  <c:v>40282</c:v>
                </c:pt>
                <c:pt idx="1377">
                  <c:v>40283</c:v>
                </c:pt>
                <c:pt idx="1378">
                  <c:v>40284</c:v>
                </c:pt>
                <c:pt idx="1379">
                  <c:v>40287</c:v>
                </c:pt>
                <c:pt idx="1380">
                  <c:v>40288</c:v>
                </c:pt>
                <c:pt idx="1381">
                  <c:v>40289</c:v>
                </c:pt>
                <c:pt idx="1382">
                  <c:v>40290</c:v>
                </c:pt>
                <c:pt idx="1383">
                  <c:v>40291</c:v>
                </c:pt>
                <c:pt idx="1384">
                  <c:v>40294</c:v>
                </c:pt>
                <c:pt idx="1385">
                  <c:v>40295</c:v>
                </c:pt>
                <c:pt idx="1386">
                  <c:v>40296</c:v>
                </c:pt>
                <c:pt idx="1387">
                  <c:v>40297</c:v>
                </c:pt>
                <c:pt idx="1388">
                  <c:v>40298</c:v>
                </c:pt>
                <c:pt idx="1389">
                  <c:v>40301</c:v>
                </c:pt>
                <c:pt idx="1390">
                  <c:v>40302</c:v>
                </c:pt>
                <c:pt idx="1391">
                  <c:v>40303</c:v>
                </c:pt>
                <c:pt idx="1392">
                  <c:v>40304</c:v>
                </c:pt>
                <c:pt idx="1393">
                  <c:v>40305</c:v>
                </c:pt>
                <c:pt idx="1394">
                  <c:v>40308</c:v>
                </c:pt>
                <c:pt idx="1395">
                  <c:v>40309</c:v>
                </c:pt>
                <c:pt idx="1396">
                  <c:v>40310</c:v>
                </c:pt>
                <c:pt idx="1397">
                  <c:v>40311</c:v>
                </c:pt>
                <c:pt idx="1398">
                  <c:v>40312</c:v>
                </c:pt>
                <c:pt idx="1399">
                  <c:v>40315</c:v>
                </c:pt>
                <c:pt idx="1400">
                  <c:v>40316</c:v>
                </c:pt>
                <c:pt idx="1401">
                  <c:v>40317</c:v>
                </c:pt>
                <c:pt idx="1402">
                  <c:v>40318</c:v>
                </c:pt>
                <c:pt idx="1403">
                  <c:v>40319</c:v>
                </c:pt>
                <c:pt idx="1404">
                  <c:v>40322</c:v>
                </c:pt>
                <c:pt idx="1405">
                  <c:v>40323</c:v>
                </c:pt>
                <c:pt idx="1406">
                  <c:v>40324</c:v>
                </c:pt>
                <c:pt idx="1407">
                  <c:v>40325</c:v>
                </c:pt>
                <c:pt idx="1408">
                  <c:v>40326</c:v>
                </c:pt>
                <c:pt idx="1409">
                  <c:v>40329</c:v>
                </c:pt>
                <c:pt idx="1410">
                  <c:v>40330</c:v>
                </c:pt>
                <c:pt idx="1411">
                  <c:v>40331</c:v>
                </c:pt>
                <c:pt idx="1412">
                  <c:v>40332</c:v>
                </c:pt>
                <c:pt idx="1413">
                  <c:v>40333</c:v>
                </c:pt>
                <c:pt idx="1414">
                  <c:v>40336</c:v>
                </c:pt>
                <c:pt idx="1415">
                  <c:v>40337</c:v>
                </c:pt>
                <c:pt idx="1416">
                  <c:v>40338</c:v>
                </c:pt>
                <c:pt idx="1417">
                  <c:v>40339</c:v>
                </c:pt>
                <c:pt idx="1418">
                  <c:v>40340</c:v>
                </c:pt>
                <c:pt idx="1419">
                  <c:v>40343</c:v>
                </c:pt>
                <c:pt idx="1420">
                  <c:v>40344</c:v>
                </c:pt>
                <c:pt idx="1421">
                  <c:v>40345</c:v>
                </c:pt>
                <c:pt idx="1422">
                  <c:v>40346</c:v>
                </c:pt>
                <c:pt idx="1423">
                  <c:v>40347</c:v>
                </c:pt>
                <c:pt idx="1424">
                  <c:v>40350</c:v>
                </c:pt>
                <c:pt idx="1425">
                  <c:v>40351</c:v>
                </c:pt>
                <c:pt idx="1426">
                  <c:v>40352</c:v>
                </c:pt>
                <c:pt idx="1427">
                  <c:v>40353</c:v>
                </c:pt>
                <c:pt idx="1428">
                  <c:v>40354</c:v>
                </c:pt>
                <c:pt idx="1429">
                  <c:v>40357</c:v>
                </c:pt>
                <c:pt idx="1430">
                  <c:v>40358</c:v>
                </c:pt>
                <c:pt idx="1431">
                  <c:v>40359</c:v>
                </c:pt>
                <c:pt idx="1432">
                  <c:v>40360</c:v>
                </c:pt>
                <c:pt idx="1433">
                  <c:v>40361</c:v>
                </c:pt>
                <c:pt idx="1434">
                  <c:v>40364</c:v>
                </c:pt>
                <c:pt idx="1435">
                  <c:v>40365</c:v>
                </c:pt>
                <c:pt idx="1436">
                  <c:v>40366</c:v>
                </c:pt>
                <c:pt idx="1437">
                  <c:v>40367</c:v>
                </c:pt>
                <c:pt idx="1438">
                  <c:v>40368</c:v>
                </c:pt>
                <c:pt idx="1439">
                  <c:v>40371</c:v>
                </c:pt>
                <c:pt idx="1440">
                  <c:v>40372</c:v>
                </c:pt>
                <c:pt idx="1441">
                  <c:v>40373</c:v>
                </c:pt>
                <c:pt idx="1442">
                  <c:v>40374</c:v>
                </c:pt>
                <c:pt idx="1443">
                  <c:v>40375</c:v>
                </c:pt>
                <c:pt idx="1444">
                  <c:v>40378</c:v>
                </c:pt>
                <c:pt idx="1445">
                  <c:v>40379</c:v>
                </c:pt>
                <c:pt idx="1446">
                  <c:v>40380</c:v>
                </c:pt>
                <c:pt idx="1447">
                  <c:v>40381</c:v>
                </c:pt>
                <c:pt idx="1448">
                  <c:v>40382</c:v>
                </c:pt>
                <c:pt idx="1449">
                  <c:v>40385</c:v>
                </c:pt>
                <c:pt idx="1450">
                  <c:v>40386</c:v>
                </c:pt>
                <c:pt idx="1451">
                  <c:v>40387</c:v>
                </c:pt>
                <c:pt idx="1452">
                  <c:v>40388</c:v>
                </c:pt>
                <c:pt idx="1453">
                  <c:v>40389</c:v>
                </c:pt>
                <c:pt idx="1454">
                  <c:v>40392</c:v>
                </c:pt>
                <c:pt idx="1455">
                  <c:v>40393</c:v>
                </c:pt>
                <c:pt idx="1456">
                  <c:v>40394</c:v>
                </c:pt>
                <c:pt idx="1457">
                  <c:v>40395</c:v>
                </c:pt>
                <c:pt idx="1458">
                  <c:v>40396</c:v>
                </c:pt>
                <c:pt idx="1459">
                  <c:v>40399</c:v>
                </c:pt>
                <c:pt idx="1460">
                  <c:v>40400</c:v>
                </c:pt>
                <c:pt idx="1461">
                  <c:v>40401</c:v>
                </c:pt>
                <c:pt idx="1462">
                  <c:v>40402</c:v>
                </c:pt>
                <c:pt idx="1463">
                  <c:v>40403</c:v>
                </c:pt>
                <c:pt idx="1464">
                  <c:v>40406</c:v>
                </c:pt>
                <c:pt idx="1465">
                  <c:v>40407</c:v>
                </c:pt>
                <c:pt idx="1466">
                  <c:v>40408</c:v>
                </c:pt>
                <c:pt idx="1467">
                  <c:v>40409</c:v>
                </c:pt>
                <c:pt idx="1468">
                  <c:v>40410</c:v>
                </c:pt>
                <c:pt idx="1469">
                  <c:v>40413</c:v>
                </c:pt>
                <c:pt idx="1470">
                  <c:v>40414</c:v>
                </c:pt>
                <c:pt idx="1471">
                  <c:v>40415</c:v>
                </c:pt>
                <c:pt idx="1472">
                  <c:v>40416</c:v>
                </c:pt>
                <c:pt idx="1473">
                  <c:v>40417</c:v>
                </c:pt>
                <c:pt idx="1474">
                  <c:v>40420</c:v>
                </c:pt>
                <c:pt idx="1475">
                  <c:v>40421</c:v>
                </c:pt>
                <c:pt idx="1476">
                  <c:v>40422</c:v>
                </c:pt>
                <c:pt idx="1477">
                  <c:v>40423</c:v>
                </c:pt>
                <c:pt idx="1478">
                  <c:v>40424</c:v>
                </c:pt>
                <c:pt idx="1479">
                  <c:v>40427</c:v>
                </c:pt>
                <c:pt idx="1480">
                  <c:v>40428</c:v>
                </c:pt>
                <c:pt idx="1481">
                  <c:v>40429</c:v>
                </c:pt>
                <c:pt idx="1482">
                  <c:v>40430</c:v>
                </c:pt>
                <c:pt idx="1483">
                  <c:v>40431</c:v>
                </c:pt>
                <c:pt idx="1484">
                  <c:v>40434</c:v>
                </c:pt>
                <c:pt idx="1485">
                  <c:v>40435</c:v>
                </c:pt>
                <c:pt idx="1486">
                  <c:v>40436</c:v>
                </c:pt>
                <c:pt idx="1487">
                  <c:v>40437</c:v>
                </c:pt>
                <c:pt idx="1488">
                  <c:v>40438</c:v>
                </c:pt>
                <c:pt idx="1489">
                  <c:v>40441</c:v>
                </c:pt>
                <c:pt idx="1490">
                  <c:v>40442</c:v>
                </c:pt>
                <c:pt idx="1491">
                  <c:v>40443</c:v>
                </c:pt>
                <c:pt idx="1492">
                  <c:v>40444</c:v>
                </c:pt>
                <c:pt idx="1493">
                  <c:v>40445</c:v>
                </c:pt>
                <c:pt idx="1494">
                  <c:v>40448</c:v>
                </c:pt>
                <c:pt idx="1495">
                  <c:v>40449</c:v>
                </c:pt>
                <c:pt idx="1496">
                  <c:v>40450</c:v>
                </c:pt>
                <c:pt idx="1497">
                  <c:v>40451</c:v>
                </c:pt>
                <c:pt idx="1498">
                  <c:v>40452</c:v>
                </c:pt>
                <c:pt idx="1499">
                  <c:v>40455</c:v>
                </c:pt>
                <c:pt idx="1500">
                  <c:v>40456</c:v>
                </c:pt>
                <c:pt idx="1501">
                  <c:v>40457</c:v>
                </c:pt>
                <c:pt idx="1502">
                  <c:v>40458</c:v>
                </c:pt>
                <c:pt idx="1503">
                  <c:v>40459</c:v>
                </c:pt>
                <c:pt idx="1504">
                  <c:v>40462</c:v>
                </c:pt>
                <c:pt idx="1505">
                  <c:v>40463</c:v>
                </c:pt>
                <c:pt idx="1506">
                  <c:v>40464</c:v>
                </c:pt>
                <c:pt idx="1507">
                  <c:v>40465</c:v>
                </c:pt>
                <c:pt idx="1508">
                  <c:v>40466</c:v>
                </c:pt>
                <c:pt idx="1509">
                  <c:v>40469</c:v>
                </c:pt>
                <c:pt idx="1510">
                  <c:v>40470</c:v>
                </c:pt>
                <c:pt idx="1511">
                  <c:v>40471</c:v>
                </c:pt>
                <c:pt idx="1512">
                  <c:v>40472</c:v>
                </c:pt>
                <c:pt idx="1513">
                  <c:v>40473</c:v>
                </c:pt>
                <c:pt idx="1514">
                  <c:v>40476</c:v>
                </c:pt>
                <c:pt idx="1515">
                  <c:v>40477</c:v>
                </c:pt>
                <c:pt idx="1516">
                  <c:v>40478</c:v>
                </c:pt>
                <c:pt idx="1517">
                  <c:v>40479</c:v>
                </c:pt>
                <c:pt idx="1518">
                  <c:v>40480</c:v>
                </c:pt>
                <c:pt idx="1519">
                  <c:v>40483</c:v>
                </c:pt>
                <c:pt idx="1520">
                  <c:v>40484</c:v>
                </c:pt>
                <c:pt idx="1521">
                  <c:v>40485</c:v>
                </c:pt>
                <c:pt idx="1522">
                  <c:v>40486</c:v>
                </c:pt>
                <c:pt idx="1523">
                  <c:v>40487</c:v>
                </c:pt>
                <c:pt idx="1524">
                  <c:v>40490</c:v>
                </c:pt>
                <c:pt idx="1525">
                  <c:v>40491</c:v>
                </c:pt>
                <c:pt idx="1526">
                  <c:v>40492</c:v>
                </c:pt>
                <c:pt idx="1527">
                  <c:v>40493</c:v>
                </c:pt>
                <c:pt idx="1528">
                  <c:v>40494</c:v>
                </c:pt>
                <c:pt idx="1529">
                  <c:v>40497</c:v>
                </c:pt>
                <c:pt idx="1530">
                  <c:v>40498</c:v>
                </c:pt>
                <c:pt idx="1531">
                  <c:v>40499</c:v>
                </c:pt>
                <c:pt idx="1532">
                  <c:v>40500</c:v>
                </c:pt>
                <c:pt idx="1533">
                  <c:v>40501</c:v>
                </c:pt>
                <c:pt idx="1534">
                  <c:v>40504</c:v>
                </c:pt>
                <c:pt idx="1535">
                  <c:v>40505</c:v>
                </c:pt>
                <c:pt idx="1536">
                  <c:v>40506</c:v>
                </c:pt>
                <c:pt idx="1537">
                  <c:v>40507</c:v>
                </c:pt>
                <c:pt idx="1538">
                  <c:v>40508</c:v>
                </c:pt>
                <c:pt idx="1539">
                  <c:v>40511</c:v>
                </c:pt>
                <c:pt idx="1540">
                  <c:v>40512</c:v>
                </c:pt>
                <c:pt idx="1541">
                  <c:v>40513</c:v>
                </c:pt>
                <c:pt idx="1542">
                  <c:v>40514</c:v>
                </c:pt>
                <c:pt idx="1543">
                  <c:v>40515</c:v>
                </c:pt>
                <c:pt idx="1544">
                  <c:v>40518</c:v>
                </c:pt>
                <c:pt idx="1545">
                  <c:v>40519</c:v>
                </c:pt>
                <c:pt idx="1546">
                  <c:v>40520</c:v>
                </c:pt>
                <c:pt idx="1547">
                  <c:v>40521</c:v>
                </c:pt>
                <c:pt idx="1548">
                  <c:v>40522</c:v>
                </c:pt>
                <c:pt idx="1549">
                  <c:v>40525</c:v>
                </c:pt>
                <c:pt idx="1550">
                  <c:v>40526</c:v>
                </c:pt>
                <c:pt idx="1551">
                  <c:v>40527</c:v>
                </c:pt>
                <c:pt idx="1552">
                  <c:v>40528</c:v>
                </c:pt>
                <c:pt idx="1553">
                  <c:v>40529</c:v>
                </c:pt>
                <c:pt idx="1554">
                  <c:v>40532</c:v>
                </c:pt>
                <c:pt idx="1555">
                  <c:v>40533</c:v>
                </c:pt>
                <c:pt idx="1556">
                  <c:v>40534</c:v>
                </c:pt>
                <c:pt idx="1557">
                  <c:v>40535</c:v>
                </c:pt>
                <c:pt idx="1558">
                  <c:v>40536</c:v>
                </c:pt>
                <c:pt idx="1559">
                  <c:v>40539</c:v>
                </c:pt>
                <c:pt idx="1560">
                  <c:v>40540</c:v>
                </c:pt>
                <c:pt idx="1561">
                  <c:v>40541</c:v>
                </c:pt>
                <c:pt idx="1562">
                  <c:v>40542</c:v>
                </c:pt>
                <c:pt idx="1563">
                  <c:v>40543</c:v>
                </c:pt>
                <c:pt idx="1564">
                  <c:v>40546</c:v>
                </c:pt>
                <c:pt idx="1565">
                  <c:v>40547</c:v>
                </c:pt>
                <c:pt idx="1566">
                  <c:v>40548</c:v>
                </c:pt>
                <c:pt idx="1567">
                  <c:v>40549</c:v>
                </c:pt>
                <c:pt idx="1568">
                  <c:v>40550</c:v>
                </c:pt>
                <c:pt idx="1569">
                  <c:v>40553</c:v>
                </c:pt>
                <c:pt idx="1570">
                  <c:v>40554</c:v>
                </c:pt>
                <c:pt idx="1571">
                  <c:v>40555</c:v>
                </c:pt>
                <c:pt idx="1572">
                  <c:v>40556</c:v>
                </c:pt>
                <c:pt idx="1573">
                  <c:v>40557</c:v>
                </c:pt>
                <c:pt idx="1574">
                  <c:v>40560</c:v>
                </c:pt>
                <c:pt idx="1575">
                  <c:v>40561</c:v>
                </c:pt>
                <c:pt idx="1576">
                  <c:v>40562</c:v>
                </c:pt>
                <c:pt idx="1577">
                  <c:v>40563</c:v>
                </c:pt>
                <c:pt idx="1578">
                  <c:v>40564</c:v>
                </c:pt>
                <c:pt idx="1579">
                  <c:v>40567</c:v>
                </c:pt>
                <c:pt idx="1580">
                  <c:v>40568</c:v>
                </c:pt>
                <c:pt idx="1581">
                  <c:v>40569</c:v>
                </c:pt>
                <c:pt idx="1582">
                  <c:v>40570</c:v>
                </c:pt>
                <c:pt idx="1583">
                  <c:v>40571</c:v>
                </c:pt>
                <c:pt idx="1584">
                  <c:v>40574</c:v>
                </c:pt>
                <c:pt idx="1585">
                  <c:v>40575</c:v>
                </c:pt>
                <c:pt idx="1586">
                  <c:v>40576</c:v>
                </c:pt>
                <c:pt idx="1587">
                  <c:v>40577</c:v>
                </c:pt>
                <c:pt idx="1588">
                  <c:v>40578</c:v>
                </c:pt>
                <c:pt idx="1589">
                  <c:v>40581</c:v>
                </c:pt>
                <c:pt idx="1590">
                  <c:v>40582</c:v>
                </c:pt>
                <c:pt idx="1591">
                  <c:v>40583</c:v>
                </c:pt>
                <c:pt idx="1592">
                  <c:v>40584</c:v>
                </c:pt>
                <c:pt idx="1593">
                  <c:v>40585</c:v>
                </c:pt>
                <c:pt idx="1594">
                  <c:v>40588</c:v>
                </c:pt>
                <c:pt idx="1595">
                  <c:v>40589</c:v>
                </c:pt>
                <c:pt idx="1596">
                  <c:v>40590</c:v>
                </c:pt>
                <c:pt idx="1597">
                  <c:v>40591</c:v>
                </c:pt>
                <c:pt idx="1598">
                  <c:v>40592</c:v>
                </c:pt>
                <c:pt idx="1599">
                  <c:v>40595</c:v>
                </c:pt>
                <c:pt idx="1600">
                  <c:v>40596</c:v>
                </c:pt>
                <c:pt idx="1601">
                  <c:v>40597</c:v>
                </c:pt>
                <c:pt idx="1602">
                  <c:v>40598</c:v>
                </c:pt>
                <c:pt idx="1603">
                  <c:v>40599</c:v>
                </c:pt>
                <c:pt idx="1604">
                  <c:v>40602</c:v>
                </c:pt>
                <c:pt idx="1605">
                  <c:v>40603</c:v>
                </c:pt>
                <c:pt idx="1606">
                  <c:v>40604</c:v>
                </c:pt>
                <c:pt idx="1607">
                  <c:v>40605</c:v>
                </c:pt>
                <c:pt idx="1608">
                  <c:v>40606</c:v>
                </c:pt>
                <c:pt idx="1609">
                  <c:v>40609</c:v>
                </c:pt>
                <c:pt idx="1610">
                  <c:v>40610</c:v>
                </c:pt>
                <c:pt idx="1611">
                  <c:v>40611</c:v>
                </c:pt>
                <c:pt idx="1612">
                  <c:v>40612</c:v>
                </c:pt>
                <c:pt idx="1613">
                  <c:v>40613</c:v>
                </c:pt>
                <c:pt idx="1614">
                  <c:v>40616</c:v>
                </c:pt>
                <c:pt idx="1615">
                  <c:v>40617</c:v>
                </c:pt>
                <c:pt idx="1616">
                  <c:v>40618</c:v>
                </c:pt>
                <c:pt idx="1617">
                  <c:v>40619</c:v>
                </c:pt>
                <c:pt idx="1618">
                  <c:v>40620</c:v>
                </c:pt>
                <c:pt idx="1619">
                  <c:v>40623</c:v>
                </c:pt>
                <c:pt idx="1620">
                  <c:v>40624</c:v>
                </c:pt>
                <c:pt idx="1621">
                  <c:v>40625</c:v>
                </c:pt>
                <c:pt idx="1622">
                  <c:v>40626</c:v>
                </c:pt>
                <c:pt idx="1623">
                  <c:v>40627</c:v>
                </c:pt>
                <c:pt idx="1624">
                  <c:v>40630</c:v>
                </c:pt>
                <c:pt idx="1625">
                  <c:v>40631</c:v>
                </c:pt>
                <c:pt idx="1626">
                  <c:v>40632</c:v>
                </c:pt>
                <c:pt idx="1627">
                  <c:v>40633</c:v>
                </c:pt>
                <c:pt idx="1628">
                  <c:v>40634</c:v>
                </c:pt>
                <c:pt idx="1629">
                  <c:v>40637</c:v>
                </c:pt>
                <c:pt idx="1630">
                  <c:v>40638</c:v>
                </c:pt>
                <c:pt idx="1631">
                  <c:v>40639</c:v>
                </c:pt>
                <c:pt idx="1632">
                  <c:v>40640</c:v>
                </c:pt>
                <c:pt idx="1633">
                  <c:v>40641</c:v>
                </c:pt>
                <c:pt idx="1634">
                  <c:v>40644</c:v>
                </c:pt>
                <c:pt idx="1635">
                  <c:v>40645</c:v>
                </c:pt>
                <c:pt idx="1636">
                  <c:v>40646</c:v>
                </c:pt>
                <c:pt idx="1637">
                  <c:v>40647</c:v>
                </c:pt>
                <c:pt idx="1638">
                  <c:v>40648</c:v>
                </c:pt>
                <c:pt idx="1639">
                  <c:v>40651</c:v>
                </c:pt>
                <c:pt idx="1640">
                  <c:v>40652</c:v>
                </c:pt>
                <c:pt idx="1641">
                  <c:v>40653</c:v>
                </c:pt>
                <c:pt idx="1642">
                  <c:v>40654</c:v>
                </c:pt>
                <c:pt idx="1643">
                  <c:v>40655</c:v>
                </c:pt>
                <c:pt idx="1644">
                  <c:v>40658</c:v>
                </c:pt>
                <c:pt idx="1645">
                  <c:v>40659</c:v>
                </c:pt>
                <c:pt idx="1646">
                  <c:v>40660</c:v>
                </c:pt>
                <c:pt idx="1647">
                  <c:v>40661</c:v>
                </c:pt>
                <c:pt idx="1648">
                  <c:v>40662</c:v>
                </c:pt>
                <c:pt idx="1649">
                  <c:v>40665</c:v>
                </c:pt>
                <c:pt idx="1650">
                  <c:v>40666</c:v>
                </c:pt>
                <c:pt idx="1651">
                  <c:v>40667</c:v>
                </c:pt>
                <c:pt idx="1652">
                  <c:v>40668</c:v>
                </c:pt>
                <c:pt idx="1653">
                  <c:v>40669</c:v>
                </c:pt>
                <c:pt idx="1654">
                  <c:v>40672</c:v>
                </c:pt>
                <c:pt idx="1655">
                  <c:v>40673</c:v>
                </c:pt>
                <c:pt idx="1656">
                  <c:v>40674</c:v>
                </c:pt>
                <c:pt idx="1657">
                  <c:v>40675</c:v>
                </c:pt>
                <c:pt idx="1658">
                  <c:v>40676</c:v>
                </c:pt>
                <c:pt idx="1659">
                  <c:v>40679</c:v>
                </c:pt>
                <c:pt idx="1660">
                  <c:v>40680</c:v>
                </c:pt>
                <c:pt idx="1661">
                  <c:v>40681</c:v>
                </c:pt>
                <c:pt idx="1662">
                  <c:v>40682</c:v>
                </c:pt>
                <c:pt idx="1663">
                  <c:v>40683</c:v>
                </c:pt>
                <c:pt idx="1664">
                  <c:v>40686</c:v>
                </c:pt>
                <c:pt idx="1665">
                  <c:v>40687</c:v>
                </c:pt>
                <c:pt idx="1666">
                  <c:v>40688</c:v>
                </c:pt>
                <c:pt idx="1667">
                  <c:v>40689</c:v>
                </c:pt>
                <c:pt idx="1668">
                  <c:v>40690</c:v>
                </c:pt>
                <c:pt idx="1669">
                  <c:v>40693</c:v>
                </c:pt>
                <c:pt idx="1670">
                  <c:v>40694</c:v>
                </c:pt>
                <c:pt idx="1671">
                  <c:v>40695</c:v>
                </c:pt>
                <c:pt idx="1672">
                  <c:v>40696</c:v>
                </c:pt>
                <c:pt idx="1673">
                  <c:v>40697</c:v>
                </c:pt>
                <c:pt idx="1674">
                  <c:v>40700</c:v>
                </c:pt>
                <c:pt idx="1675">
                  <c:v>40701</c:v>
                </c:pt>
                <c:pt idx="1676">
                  <c:v>40702</c:v>
                </c:pt>
                <c:pt idx="1677">
                  <c:v>40703</c:v>
                </c:pt>
                <c:pt idx="1678">
                  <c:v>40704</c:v>
                </c:pt>
                <c:pt idx="1679">
                  <c:v>40707</c:v>
                </c:pt>
                <c:pt idx="1680">
                  <c:v>40708</c:v>
                </c:pt>
                <c:pt idx="1681">
                  <c:v>40709</c:v>
                </c:pt>
                <c:pt idx="1682">
                  <c:v>40710</c:v>
                </c:pt>
                <c:pt idx="1683">
                  <c:v>40711</c:v>
                </c:pt>
                <c:pt idx="1684">
                  <c:v>40714</c:v>
                </c:pt>
                <c:pt idx="1685">
                  <c:v>40715</c:v>
                </c:pt>
                <c:pt idx="1686">
                  <c:v>40716</c:v>
                </c:pt>
                <c:pt idx="1687">
                  <c:v>40717</c:v>
                </c:pt>
                <c:pt idx="1688">
                  <c:v>40718</c:v>
                </c:pt>
                <c:pt idx="1689">
                  <c:v>40721</c:v>
                </c:pt>
                <c:pt idx="1690">
                  <c:v>40722</c:v>
                </c:pt>
                <c:pt idx="1691">
                  <c:v>40723</c:v>
                </c:pt>
                <c:pt idx="1692">
                  <c:v>40724</c:v>
                </c:pt>
                <c:pt idx="1693">
                  <c:v>40725</c:v>
                </c:pt>
                <c:pt idx="1694">
                  <c:v>40728</c:v>
                </c:pt>
                <c:pt idx="1695">
                  <c:v>40729</c:v>
                </c:pt>
                <c:pt idx="1696">
                  <c:v>40730</c:v>
                </c:pt>
                <c:pt idx="1697">
                  <c:v>40731</c:v>
                </c:pt>
                <c:pt idx="1698">
                  <c:v>40732</c:v>
                </c:pt>
                <c:pt idx="1699">
                  <c:v>40735</c:v>
                </c:pt>
                <c:pt idx="1700">
                  <c:v>40736</c:v>
                </c:pt>
                <c:pt idx="1701">
                  <c:v>40737</c:v>
                </c:pt>
                <c:pt idx="1702">
                  <c:v>40738</c:v>
                </c:pt>
                <c:pt idx="1703">
                  <c:v>40739</c:v>
                </c:pt>
                <c:pt idx="1704">
                  <c:v>40742</c:v>
                </c:pt>
                <c:pt idx="1705">
                  <c:v>40743</c:v>
                </c:pt>
                <c:pt idx="1706">
                  <c:v>40744</c:v>
                </c:pt>
                <c:pt idx="1707">
                  <c:v>40745</c:v>
                </c:pt>
                <c:pt idx="1708">
                  <c:v>40746</c:v>
                </c:pt>
                <c:pt idx="1709">
                  <c:v>40749</c:v>
                </c:pt>
                <c:pt idx="1710">
                  <c:v>40750</c:v>
                </c:pt>
                <c:pt idx="1711">
                  <c:v>40751</c:v>
                </c:pt>
                <c:pt idx="1712">
                  <c:v>40752</c:v>
                </c:pt>
                <c:pt idx="1713">
                  <c:v>40753</c:v>
                </c:pt>
                <c:pt idx="1714">
                  <c:v>40756</c:v>
                </c:pt>
                <c:pt idx="1715">
                  <c:v>40757</c:v>
                </c:pt>
                <c:pt idx="1716">
                  <c:v>40758</c:v>
                </c:pt>
                <c:pt idx="1717">
                  <c:v>40759</c:v>
                </c:pt>
                <c:pt idx="1718">
                  <c:v>40760</c:v>
                </c:pt>
                <c:pt idx="1719">
                  <c:v>40763</c:v>
                </c:pt>
                <c:pt idx="1720">
                  <c:v>40764</c:v>
                </c:pt>
                <c:pt idx="1721">
                  <c:v>40765</c:v>
                </c:pt>
                <c:pt idx="1722">
                  <c:v>40766</c:v>
                </c:pt>
                <c:pt idx="1723">
                  <c:v>40767</c:v>
                </c:pt>
                <c:pt idx="1724">
                  <c:v>40770</c:v>
                </c:pt>
                <c:pt idx="1725">
                  <c:v>40771</c:v>
                </c:pt>
                <c:pt idx="1726">
                  <c:v>40772</c:v>
                </c:pt>
                <c:pt idx="1727">
                  <c:v>40773</c:v>
                </c:pt>
                <c:pt idx="1728">
                  <c:v>40774</c:v>
                </c:pt>
                <c:pt idx="1729">
                  <c:v>40777</c:v>
                </c:pt>
                <c:pt idx="1730">
                  <c:v>40778</c:v>
                </c:pt>
                <c:pt idx="1731">
                  <c:v>40779</c:v>
                </c:pt>
                <c:pt idx="1732">
                  <c:v>40780</c:v>
                </c:pt>
                <c:pt idx="1733">
                  <c:v>40781</c:v>
                </c:pt>
                <c:pt idx="1734">
                  <c:v>40784</c:v>
                </c:pt>
                <c:pt idx="1735">
                  <c:v>40785</c:v>
                </c:pt>
                <c:pt idx="1736">
                  <c:v>40786</c:v>
                </c:pt>
                <c:pt idx="1737">
                  <c:v>40787</c:v>
                </c:pt>
                <c:pt idx="1738">
                  <c:v>40788</c:v>
                </c:pt>
                <c:pt idx="1739">
                  <c:v>40791</c:v>
                </c:pt>
                <c:pt idx="1740">
                  <c:v>40792</c:v>
                </c:pt>
                <c:pt idx="1741">
                  <c:v>40793</c:v>
                </c:pt>
                <c:pt idx="1742">
                  <c:v>40794</c:v>
                </c:pt>
                <c:pt idx="1743">
                  <c:v>40795</c:v>
                </c:pt>
                <c:pt idx="1744">
                  <c:v>40798</c:v>
                </c:pt>
                <c:pt idx="1745">
                  <c:v>40799</c:v>
                </c:pt>
                <c:pt idx="1746">
                  <c:v>40800</c:v>
                </c:pt>
                <c:pt idx="1747">
                  <c:v>40801</c:v>
                </c:pt>
                <c:pt idx="1748">
                  <c:v>40802</c:v>
                </c:pt>
                <c:pt idx="1749">
                  <c:v>40805</c:v>
                </c:pt>
                <c:pt idx="1750">
                  <c:v>40806</c:v>
                </c:pt>
                <c:pt idx="1751">
                  <c:v>40807</c:v>
                </c:pt>
                <c:pt idx="1752">
                  <c:v>40808</c:v>
                </c:pt>
                <c:pt idx="1753">
                  <c:v>40809</c:v>
                </c:pt>
                <c:pt idx="1754">
                  <c:v>40812</c:v>
                </c:pt>
                <c:pt idx="1755">
                  <c:v>40813</c:v>
                </c:pt>
                <c:pt idx="1756">
                  <c:v>40814</c:v>
                </c:pt>
                <c:pt idx="1757">
                  <c:v>40815</c:v>
                </c:pt>
                <c:pt idx="1758">
                  <c:v>40816</c:v>
                </c:pt>
                <c:pt idx="1759">
                  <c:v>40819</c:v>
                </c:pt>
                <c:pt idx="1760">
                  <c:v>40820</c:v>
                </c:pt>
                <c:pt idx="1761">
                  <c:v>40821</c:v>
                </c:pt>
                <c:pt idx="1762">
                  <c:v>40822</c:v>
                </c:pt>
                <c:pt idx="1763">
                  <c:v>40823</c:v>
                </c:pt>
                <c:pt idx="1764">
                  <c:v>40826</c:v>
                </c:pt>
                <c:pt idx="1765">
                  <c:v>40827</c:v>
                </c:pt>
                <c:pt idx="1766">
                  <c:v>40828</c:v>
                </c:pt>
                <c:pt idx="1767">
                  <c:v>40829</c:v>
                </c:pt>
                <c:pt idx="1768">
                  <c:v>40830</c:v>
                </c:pt>
                <c:pt idx="1769">
                  <c:v>40833</c:v>
                </c:pt>
                <c:pt idx="1770">
                  <c:v>40834</c:v>
                </c:pt>
                <c:pt idx="1771">
                  <c:v>40835</c:v>
                </c:pt>
                <c:pt idx="1772">
                  <c:v>40836</c:v>
                </c:pt>
                <c:pt idx="1773">
                  <c:v>40837</c:v>
                </c:pt>
                <c:pt idx="1774">
                  <c:v>40840</c:v>
                </c:pt>
                <c:pt idx="1775">
                  <c:v>40841</c:v>
                </c:pt>
                <c:pt idx="1776">
                  <c:v>40842</c:v>
                </c:pt>
                <c:pt idx="1777">
                  <c:v>40843</c:v>
                </c:pt>
                <c:pt idx="1778">
                  <c:v>40844</c:v>
                </c:pt>
                <c:pt idx="1779">
                  <c:v>40847</c:v>
                </c:pt>
                <c:pt idx="1780">
                  <c:v>40848</c:v>
                </c:pt>
                <c:pt idx="1781">
                  <c:v>40849</c:v>
                </c:pt>
                <c:pt idx="1782">
                  <c:v>40850</c:v>
                </c:pt>
                <c:pt idx="1783">
                  <c:v>40851</c:v>
                </c:pt>
                <c:pt idx="1784">
                  <c:v>40854</c:v>
                </c:pt>
                <c:pt idx="1785">
                  <c:v>40855</c:v>
                </c:pt>
                <c:pt idx="1786">
                  <c:v>40856</c:v>
                </c:pt>
                <c:pt idx="1787">
                  <c:v>40857</c:v>
                </c:pt>
                <c:pt idx="1788">
                  <c:v>40858</c:v>
                </c:pt>
                <c:pt idx="1789">
                  <c:v>40861</c:v>
                </c:pt>
                <c:pt idx="1790">
                  <c:v>40862</c:v>
                </c:pt>
                <c:pt idx="1791">
                  <c:v>40863</c:v>
                </c:pt>
                <c:pt idx="1792">
                  <c:v>40864</c:v>
                </c:pt>
                <c:pt idx="1793">
                  <c:v>40865</c:v>
                </c:pt>
                <c:pt idx="1794">
                  <c:v>40868</c:v>
                </c:pt>
                <c:pt idx="1795">
                  <c:v>40869</c:v>
                </c:pt>
                <c:pt idx="1796">
                  <c:v>40870</c:v>
                </c:pt>
                <c:pt idx="1797">
                  <c:v>40871</c:v>
                </c:pt>
                <c:pt idx="1798">
                  <c:v>40872</c:v>
                </c:pt>
                <c:pt idx="1799">
                  <c:v>40875</c:v>
                </c:pt>
                <c:pt idx="1800">
                  <c:v>40876</c:v>
                </c:pt>
                <c:pt idx="1801">
                  <c:v>40877</c:v>
                </c:pt>
                <c:pt idx="1802">
                  <c:v>40878</c:v>
                </c:pt>
                <c:pt idx="1803">
                  <c:v>40879</c:v>
                </c:pt>
                <c:pt idx="1804">
                  <c:v>40882</c:v>
                </c:pt>
                <c:pt idx="1805">
                  <c:v>40883</c:v>
                </c:pt>
                <c:pt idx="1806">
                  <c:v>40884</c:v>
                </c:pt>
                <c:pt idx="1807">
                  <c:v>40885</c:v>
                </c:pt>
                <c:pt idx="1808">
                  <c:v>40886</c:v>
                </c:pt>
                <c:pt idx="1809">
                  <c:v>40889</c:v>
                </c:pt>
                <c:pt idx="1810">
                  <c:v>40890</c:v>
                </c:pt>
                <c:pt idx="1811">
                  <c:v>40891</c:v>
                </c:pt>
                <c:pt idx="1812">
                  <c:v>40892</c:v>
                </c:pt>
                <c:pt idx="1813">
                  <c:v>40893</c:v>
                </c:pt>
                <c:pt idx="1814">
                  <c:v>40896</c:v>
                </c:pt>
                <c:pt idx="1815">
                  <c:v>40897</c:v>
                </c:pt>
                <c:pt idx="1816">
                  <c:v>40898</c:v>
                </c:pt>
                <c:pt idx="1817">
                  <c:v>40899</c:v>
                </c:pt>
                <c:pt idx="1818">
                  <c:v>40900</c:v>
                </c:pt>
                <c:pt idx="1819">
                  <c:v>40903</c:v>
                </c:pt>
                <c:pt idx="1820">
                  <c:v>40904</c:v>
                </c:pt>
                <c:pt idx="1821">
                  <c:v>40905</c:v>
                </c:pt>
                <c:pt idx="1822">
                  <c:v>40906</c:v>
                </c:pt>
                <c:pt idx="1823">
                  <c:v>40907</c:v>
                </c:pt>
                <c:pt idx="1824">
                  <c:v>40910</c:v>
                </c:pt>
                <c:pt idx="1825">
                  <c:v>40911</c:v>
                </c:pt>
                <c:pt idx="1826">
                  <c:v>40912</c:v>
                </c:pt>
                <c:pt idx="1827">
                  <c:v>40913</c:v>
                </c:pt>
                <c:pt idx="1828">
                  <c:v>40914</c:v>
                </c:pt>
                <c:pt idx="1829">
                  <c:v>40917</c:v>
                </c:pt>
                <c:pt idx="1830">
                  <c:v>40918</c:v>
                </c:pt>
                <c:pt idx="1831">
                  <c:v>40919</c:v>
                </c:pt>
                <c:pt idx="1832">
                  <c:v>40920</c:v>
                </c:pt>
                <c:pt idx="1833">
                  <c:v>40921</c:v>
                </c:pt>
                <c:pt idx="1834">
                  <c:v>40924</c:v>
                </c:pt>
                <c:pt idx="1835">
                  <c:v>40925</c:v>
                </c:pt>
                <c:pt idx="1836">
                  <c:v>40926</c:v>
                </c:pt>
                <c:pt idx="1837">
                  <c:v>40927</c:v>
                </c:pt>
                <c:pt idx="1838">
                  <c:v>40928</c:v>
                </c:pt>
                <c:pt idx="1839">
                  <c:v>40931</c:v>
                </c:pt>
                <c:pt idx="1840">
                  <c:v>40932</c:v>
                </c:pt>
                <c:pt idx="1841">
                  <c:v>40933</c:v>
                </c:pt>
                <c:pt idx="1842">
                  <c:v>40934</c:v>
                </c:pt>
                <c:pt idx="1843">
                  <c:v>40935</c:v>
                </c:pt>
                <c:pt idx="1844">
                  <c:v>40938</c:v>
                </c:pt>
                <c:pt idx="1845">
                  <c:v>40939</c:v>
                </c:pt>
                <c:pt idx="1846">
                  <c:v>40940</c:v>
                </c:pt>
                <c:pt idx="1847">
                  <c:v>40941</c:v>
                </c:pt>
                <c:pt idx="1848">
                  <c:v>40942</c:v>
                </c:pt>
                <c:pt idx="1849">
                  <c:v>40945</c:v>
                </c:pt>
                <c:pt idx="1850">
                  <c:v>40946</c:v>
                </c:pt>
                <c:pt idx="1851">
                  <c:v>40947</c:v>
                </c:pt>
                <c:pt idx="1852">
                  <c:v>40948</c:v>
                </c:pt>
                <c:pt idx="1853">
                  <c:v>40949</c:v>
                </c:pt>
                <c:pt idx="1854">
                  <c:v>40952</c:v>
                </c:pt>
                <c:pt idx="1855">
                  <c:v>40953</c:v>
                </c:pt>
                <c:pt idx="1856">
                  <c:v>40954</c:v>
                </c:pt>
                <c:pt idx="1857">
                  <c:v>40955</c:v>
                </c:pt>
                <c:pt idx="1858">
                  <c:v>40956</c:v>
                </c:pt>
                <c:pt idx="1859">
                  <c:v>40959</c:v>
                </c:pt>
                <c:pt idx="1860">
                  <c:v>40960</c:v>
                </c:pt>
                <c:pt idx="1861">
                  <c:v>40961</c:v>
                </c:pt>
                <c:pt idx="1862">
                  <c:v>40962</c:v>
                </c:pt>
                <c:pt idx="1863">
                  <c:v>40963</c:v>
                </c:pt>
                <c:pt idx="1864">
                  <c:v>40966</c:v>
                </c:pt>
                <c:pt idx="1865">
                  <c:v>40967</c:v>
                </c:pt>
                <c:pt idx="1866">
                  <c:v>40968</c:v>
                </c:pt>
                <c:pt idx="1867">
                  <c:v>40969</c:v>
                </c:pt>
                <c:pt idx="1868">
                  <c:v>40970</c:v>
                </c:pt>
                <c:pt idx="1869">
                  <c:v>40973</c:v>
                </c:pt>
                <c:pt idx="1870">
                  <c:v>40974</c:v>
                </c:pt>
                <c:pt idx="1871">
                  <c:v>40975</c:v>
                </c:pt>
                <c:pt idx="1872">
                  <c:v>40976</c:v>
                </c:pt>
                <c:pt idx="1873">
                  <c:v>40977</c:v>
                </c:pt>
                <c:pt idx="1874">
                  <c:v>40980</c:v>
                </c:pt>
                <c:pt idx="1875">
                  <c:v>40981</c:v>
                </c:pt>
                <c:pt idx="1876">
                  <c:v>40982</c:v>
                </c:pt>
                <c:pt idx="1877">
                  <c:v>40983</c:v>
                </c:pt>
                <c:pt idx="1878">
                  <c:v>40984</c:v>
                </c:pt>
                <c:pt idx="1879">
                  <c:v>40987</c:v>
                </c:pt>
                <c:pt idx="1880">
                  <c:v>40988</c:v>
                </c:pt>
                <c:pt idx="1881">
                  <c:v>40989</c:v>
                </c:pt>
                <c:pt idx="1882">
                  <c:v>40990</c:v>
                </c:pt>
                <c:pt idx="1883">
                  <c:v>40991</c:v>
                </c:pt>
                <c:pt idx="1884">
                  <c:v>40994</c:v>
                </c:pt>
                <c:pt idx="1885">
                  <c:v>40995</c:v>
                </c:pt>
                <c:pt idx="1886">
                  <c:v>40996</c:v>
                </c:pt>
                <c:pt idx="1887">
                  <c:v>40997</c:v>
                </c:pt>
                <c:pt idx="1888">
                  <c:v>40998</c:v>
                </c:pt>
                <c:pt idx="1889">
                  <c:v>41001</c:v>
                </c:pt>
                <c:pt idx="1890">
                  <c:v>41002</c:v>
                </c:pt>
                <c:pt idx="1891">
                  <c:v>41003</c:v>
                </c:pt>
                <c:pt idx="1892">
                  <c:v>41004</c:v>
                </c:pt>
                <c:pt idx="1893">
                  <c:v>41005</c:v>
                </c:pt>
                <c:pt idx="1894">
                  <c:v>41008</c:v>
                </c:pt>
                <c:pt idx="1895">
                  <c:v>41009</c:v>
                </c:pt>
                <c:pt idx="1896">
                  <c:v>41010</c:v>
                </c:pt>
                <c:pt idx="1897">
                  <c:v>41011</c:v>
                </c:pt>
                <c:pt idx="1898">
                  <c:v>41012</c:v>
                </c:pt>
                <c:pt idx="1899">
                  <c:v>41015</c:v>
                </c:pt>
                <c:pt idx="1900">
                  <c:v>41016</c:v>
                </c:pt>
                <c:pt idx="1901">
                  <c:v>41017</c:v>
                </c:pt>
                <c:pt idx="1902">
                  <c:v>41018</c:v>
                </c:pt>
                <c:pt idx="1903">
                  <c:v>41019</c:v>
                </c:pt>
                <c:pt idx="1904">
                  <c:v>41022</c:v>
                </c:pt>
                <c:pt idx="1905">
                  <c:v>41023</c:v>
                </c:pt>
                <c:pt idx="1906">
                  <c:v>41024</c:v>
                </c:pt>
                <c:pt idx="1907">
                  <c:v>41025</c:v>
                </c:pt>
                <c:pt idx="1908">
                  <c:v>41026</c:v>
                </c:pt>
                <c:pt idx="1909">
                  <c:v>41029</c:v>
                </c:pt>
                <c:pt idx="1910">
                  <c:v>41030</c:v>
                </c:pt>
                <c:pt idx="1911">
                  <c:v>41031</c:v>
                </c:pt>
                <c:pt idx="1912">
                  <c:v>41032</c:v>
                </c:pt>
                <c:pt idx="1913">
                  <c:v>41033</c:v>
                </c:pt>
                <c:pt idx="1914">
                  <c:v>41036</c:v>
                </c:pt>
                <c:pt idx="1915">
                  <c:v>41037</c:v>
                </c:pt>
                <c:pt idx="1916">
                  <c:v>41038</c:v>
                </c:pt>
                <c:pt idx="1917">
                  <c:v>41039</c:v>
                </c:pt>
                <c:pt idx="1918">
                  <c:v>41040</c:v>
                </c:pt>
                <c:pt idx="1919">
                  <c:v>41043</c:v>
                </c:pt>
                <c:pt idx="1920">
                  <c:v>41044</c:v>
                </c:pt>
                <c:pt idx="1921">
                  <c:v>41045</c:v>
                </c:pt>
                <c:pt idx="1922">
                  <c:v>41046</c:v>
                </c:pt>
                <c:pt idx="1923">
                  <c:v>41047</c:v>
                </c:pt>
                <c:pt idx="1924">
                  <c:v>41050</c:v>
                </c:pt>
                <c:pt idx="1925">
                  <c:v>41051</c:v>
                </c:pt>
                <c:pt idx="1926">
                  <c:v>41052</c:v>
                </c:pt>
                <c:pt idx="1927">
                  <c:v>41053</c:v>
                </c:pt>
                <c:pt idx="1928">
                  <c:v>41054</c:v>
                </c:pt>
                <c:pt idx="1929">
                  <c:v>41057</c:v>
                </c:pt>
                <c:pt idx="1930">
                  <c:v>41058</c:v>
                </c:pt>
                <c:pt idx="1931">
                  <c:v>41059</c:v>
                </c:pt>
                <c:pt idx="1932">
                  <c:v>41060</c:v>
                </c:pt>
                <c:pt idx="1933">
                  <c:v>41061</c:v>
                </c:pt>
                <c:pt idx="1934">
                  <c:v>41064</c:v>
                </c:pt>
                <c:pt idx="1935">
                  <c:v>41065</c:v>
                </c:pt>
                <c:pt idx="1936">
                  <c:v>41066</c:v>
                </c:pt>
                <c:pt idx="1937">
                  <c:v>41067</c:v>
                </c:pt>
                <c:pt idx="1938">
                  <c:v>41068</c:v>
                </c:pt>
                <c:pt idx="1939">
                  <c:v>41071</c:v>
                </c:pt>
                <c:pt idx="1940">
                  <c:v>41072</c:v>
                </c:pt>
                <c:pt idx="1941">
                  <c:v>41073</c:v>
                </c:pt>
                <c:pt idx="1942">
                  <c:v>41074</c:v>
                </c:pt>
                <c:pt idx="1943">
                  <c:v>41075</c:v>
                </c:pt>
                <c:pt idx="1944">
                  <c:v>41078</c:v>
                </c:pt>
                <c:pt idx="1945">
                  <c:v>41079</c:v>
                </c:pt>
                <c:pt idx="1946">
                  <c:v>41080</c:v>
                </c:pt>
                <c:pt idx="1947">
                  <c:v>41081</c:v>
                </c:pt>
                <c:pt idx="1948">
                  <c:v>41082</c:v>
                </c:pt>
                <c:pt idx="1949">
                  <c:v>41085</c:v>
                </c:pt>
                <c:pt idx="1950">
                  <c:v>41086</c:v>
                </c:pt>
                <c:pt idx="1951">
                  <c:v>41087</c:v>
                </c:pt>
                <c:pt idx="1952">
                  <c:v>41088</c:v>
                </c:pt>
                <c:pt idx="1953">
                  <c:v>41089</c:v>
                </c:pt>
                <c:pt idx="1954">
                  <c:v>41092</c:v>
                </c:pt>
                <c:pt idx="1955">
                  <c:v>41093</c:v>
                </c:pt>
                <c:pt idx="1956">
                  <c:v>41094</c:v>
                </c:pt>
                <c:pt idx="1957">
                  <c:v>41095</c:v>
                </c:pt>
                <c:pt idx="1958">
                  <c:v>41096</c:v>
                </c:pt>
                <c:pt idx="1959">
                  <c:v>41099</c:v>
                </c:pt>
                <c:pt idx="1960">
                  <c:v>41100</c:v>
                </c:pt>
                <c:pt idx="1961">
                  <c:v>41101</c:v>
                </c:pt>
                <c:pt idx="1962">
                  <c:v>41102</c:v>
                </c:pt>
                <c:pt idx="1963">
                  <c:v>41103</c:v>
                </c:pt>
                <c:pt idx="1964">
                  <c:v>41106</c:v>
                </c:pt>
                <c:pt idx="1965">
                  <c:v>41107</c:v>
                </c:pt>
                <c:pt idx="1966">
                  <c:v>41108</c:v>
                </c:pt>
                <c:pt idx="1967">
                  <c:v>41109</c:v>
                </c:pt>
                <c:pt idx="1968">
                  <c:v>41110</c:v>
                </c:pt>
                <c:pt idx="1969">
                  <c:v>41113</c:v>
                </c:pt>
                <c:pt idx="1970">
                  <c:v>41114</c:v>
                </c:pt>
                <c:pt idx="1971">
                  <c:v>41115</c:v>
                </c:pt>
                <c:pt idx="1972">
                  <c:v>41116</c:v>
                </c:pt>
                <c:pt idx="1973">
                  <c:v>41117</c:v>
                </c:pt>
                <c:pt idx="1974">
                  <c:v>41120</c:v>
                </c:pt>
                <c:pt idx="1975">
                  <c:v>41121</c:v>
                </c:pt>
                <c:pt idx="1976">
                  <c:v>41122</c:v>
                </c:pt>
                <c:pt idx="1977">
                  <c:v>41123</c:v>
                </c:pt>
                <c:pt idx="1978">
                  <c:v>41124</c:v>
                </c:pt>
                <c:pt idx="1979">
                  <c:v>41127</c:v>
                </c:pt>
                <c:pt idx="1980">
                  <c:v>41128</c:v>
                </c:pt>
                <c:pt idx="1981">
                  <c:v>41129</c:v>
                </c:pt>
                <c:pt idx="1982">
                  <c:v>41130</c:v>
                </c:pt>
                <c:pt idx="1983">
                  <c:v>41131</c:v>
                </c:pt>
                <c:pt idx="1984">
                  <c:v>41134</c:v>
                </c:pt>
                <c:pt idx="1985">
                  <c:v>41135</c:v>
                </c:pt>
                <c:pt idx="1986">
                  <c:v>41136</c:v>
                </c:pt>
                <c:pt idx="1987">
                  <c:v>41137</c:v>
                </c:pt>
                <c:pt idx="1988">
                  <c:v>41138</c:v>
                </c:pt>
                <c:pt idx="1989">
                  <c:v>41141</c:v>
                </c:pt>
                <c:pt idx="1990">
                  <c:v>41142</c:v>
                </c:pt>
                <c:pt idx="1991">
                  <c:v>41143</c:v>
                </c:pt>
                <c:pt idx="1992">
                  <c:v>41144</c:v>
                </c:pt>
                <c:pt idx="1993">
                  <c:v>41145</c:v>
                </c:pt>
                <c:pt idx="1994">
                  <c:v>41148</c:v>
                </c:pt>
                <c:pt idx="1995">
                  <c:v>41149</c:v>
                </c:pt>
                <c:pt idx="1996">
                  <c:v>41150</c:v>
                </c:pt>
                <c:pt idx="1997">
                  <c:v>41151</c:v>
                </c:pt>
                <c:pt idx="1998">
                  <c:v>41152</c:v>
                </c:pt>
                <c:pt idx="1999">
                  <c:v>41155</c:v>
                </c:pt>
                <c:pt idx="2000">
                  <c:v>41156</c:v>
                </c:pt>
                <c:pt idx="2001">
                  <c:v>41157</c:v>
                </c:pt>
                <c:pt idx="2002">
                  <c:v>41158</c:v>
                </c:pt>
                <c:pt idx="2003">
                  <c:v>41159</c:v>
                </c:pt>
                <c:pt idx="2004">
                  <c:v>41162</c:v>
                </c:pt>
                <c:pt idx="2005">
                  <c:v>41163</c:v>
                </c:pt>
                <c:pt idx="2006">
                  <c:v>41164</c:v>
                </c:pt>
                <c:pt idx="2007">
                  <c:v>41165</c:v>
                </c:pt>
                <c:pt idx="2008">
                  <c:v>41166</c:v>
                </c:pt>
                <c:pt idx="2009">
                  <c:v>41169</c:v>
                </c:pt>
                <c:pt idx="2010">
                  <c:v>41170</c:v>
                </c:pt>
                <c:pt idx="2011">
                  <c:v>41171</c:v>
                </c:pt>
                <c:pt idx="2012">
                  <c:v>41172</c:v>
                </c:pt>
                <c:pt idx="2013">
                  <c:v>41173</c:v>
                </c:pt>
                <c:pt idx="2014">
                  <c:v>41176</c:v>
                </c:pt>
                <c:pt idx="2015">
                  <c:v>41177</c:v>
                </c:pt>
                <c:pt idx="2016">
                  <c:v>41178</c:v>
                </c:pt>
                <c:pt idx="2017">
                  <c:v>41179</c:v>
                </c:pt>
                <c:pt idx="2018">
                  <c:v>41180</c:v>
                </c:pt>
                <c:pt idx="2019">
                  <c:v>41183</c:v>
                </c:pt>
                <c:pt idx="2020">
                  <c:v>41184</c:v>
                </c:pt>
                <c:pt idx="2021">
                  <c:v>41185</c:v>
                </c:pt>
                <c:pt idx="2022">
                  <c:v>41186</c:v>
                </c:pt>
                <c:pt idx="2023">
                  <c:v>41187</c:v>
                </c:pt>
                <c:pt idx="2024">
                  <c:v>41190</c:v>
                </c:pt>
                <c:pt idx="2025">
                  <c:v>41191</c:v>
                </c:pt>
                <c:pt idx="2026">
                  <c:v>41192</c:v>
                </c:pt>
                <c:pt idx="2027">
                  <c:v>41193</c:v>
                </c:pt>
                <c:pt idx="2028">
                  <c:v>41194</c:v>
                </c:pt>
                <c:pt idx="2029">
                  <c:v>41197</c:v>
                </c:pt>
                <c:pt idx="2030">
                  <c:v>41198</c:v>
                </c:pt>
                <c:pt idx="2031">
                  <c:v>41199</c:v>
                </c:pt>
                <c:pt idx="2032">
                  <c:v>41200</c:v>
                </c:pt>
                <c:pt idx="2033">
                  <c:v>41201</c:v>
                </c:pt>
                <c:pt idx="2034">
                  <c:v>41204</c:v>
                </c:pt>
                <c:pt idx="2035">
                  <c:v>41205</c:v>
                </c:pt>
                <c:pt idx="2036">
                  <c:v>41206</c:v>
                </c:pt>
                <c:pt idx="2037">
                  <c:v>41207</c:v>
                </c:pt>
                <c:pt idx="2038">
                  <c:v>41208</c:v>
                </c:pt>
                <c:pt idx="2039">
                  <c:v>41211</c:v>
                </c:pt>
                <c:pt idx="2040">
                  <c:v>41212</c:v>
                </c:pt>
                <c:pt idx="2041">
                  <c:v>41213</c:v>
                </c:pt>
                <c:pt idx="2042">
                  <c:v>41214</c:v>
                </c:pt>
                <c:pt idx="2043">
                  <c:v>41215</c:v>
                </c:pt>
                <c:pt idx="2044">
                  <c:v>41218</c:v>
                </c:pt>
                <c:pt idx="2045">
                  <c:v>41219</c:v>
                </c:pt>
                <c:pt idx="2046">
                  <c:v>41220</c:v>
                </c:pt>
                <c:pt idx="2047">
                  <c:v>41221</c:v>
                </c:pt>
                <c:pt idx="2048">
                  <c:v>41222</c:v>
                </c:pt>
                <c:pt idx="2049">
                  <c:v>41225</c:v>
                </c:pt>
                <c:pt idx="2050">
                  <c:v>41226</c:v>
                </c:pt>
                <c:pt idx="2051">
                  <c:v>41227</c:v>
                </c:pt>
                <c:pt idx="2052">
                  <c:v>41228</c:v>
                </c:pt>
                <c:pt idx="2053">
                  <c:v>41229</c:v>
                </c:pt>
                <c:pt idx="2054">
                  <c:v>41232</c:v>
                </c:pt>
                <c:pt idx="2055">
                  <c:v>41233</c:v>
                </c:pt>
                <c:pt idx="2056">
                  <c:v>41234</c:v>
                </c:pt>
                <c:pt idx="2057">
                  <c:v>41235</c:v>
                </c:pt>
                <c:pt idx="2058">
                  <c:v>41236</c:v>
                </c:pt>
                <c:pt idx="2059">
                  <c:v>41239</c:v>
                </c:pt>
                <c:pt idx="2060">
                  <c:v>41240</c:v>
                </c:pt>
                <c:pt idx="2061">
                  <c:v>41241</c:v>
                </c:pt>
                <c:pt idx="2062">
                  <c:v>41242</c:v>
                </c:pt>
                <c:pt idx="2063">
                  <c:v>41243</c:v>
                </c:pt>
                <c:pt idx="2064">
                  <c:v>41246</c:v>
                </c:pt>
                <c:pt idx="2065">
                  <c:v>41247</c:v>
                </c:pt>
                <c:pt idx="2066">
                  <c:v>41248</c:v>
                </c:pt>
                <c:pt idx="2067">
                  <c:v>41249</c:v>
                </c:pt>
                <c:pt idx="2068">
                  <c:v>41250</c:v>
                </c:pt>
                <c:pt idx="2069">
                  <c:v>41253</c:v>
                </c:pt>
                <c:pt idx="2070">
                  <c:v>41254</c:v>
                </c:pt>
                <c:pt idx="2071">
                  <c:v>41255</c:v>
                </c:pt>
                <c:pt idx="2072">
                  <c:v>41256</c:v>
                </c:pt>
                <c:pt idx="2073">
                  <c:v>41257</c:v>
                </c:pt>
                <c:pt idx="2074">
                  <c:v>41260</c:v>
                </c:pt>
                <c:pt idx="2075">
                  <c:v>41261</c:v>
                </c:pt>
                <c:pt idx="2076">
                  <c:v>41262</c:v>
                </c:pt>
                <c:pt idx="2077">
                  <c:v>41263</c:v>
                </c:pt>
                <c:pt idx="2078">
                  <c:v>41264</c:v>
                </c:pt>
                <c:pt idx="2079">
                  <c:v>41267</c:v>
                </c:pt>
                <c:pt idx="2080">
                  <c:v>41268</c:v>
                </c:pt>
                <c:pt idx="2081">
                  <c:v>41269</c:v>
                </c:pt>
                <c:pt idx="2082">
                  <c:v>41270</c:v>
                </c:pt>
                <c:pt idx="2083">
                  <c:v>41271</c:v>
                </c:pt>
                <c:pt idx="2084">
                  <c:v>41274</c:v>
                </c:pt>
                <c:pt idx="2085">
                  <c:v>41275</c:v>
                </c:pt>
                <c:pt idx="2086">
                  <c:v>41276</c:v>
                </c:pt>
                <c:pt idx="2087">
                  <c:v>41277</c:v>
                </c:pt>
                <c:pt idx="2088">
                  <c:v>41278</c:v>
                </c:pt>
                <c:pt idx="2089">
                  <c:v>41281</c:v>
                </c:pt>
                <c:pt idx="2090">
                  <c:v>41282</c:v>
                </c:pt>
                <c:pt idx="2091">
                  <c:v>41283</c:v>
                </c:pt>
                <c:pt idx="2092">
                  <c:v>41284</c:v>
                </c:pt>
                <c:pt idx="2093">
                  <c:v>41285</c:v>
                </c:pt>
                <c:pt idx="2094">
                  <c:v>41288</c:v>
                </c:pt>
                <c:pt idx="2095">
                  <c:v>41289</c:v>
                </c:pt>
                <c:pt idx="2096">
                  <c:v>41290</c:v>
                </c:pt>
                <c:pt idx="2097">
                  <c:v>41291</c:v>
                </c:pt>
                <c:pt idx="2098">
                  <c:v>41292</c:v>
                </c:pt>
                <c:pt idx="2099">
                  <c:v>41295</c:v>
                </c:pt>
                <c:pt idx="2100">
                  <c:v>41296</c:v>
                </c:pt>
                <c:pt idx="2101">
                  <c:v>41297</c:v>
                </c:pt>
                <c:pt idx="2102">
                  <c:v>41298</c:v>
                </c:pt>
                <c:pt idx="2103">
                  <c:v>41299</c:v>
                </c:pt>
                <c:pt idx="2104">
                  <c:v>41302</c:v>
                </c:pt>
                <c:pt idx="2105">
                  <c:v>41303</c:v>
                </c:pt>
                <c:pt idx="2106">
                  <c:v>41304</c:v>
                </c:pt>
                <c:pt idx="2107">
                  <c:v>41305</c:v>
                </c:pt>
                <c:pt idx="2108">
                  <c:v>41306</c:v>
                </c:pt>
                <c:pt idx="2109">
                  <c:v>41309</c:v>
                </c:pt>
                <c:pt idx="2110">
                  <c:v>41310</c:v>
                </c:pt>
                <c:pt idx="2111">
                  <c:v>41311</c:v>
                </c:pt>
                <c:pt idx="2112">
                  <c:v>41312</c:v>
                </c:pt>
                <c:pt idx="2113">
                  <c:v>41313</c:v>
                </c:pt>
                <c:pt idx="2114">
                  <c:v>41316</c:v>
                </c:pt>
                <c:pt idx="2115">
                  <c:v>41317</c:v>
                </c:pt>
                <c:pt idx="2116">
                  <c:v>41318</c:v>
                </c:pt>
                <c:pt idx="2117">
                  <c:v>41319</c:v>
                </c:pt>
                <c:pt idx="2118">
                  <c:v>41320</c:v>
                </c:pt>
                <c:pt idx="2119">
                  <c:v>41323</c:v>
                </c:pt>
                <c:pt idx="2120">
                  <c:v>41324</c:v>
                </c:pt>
                <c:pt idx="2121">
                  <c:v>41325</c:v>
                </c:pt>
                <c:pt idx="2122">
                  <c:v>41326</c:v>
                </c:pt>
                <c:pt idx="2123">
                  <c:v>41327</c:v>
                </c:pt>
                <c:pt idx="2124">
                  <c:v>41330</c:v>
                </c:pt>
                <c:pt idx="2125">
                  <c:v>41331</c:v>
                </c:pt>
                <c:pt idx="2126">
                  <c:v>41332</c:v>
                </c:pt>
                <c:pt idx="2127">
                  <c:v>41333</c:v>
                </c:pt>
                <c:pt idx="2128">
                  <c:v>41334</c:v>
                </c:pt>
                <c:pt idx="2129">
                  <c:v>41337</c:v>
                </c:pt>
                <c:pt idx="2130">
                  <c:v>41338</c:v>
                </c:pt>
                <c:pt idx="2131">
                  <c:v>41339</c:v>
                </c:pt>
                <c:pt idx="2132">
                  <c:v>41340</c:v>
                </c:pt>
                <c:pt idx="2133">
                  <c:v>41341</c:v>
                </c:pt>
                <c:pt idx="2134">
                  <c:v>41344</c:v>
                </c:pt>
                <c:pt idx="2135">
                  <c:v>41345</c:v>
                </c:pt>
                <c:pt idx="2136">
                  <c:v>41346</c:v>
                </c:pt>
                <c:pt idx="2137">
                  <c:v>41347</c:v>
                </c:pt>
                <c:pt idx="2138">
                  <c:v>41348</c:v>
                </c:pt>
                <c:pt idx="2139">
                  <c:v>41351</c:v>
                </c:pt>
                <c:pt idx="2140">
                  <c:v>41352</c:v>
                </c:pt>
                <c:pt idx="2141">
                  <c:v>41353</c:v>
                </c:pt>
                <c:pt idx="2142">
                  <c:v>41354</c:v>
                </c:pt>
                <c:pt idx="2143">
                  <c:v>41355</c:v>
                </c:pt>
                <c:pt idx="2144">
                  <c:v>41358</c:v>
                </c:pt>
                <c:pt idx="2145">
                  <c:v>41359</c:v>
                </c:pt>
                <c:pt idx="2146">
                  <c:v>41360</c:v>
                </c:pt>
                <c:pt idx="2147">
                  <c:v>41361</c:v>
                </c:pt>
                <c:pt idx="2148">
                  <c:v>41362</c:v>
                </c:pt>
                <c:pt idx="2149">
                  <c:v>41365</c:v>
                </c:pt>
                <c:pt idx="2150">
                  <c:v>41366</c:v>
                </c:pt>
                <c:pt idx="2151">
                  <c:v>41367</c:v>
                </c:pt>
                <c:pt idx="2152">
                  <c:v>41368</c:v>
                </c:pt>
                <c:pt idx="2153">
                  <c:v>41369</c:v>
                </c:pt>
                <c:pt idx="2154">
                  <c:v>41372</c:v>
                </c:pt>
                <c:pt idx="2155">
                  <c:v>41373</c:v>
                </c:pt>
                <c:pt idx="2156">
                  <c:v>41374</c:v>
                </c:pt>
                <c:pt idx="2157">
                  <c:v>41375</c:v>
                </c:pt>
                <c:pt idx="2158">
                  <c:v>41376</c:v>
                </c:pt>
                <c:pt idx="2159">
                  <c:v>41379</c:v>
                </c:pt>
                <c:pt idx="2160">
                  <c:v>41380</c:v>
                </c:pt>
                <c:pt idx="2161">
                  <c:v>41381</c:v>
                </c:pt>
                <c:pt idx="2162">
                  <c:v>41382</c:v>
                </c:pt>
                <c:pt idx="2163">
                  <c:v>41383</c:v>
                </c:pt>
                <c:pt idx="2164">
                  <c:v>41386</c:v>
                </c:pt>
                <c:pt idx="2165">
                  <c:v>41387</c:v>
                </c:pt>
                <c:pt idx="2166">
                  <c:v>41388</c:v>
                </c:pt>
                <c:pt idx="2167">
                  <c:v>41389</c:v>
                </c:pt>
                <c:pt idx="2168">
                  <c:v>41390</c:v>
                </c:pt>
                <c:pt idx="2169">
                  <c:v>41393</c:v>
                </c:pt>
                <c:pt idx="2170">
                  <c:v>41394</c:v>
                </c:pt>
                <c:pt idx="2171">
                  <c:v>41395</c:v>
                </c:pt>
                <c:pt idx="2172">
                  <c:v>41396</c:v>
                </c:pt>
                <c:pt idx="2173">
                  <c:v>41397</c:v>
                </c:pt>
                <c:pt idx="2174">
                  <c:v>41400</c:v>
                </c:pt>
                <c:pt idx="2175">
                  <c:v>41401</c:v>
                </c:pt>
                <c:pt idx="2176">
                  <c:v>41402</c:v>
                </c:pt>
                <c:pt idx="2177">
                  <c:v>41403</c:v>
                </c:pt>
                <c:pt idx="2178">
                  <c:v>41404</c:v>
                </c:pt>
                <c:pt idx="2179">
                  <c:v>41407</c:v>
                </c:pt>
                <c:pt idx="2180">
                  <c:v>41408</c:v>
                </c:pt>
                <c:pt idx="2181">
                  <c:v>41409</c:v>
                </c:pt>
                <c:pt idx="2182">
                  <c:v>41410</c:v>
                </c:pt>
                <c:pt idx="2183">
                  <c:v>41411</c:v>
                </c:pt>
                <c:pt idx="2184">
                  <c:v>41414</c:v>
                </c:pt>
                <c:pt idx="2185">
                  <c:v>41415</c:v>
                </c:pt>
                <c:pt idx="2186">
                  <c:v>41416</c:v>
                </c:pt>
                <c:pt idx="2187">
                  <c:v>41417</c:v>
                </c:pt>
                <c:pt idx="2188">
                  <c:v>41418</c:v>
                </c:pt>
                <c:pt idx="2189">
                  <c:v>41421</c:v>
                </c:pt>
                <c:pt idx="2190">
                  <c:v>41422</c:v>
                </c:pt>
                <c:pt idx="2191">
                  <c:v>41423</c:v>
                </c:pt>
                <c:pt idx="2192">
                  <c:v>41424</c:v>
                </c:pt>
                <c:pt idx="2193">
                  <c:v>41425</c:v>
                </c:pt>
                <c:pt idx="2194">
                  <c:v>41428</c:v>
                </c:pt>
                <c:pt idx="2195">
                  <c:v>41429</c:v>
                </c:pt>
                <c:pt idx="2196">
                  <c:v>41430</c:v>
                </c:pt>
                <c:pt idx="2197">
                  <c:v>41431</c:v>
                </c:pt>
                <c:pt idx="2198">
                  <c:v>41432</c:v>
                </c:pt>
                <c:pt idx="2199">
                  <c:v>41435</c:v>
                </c:pt>
                <c:pt idx="2200">
                  <c:v>41436</c:v>
                </c:pt>
                <c:pt idx="2201">
                  <c:v>41437</c:v>
                </c:pt>
                <c:pt idx="2202">
                  <c:v>41438</c:v>
                </c:pt>
                <c:pt idx="2203">
                  <c:v>41439</c:v>
                </c:pt>
                <c:pt idx="2204">
                  <c:v>41442</c:v>
                </c:pt>
                <c:pt idx="2205">
                  <c:v>41443</c:v>
                </c:pt>
                <c:pt idx="2206">
                  <c:v>41444</c:v>
                </c:pt>
                <c:pt idx="2207">
                  <c:v>41445</c:v>
                </c:pt>
                <c:pt idx="2208">
                  <c:v>41446</c:v>
                </c:pt>
                <c:pt idx="2209">
                  <c:v>41449</c:v>
                </c:pt>
                <c:pt idx="2210">
                  <c:v>41450</c:v>
                </c:pt>
                <c:pt idx="2211">
                  <c:v>41451</c:v>
                </c:pt>
                <c:pt idx="2212">
                  <c:v>41452</c:v>
                </c:pt>
                <c:pt idx="2213">
                  <c:v>41453</c:v>
                </c:pt>
                <c:pt idx="2214">
                  <c:v>41456</c:v>
                </c:pt>
                <c:pt idx="2215">
                  <c:v>41457</c:v>
                </c:pt>
                <c:pt idx="2216">
                  <c:v>41458</c:v>
                </c:pt>
                <c:pt idx="2217">
                  <c:v>41459</c:v>
                </c:pt>
                <c:pt idx="2218">
                  <c:v>41460</c:v>
                </c:pt>
                <c:pt idx="2219">
                  <c:v>41463</c:v>
                </c:pt>
                <c:pt idx="2220">
                  <c:v>41464</c:v>
                </c:pt>
                <c:pt idx="2221">
                  <c:v>41465</c:v>
                </c:pt>
                <c:pt idx="2222">
                  <c:v>41466</c:v>
                </c:pt>
                <c:pt idx="2223">
                  <c:v>41467</c:v>
                </c:pt>
                <c:pt idx="2224">
                  <c:v>41470</c:v>
                </c:pt>
                <c:pt idx="2225">
                  <c:v>41471</c:v>
                </c:pt>
                <c:pt idx="2226">
                  <c:v>41472</c:v>
                </c:pt>
                <c:pt idx="2227">
                  <c:v>41473</c:v>
                </c:pt>
                <c:pt idx="2228">
                  <c:v>41474</c:v>
                </c:pt>
                <c:pt idx="2229">
                  <c:v>41477</c:v>
                </c:pt>
                <c:pt idx="2230">
                  <c:v>41478</c:v>
                </c:pt>
                <c:pt idx="2231">
                  <c:v>41479</c:v>
                </c:pt>
                <c:pt idx="2232">
                  <c:v>41480</c:v>
                </c:pt>
                <c:pt idx="2233">
                  <c:v>41481</c:v>
                </c:pt>
                <c:pt idx="2234">
                  <c:v>41484</c:v>
                </c:pt>
                <c:pt idx="2235">
                  <c:v>41485</c:v>
                </c:pt>
                <c:pt idx="2236">
                  <c:v>41486</c:v>
                </c:pt>
                <c:pt idx="2237">
                  <c:v>41487</c:v>
                </c:pt>
                <c:pt idx="2238">
                  <c:v>41488</c:v>
                </c:pt>
                <c:pt idx="2239">
                  <c:v>41491</c:v>
                </c:pt>
                <c:pt idx="2240">
                  <c:v>41492</c:v>
                </c:pt>
                <c:pt idx="2241">
                  <c:v>41493</c:v>
                </c:pt>
                <c:pt idx="2242">
                  <c:v>41494</c:v>
                </c:pt>
                <c:pt idx="2243">
                  <c:v>41495</c:v>
                </c:pt>
                <c:pt idx="2244">
                  <c:v>41498</c:v>
                </c:pt>
                <c:pt idx="2245">
                  <c:v>41499</c:v>
                </c:pt>
                <c:pt idx="2246">
                  <c:v>41500</c:v>
                </c:pt>
                <c:pt idx="2247">
                  <c:v>41501</c:v>
                </c:pt>
                <c:pt idx="2248">
                  <c:v>41502</c:v>
                </c:pt>
                <c:pt idx="2249">
                  <c:v>41505</c:v>
                </c:pt>
                <c:pt idx="2250">
                  <c:v>41506</c:v>
                </c:pt>
                <c:pt idx="2251">
                  <c:v>41507</c:v>
                </c:pt>
                <c:pt idx="2252">
                  <c:v>41508</c:v>
                </c:pt>
                <c:pt idx="2253">
                  <c:v>41509</c:v>
                </c:pt>
                <c:pt idx="2254">
                  <c:v>41512</c:v>
                </c:pt>
                <c:pt idx="2255">
                  <c:v>41513</c:v>
                </c:pt>
                <c:pt idx="2256">
                  <c:v>41514</c:v>
                </c:pt>
                <c:pt idx="2257">
                  <c:v>41515</c:v>
                </c:pt>
                <c:pt idx="2258">
                  <c:v>41516</c:v>
                </c:pt>
                <c:pt idx="2259">
                  <c:v>41519</c:v>
                </c:pt>
                <c:pt idx="2260">
                  <c:v>41520</c:v>
                </c:pt>
                <c:pt idx="2261">
                  <c:v>41521</c:v>
                </c:pt>
                <c:pt idx="2262">
                  <c:v>41522</c:v>
                </c:pt>
                <c:pt idx="2263">
                  <c:v>41523</c:v>
                </c:pt>
                <c:pt idx="2264">
                  <c:v>41526</c:v>
                </c:pt>
                <c:pt idx="2265">
                  <c:v>41527</c:v>
                </c:pt>
                <c:pt idx="2266">
                  <c:v>41528</c:v>
                </c:pt>
                <c:pt idx="2267">
                  <c:v>41529</c:v>
                </c:pt>
                <c:pt idx="2268">
                  <c:v>41530</c:v>
                </c:pt>
                <c:pt idx="2269">
                  <c:v>41533</c:v>
                </c:pt>
                <c:pt idx="2270">
                  <c:v>41534</c:v>
                </c:pt>
                <c:pt idx="2271">
                  <c:v>41535</c:v>
                </c:pt>
                <c:pt idx="2272">
                  <c:v>41536</c:v>
                </c:pt>
                <c:pt idx="2273">
                  <c:v>41537</c:v>
                </c:pt>
                <c:pt idx="2274">
                  <c:v>41540</c:v>
                </c:pt>
                <c:pt idx="2275">
                  <c:v>41541</c:v>
                </c:pt>
                <c:pt idx="2276">
                  <c:v>41542</c:v>
                </c:pt>
                <c:pt idx="2277">
                  <c:v>41543</c:v>
                </c:pt>
                <c:pt idx="2278">
                  <c:v>41544</c:v>
                </c:pt>
                <c:pt idx="2279">
                  <c:v>41547</c:v>
                </c:pt>
                <c:pt idx="2280">
                  <c:v>41548</c:v>
                </c:pt>
                <c:pt idx="2281">
                  <c:v>41549</c:v>
                </c:pt>
                <c:pt idx="2282">
                  <c:v>41550</c:v>
                </c:pt>
                <c:pt idx="2283">
                  <c:v>41551</c:v>
                </c:pt>
                <c:pt idx="2284">
                  <c:v>41554</c:v>
                </c:pt>
                <c:pt idx="2285">
                  <c:v>41555</c:v>
                </c:pt>
                <c:pt idx="2286">
                  <c:v>41556</c:v>
                </c:pt>
                <c:pt idx="2287">
                  <c:v>41557</c:v>
                </c:pt>
                <c:pt idx="2288">
                  <c:v>41558</c:v>
                </c:pt>
                <c:pt idx="2289">
                  <c:v>41561</c:v>
                </c:pt>
                <c:pt idx="2290">
                  <c:v>41562</c:v>
                </c:pt>
                <c:pt idx="2291">
                  <c:v>41563</c:v>
                </c:pt>
                <c:pt idx="2292">
                  <c:v>41564</c:v>
                </c:pt>
                <c:pt idx="2293">
                  <c:v>41565</c:v>
                </c:pt>
                <c:pt idx="2294">
                  <c:v>41568</c:v>
                </c:pt>
                <c:pt idx="2295">
                  <c:v>41569</c:v>
                </c:pt>
                <c:pt idx="2296">
                  <c:v>41570</c:v>
                </c:pt>
                <c:pt idx="2297">
                  <c:v>41571</c:v>
                </c:pt>
                <c:pt idx="2298">
                  <c:v>41572</c:v>
                </c:pt>
                <c:pt idx="2299">
                  <c:v>41575</c:v>
                </c:pt>
                <c:pt idx="2300">
                  <c:v>41576</c:v>
                </c:pt>
                <c:pt idx="2301">
                  <c:v>41577</c:v>
                </c:pt>
                <c:pt idx="2302">
                  <c:v>41578</c:v>
                </c:pt>
                <c:pt idx="2303">
                  <c:v>41579</c:v>
                </c:pt>
                <c:pt idx="2304">
                  <c:v>41582</c:v>
                </c:pt>
                <c:pt idx="2305">
                  <c:v>41583</c:v>
                </c:pt>
                <c:pt idx="2306">
                  <c:v>41584</c:v>
                </c:pt>
                <c:pt idx="2307">
                  <c:v>41585</c:v>
                </c:pt>
                <c:pt idx="2308">
                  <c:v>41586</c:v>
                </c:pt>
                <c:pt idx="2309">
                  <c:v>41589</c:v>
                </c:pt>
                <c:pt idx="2310">
                  <c:v>41590</c:v>
                </c:pt>
                <c:pt idx="2311">
                  <c:v>41591</c:v>
                </c:pt>
                <c:pt idx="2312">
                  <c:v>41592</c:v>
                </c:pt>
                <c:pt idx="2313">
                  <c:v>41593</c:v>
                </c:pt>
                <c:pt idx="2314">
                  <c:v>41596</c:v>
                </c:pt>
                <c:pt idx="2315">
                  <c:v>41597</c:v>
                </c:pt>
                <c:pt idx="2316">
                  <c:v>41598</c:v>
                </c:pt>
                <c:pt idx="2317">
                  <c:v>41599</c:v>
                </c:pt>
                <c:pt idx="2318">
                  <c:v>41600</c:v>
                </c:pt>
                <c:pt idx="2319">
                  <c:v>41603</c:v>
                </c:pt>
                <c:pt idx="2320">
                  <c:v>41604</c:v>
                </c:pt>
                <c:pt idx="2321">
                  <c:v>41605</c:v>
                </c:pt>
                <c:pt idx="2322">
                  <c:v>41606</c:v>
                </c:pt>
                <c:pt idx="2323">
                  <c:v>41607</c:v>
                </c:pt>
                <c:pt idx="2324">
                  <c:v>41610</c:v>
                </c:pt>
                <c:pt idx="2325">
                  <c:v>41611</c:v>
                </c:pt>
                <c:pt idx="2326">
                  <c:v>41612</c:v>
                </c:pt>
                <c:pt idx="2327">
                  <c:v>41613</c:v>
                </c:pt>
                <c:pt idx="2328">
                  <c:v>41614</c:v>
                </c:pt>
                <c:pt idx="2329">
                  <c:v>41617</c:v>
                </c:pt>
                <c:pt idx="2330">
                  <c:v>41618</c:v>
                </c:pt>
                <c:pt idx="2331">
                  <c:v>41619</c:v>
                </c:pt>
                <c:pt idx="2332">
                  <c:v>41620</c:v>
                </c:pt>
                <c:pt idx="2333">
                  <c:v>41621</c:v>
                </c:pt>
                <c:pt idx="2334">
                  <c:v>41624</c:v>
                </c:pt>
                <c:pt idx="2335">
                  <c:v>41625</c:v>
                </c:pt>
                <c:pt idx="2336">
                  <c:v>41626</c:v>
                </c:pt>
                <c:pt idx="2337">
                  <c:v>41627</c:v>
                </c:pt>
                <c:pt idx="2338">
                  <c:v>41628</c:v>
                </c:pt>
                <c:pt idx="2339">
                  <c:v>41631</c:v>
                </c:pt>
                <c:pt idx="2340">
                  <c:v>41632</c:v>
                </c:pt>
                <c:pt idx="2341">
                  <c:v>41633</c:v>
                </c:pt>
                <c:pt idx="2342">
                  <c:v>41634</c:v>
                </c:pt>
                <c:pt idx="2343">
                  <c:v>41635</c:v>
                </c:pt>
                <c:pt idx="2344">
                  <c:v>41638</c:v>
                </c:pt>
                <c:pt idx="2345">
                  <c:v>41639</c:v>
                </c:pt>
                <c:pt idx="2346">
                  <c:v>41640</c:v>
                </c:pt>
                <c:pt idx="2347">
                  <c:v>41641</c:v>
                </c:pt>
                <c:pt idx="2348">
                  <c:v>41642</c:v>
                </c:pt>
                <c:pt idx="2349">
                  <c:v>41645</c:v>
                </c:pt>
                <c:pt idx="2350">
                  <c:v>41646</c:v>
                </c:pt>
                <c:pt idx="2351">
                  <c:v>41647</c:v>
                </c:pt>
                <c:pt idx="2352">
                  <c:v>41648</c:v>
                </c:pt>
                <c:pt idx="2353">
                  <c:v>41649</c:v>
                </c:pt>
                <c:pt idx="2354">
                  <c:v>41652</c:v>
                </c:pt>
                <c:pt idx="2355">
                  <c:v>41653</c:v>
                </c:pt>
                <c:pt idx="2356">
                  <c:v>41654</c:v>
                </c:pt>
                <c:pt idx="2357">
                  <c:v>41655</c:v>
                </c:pt>
                <c:pt idx="2358">
                  <c:v>41656</c:v>
                </c:pt>
                <c:pt idx="2359">
                  <c:v>41659</c:v>
                </c:pt>
                <c:pt idx="2360">
                  <c:v>41660</c:v>
                </c:pt>
                <c:pt idx="2361">
                  <c:v>41661</c:v>
                </c:pt>
                <c:pt idx="2362">
                  <c:v>41662</c:v>
                </c:pt>
                <c:pt idx="2363">
                  <c:v>41663</c:v>
                </c:pt>
                <c:pt idx="2364">
                  <c:v>41666</c:v>
                </c:pt>
                <c:pt idx="2365">
                  <c:v>41667</c:v>
                </c:pt>
                <c:pt idx="2366">
                  <c:v>41668</c:v>
                </c:pt>
                <c:pt idx="2367">
                  <c:v>41669</c:v>
                </c:pt>
                <c:pt idx="2368">
                  <c:v>41670</c:v>
                </c:pt>
                <c:pt idx="2369">
                  <c:v>41673</c:v>
                </c:pt>
                <c:pt idx="2370">
                  <c:v>41674</c:v>
                </c:pt>
                <c:pt idx="2371">
                  <c:v>41675</c:v>
                </c:pt>
                <c:pt idx="2372">
                  <c:v>41676</c:v>
                </c:pt>
                <c:pt idx="2373">
                  <c:v>41677</c:v>
                </c:pt>
                <c:pt idx="2374">
                  <c:v>41680</c:v>
                </c:pt>
                <c:pt idx="2375">
                  <c:v>41681</c:v>
                </c:pt>
                <c:pt idx="2376">
                  <c:v>41682</c:v>
                </c:pt>
                <c:pt idx="2377">
                  <c:v>41683</c:v>
                </c:pt>
                <c:pt idx="2378">
                  <c:v>41684</c:v>
                </c:pt>
                <c:pt idx="2379">
                  <c:v>41687</c:v>
                </c:pt>
                <c:pt idx="2380">
                  <c:v>41688</c:v>
                </c:pt>
                <c:pt idx="2381">
                  <c:v>41689</c:v>
                </c:pt>
                <c:pt idx="2382">
                  <c:v>41690</c:v>
                </c:pt>
                <c:pt idx="2383">
                  <c:v>41691</c:v>
                </c:pt>
                <c:pt idx="2384">
                  <c:v>41694</c:v>
                </c:pt>
                <c:pt idx="2385">
                  <c:v>41695</c:v>
                </c:pt>
                <c:pt idx="2386">
                  <c:v>41696</c:v>
                </c:pt>
                <c:pt idx="2387">
                  <c:v>41697</c:v>
                </c:pt>
                <c:pt idx="2388">
                  <c:v>41698</c:v>
                </c:pt>
                <c:pt idx="2389">
                  <c:v>41701</c:v>
                </c:pt>
                <c:pt idx="2390">
                  <c:v>41702</c:v>
                </c:pt>
                <c:pt idx="2391">
                  <c:v>41703</c:v>
                </c:pt>
                <c:pt idx="2392">
                  <c:v>41704</c:v>
                </c:pt>
                <c:pt idx="2393">
                  <c:v>41705</c:v>
                </c:pt>
                <c:pt idx="2394">
                  <c:v>41708</c:v>
                </c:pt>
                <c:pt idx="2395">
                  <c:v>41709</c:v>
                </c:pt>
                <c:pt idx="2396">
                  <c:v>41710</c:v>
                </c:pt>
                <c:pt idx="2397">
                  <c:v>41711</c:v>
                </c:pt>
                <c:pt idx="2398">
                  <c:v>41712</c:v>
                </c:pt>
                <c:pt idx="2399">
                  <c:v>41715</c:v>
                </c:pt>
                <c:pt idx="2400">
                  <c:v>41716</c:v>
                </c:pt>
                <c:pt idx="2401">
                  <c:v>41717</c:v>
                </c:pt>
                <c:pt idx="2402">
                  <c:v>41718</c:v>
                </c:pt>
                <c:pt idx="2403">
                  <c:v>41719</c:v>
                </c:pt>
                <c:pt idx="2404">
                  <c:v>41722</c:v>
                </c:pt>
                <c:pt idx="2405">
                  <c:v>41723</c:v>
                </c:pt>
                <c:pt idx="2406">
                  <c:v>41724</c:v>
                </c:pt>
                <c:pt idx="2407">
                  <c:v>41725</c:v>
                </c:pt>
                <c:pt idx="2408">
                  <c:v>41726</c:v>
                </c:pt>
                <c:pt idx="2409">
                  <c:v>41729</c:v>
                </c:pt>
                <c:pt idx="2410">
                  <c:v>41730</c:v>
                </c:pt>
                <c:pt idx="2411">
                  <c:v>41731</c:v>
                </c:pt>
                <c:pt idx="2412">
                  <c:v>41732</c:v>
                </c:pt>
                <c:pt idx="2413">
                  <c:v>41733</c:v>
                </c:pt>
                <c:pt idx="2414">
                  <c:v>41736</c:v>
                </c:pt>
                <c:pt idx="2415">
                  <c:v>41737</c:v>
                </c:pt>
                <c:pt idx="2416">
                  <c:v>41738</c:v>
                </c:pt>
                <c:pt idx="2417">
                  <c:v>41739</c:v>
                </c:pt>
                <c:pt idx="2418">
                  <c:v>41740</c:v>
                </c:pt>
                <c:pt idx="2419">
                  <c:v>41743</c:v>
                </c:pt>
                <c:pt idx="2420">
                  <c:v>41744</c:v>
                </c:pt>
                <c:pt idx="2421">
                  <c:v>41745</c:v>
                </c:pt>
                <c:pt idx="2422">
                  <c:v>41746</c:v>
                </c:pt>
                <c:pt idx="2423">
                  <c:v>41747</c:v>
                </c:pt>
                <c:pt idx="2424">
                  <c:v>41750</c:v>
                </c:pt>
                <c:pt idx="2425">
                  <c:v>41751</c:v>
                </c:pt>
                <c:pt idx="2426">
                  <c:v>41752</c:v>
                </c:pt>
                <c:pt idx="2427">
                  <c:v>41753</c:v>
                </c:pt>
                <c:pt idx="2428">
                  <c:v>41754</c:v>
                </c:pt>
                <c:pt idx="2429">
                  <c:v>41757</c:v>
                </c:pt>
                <c:pt idx="2430">
                  <c:v>41758</c:v>
                </c:pt>
                <c:pt idx="2431">
                  <c:v>41759</c:v>
                </c:pt>
                <c:pt idx="2432">
                  <c:v>41760</c:v>
                </c:pt>
                <c:pt idx="2433">
                  <c:v>41761</c:v>
                </c:pt>
                <c:pt idx="2434">
                  <c:v>41764</c:v>
                </c:pt>
                <c:pt idx="2435">
                  <c:v>41765</c:v>
                </c:pt>
                <c:pt idx="2436">
                  <c:v>41766</c:v>
                </c:pt>
                <c:pt idx="2437">
                  <c:v>41767</c:v>
                </c:pt>
                <c:pt idx="2438">
                  <c:v>41768</c:v>
                </c:pt>
                <c:pt idx="2439">
                  <c:v>41771</c:v>
                </c:pt>
                <c:pt idx="2440">
                  <c:v>41772</c:v>
                </c:pt>
                <c:pt idx="2441">
                  <c:v>41773</c:v>
                </c:pt>
                <c:pt idx="2442">
                  <c:v>41774</c:v>
                </c:pt>
                <c:pt idx="2443">
                  <c:v>41775</c:v>
                </c:pt>
                <c:pt idx="2444">
                  <c:v>41778</c:v>
                </c:pt>
                <c:pt idx="2445">
                  <c:v>41779</c:v>
                </c:pt>
                <c:pt idx="2446">
                  <c:v>41780</c:v>
                </c:pt>
                <c:pt idx="2447">
                  <c:v>41781</c:v>
                </c:pt>
                <c:pt idx="2448">
                  <c:v>41782</c:v>
                </c:pt>
                <c:pt idx="2449">
                  <c:v>41785</c:v>
                </c:pt>
                <c:pt idx="2450">
                  <c:v>41786</c:v>
                </c:pt>
                <c:pt idx="2451">
                  <c:v>41787</c:v>
                </c:pt>
                <c:pt idx="2452">
                  <c:v>41788</c:v>
                </c:pt>
                <c:pt idx="2453">
                  <c:v>41789</c:v>
                </c:pt>
                <c:pt idx="2454">
                  <c:v>41792</c:v>
                </c:pt>
                <c:pt idx="2455">
                  <c:v>41793</c:v>
                </c:pt>
                <c:pt idx="2456">
                  <c:v>41794</c:v>
                </c:pt>
                <c:pt idx="2457">
                  <c:v>41795</c:v>
                </c:pt>
                <c:pt idx="2458">
                  <c:v>41796</c:v>
                </c:pt>
                <c:pt idx="2459">
                  <c:v>41799</c:v>
                </c:pt>
                <c:pt idx="2460">
                  <c:v>41800</c:v>
                </c:pt>
                <c:pt idx="2461">
                  <c:v>41801</c:v>
                </c:pt>
                <c:pt idx="2462">
                  <c:v>41802</c:v>
                </c:pt>
                <c:pt idx="2463">
                  <c:v>41803</c:v>
                </c:pt>
                <c:pt idx="2464">
                  <c:v>41806</c:v>
                </c:pt>
                <c:pt idx="2465">
                  <c:v>41807</c:v>
                </c:pt>
                <c:pt idx="2466">
                  <c:v>41808</c:v>
                </c:pt>
                <c:pt idx="2467">
                  <c:v>41809</c:v>
                </c:pt>
                <c:pt idx="2468">
                  <c:v>41810</c:v>
                </c:pt>
                <c:pt idx="2469">
                  <c:v>41813</c:v>
                </c:pt>
                <c:pt idx="2470">
                  <c:v>41814</c:v>
                </c:pt>
                <c:pt idx="2471">
                  <c:v>41815</c:v>
                </c:pt>
                <c:pt idx="2472">
                  <c:v>41816</c:v>
                </c:pt>
                <c:pt idx="2473">
                  <c:v>41817</c:v>
                </c:pt>
                <c:pt idx="2474">
                  <c:v>41820</c:v>
                </c:pt>
                <c:pt idx="2475">
                  <c:v>41821</c:v>
                </c:pt>
                <c:pt idx="2476">
                  <c:v>41822</c:v>
                </c:pt>
                <c:pt idx="2477">
                  <c:v>41823</c:v>
                </c:pt>
                <c:pt idx="2478">
                  <c:v>41824</c:v>
                </c:pt>
                <c:pt idx="2479">
                  <c:v>41827</c:v>
                </c:pt>
                <c:pt idx="2480">
                  <c:v>41828</c:v>
                </c:pt>
                <c:pt idx="2481">
                  <c:v>41829</c:v>
                </c:pt>
                <c:pt idx="2482">
                  <c:v>41830</c:v>
                </c:pt>
                <c:pt idx="2483">
                  <c:v>41831</c:v>
                </c:pt>
                <c:pt idx="2484">
                  <c:v>41834</c:v>
                </c:pt>
                <c:pt idx="2485">
                  <c:v>41835</c:v>
                </c:pt>
                <c:pt idx="2486">
                  <c:v>41836</c:v>
                </c:pt>
                <c:pt idx="2487">
                  <c:v>41837</c:v>
                </c:pt>
                <c:pt idx="2488">
                  <c:v>41838</c:v>
                </c:pt>
                <c:pt idx="2489">
                  <c:v>41841</c:v>
                </c:pt>
                <c:pt idx="2490">
                  <c:v>41842</c:v>
                </c:pt>
                <c:pt idx="2491">
                  <c:v>41843</c:v>
                </c:pt>
                <c:pt idx="2492">
                  <c:v>41844</c:v>
                </c:pt>
                <c:pt idx="2493">
                  <c:v>41845</c:v>
                </c:pt>
                <c:pt idx="2494">
                  <c:v>41848</c:v>
                </c:pt>
                <c:pt idx="2495">
                  <c:v>41849</c:v>
                </c:pt>
                <c:pt idx="2496">
                  <c:v>41850</c:v>
                </c:pt>
                <c:pt idx="2497">
                  <c:v>41851</c:v>
                </c:pt>
                <c:pt idx="2498">
                  <c:v>41852</c:v>
                </c:pt>
                <c:pt idx="2499">
                  <c:v>41855</c:v>
                </c:pt>
                <c:pt idx="2500">
                  <c:v>41856</c:v>
                </c:pt>
                <c:pt idx="2501">
                  <c:v>41857</c:v>
                </c:pt>
                <c:pt idx="2502">
                  <c:v>41858</c:v>
                </c:pt>
                <c:pt idx="2503">
                  <c:v>41859</c:v>
                </c:pt>
                <c:pt idx="2504">
                  <c:v>41862</c:v>
                </c:pt>
                <c:pt idx="2505">
                  <c:v>41863</c:v>
                </c:pt>
                <c:pt idx="2506">
                  <c:v>41864</c:v>
                </c:pt>
                <c:pt idx="2507">
                  <c:v>41865</c:v>
                </c:pt>
                <c:pt idx="2508">
                  <c:v>41866</c:v>
                </c:pt>
                <c:pt idx="2509">
                  <c:v>41869</c:v>
                </c:pt>
                <c:pt idx="2510">
                  <c:v>41870</c:v>
                </c:pt>
                <c:pt idx="2511">
                  <c:v>41871</c:v>
                </c:pt>
                <c:pt idx="2512">
                  <c:v>41872</c:v>
                </c:pt>
                <c:pt idx="2513">
                  <c:v>41873</c:v>
                </c:pt>
                <c:pt idx="2514">
                  <c:v>41876</c:v>
                </c:pt>
                <c:pt idx="2515">
                  <c:v>41877</c:v>
                </c:pt>
                <c:pt idx="2516">
                  <c:v>41878</c:v>
                </c:pt>
                <c:pt idx="2517">
                  <c:v>41879</c:v>
                </c:pt>
                <c:pt idx="2518">
                  <c:v>41880</c:v>
                </c:pt>
                <c:pt idx="2519">
                  <c:v>41883</c:v>
                </c:pt>
                <c:pt idx="2520">
                  <c:v>41884</c:v>
                </c:pt>
                <c:pt idx="2521">
                  <c:v>41885</c:v>
                </c:pt>
                <c:pt idx="2522">
                  <c:v>41886</c:v>
                </c:pt>
                <c:pt idx="2523">
                  <c:v>41887</c:v>
                </c:pt>
                <c:pt idx="2524">
                  <c:v>41890</c:v>
                </c:pt>
                <c:pt idx="2525">
                  <c:v>41891</c:v>
                </c:pt>
                <c:pt idx="2526">
                  <c:v>41892</c:v>
                </c:pt>
                <c:pt idx="2527">
                  <c:v>41893</c:v>
                </c:pt>
                <c:pt idx="2528">
                  <c:v>41894</c:v>
                </c:pt>
                <c:pt idx="2529">
                  <c:v>41897</c:v>
                </c:pt>
                <c:pt idx="2530">
                  <c:v>41898</c:v>
                </c:pt>
                <c:pt idx="2531">
                  <c:v>41899</c:v>
                </c:pt>
                <c:pt idx="2532">
                  <c:v>41900</c:v>
                </c:pt>
                <c:pt idx="2533">
                  <c:v>41901</c:v>
                </c:pt>
                <c:pt idx="2534">
                  <c:v>41904</c:v>
                </c:pt>
                <c:pt idx="2535">
                  <c:v>41905</c:v>
                </c:pt>
                <c:pt idx="2536">
                  <c:v>41906</c:v>
                </c:pt>
                <c:pt idx="2537">
                  <c:v>41907</c:v>
                </c:pt>
                <c:pt idx="2538">
                  <c:v>41908</c:v>
                </c:pt>
                <c:pt idx="2539">
                  <c:v>41911</c:v>
                </c:pt>
                <c:pt idx="2540">
                  <c:v>41912</c:v>
                </c:pt>
                <c:pt idx="2541">
                  <c:v>41913</c:v>
                </c:pt>
                <c:pt idx="2542">
                  <c:v>41914</c:v>
                </c:pt>
                <c:pt idx="2543">
                  <c:v>41915</c:v>
                </c:pt>
                <c:pt idx="2544">
                  <c:v>41918</c:v>
                </c:pt>
                <c:pt idx="2545">
                  <c:v>41919</c:v>
                </c:pt>
                <c:pt idx="2546">
                  <c:v>41920</c:v>
                </c:pt>
                <c:pt idx="2547">
                  <c:v>41921</c:v>
                </c:pt>
                <c:pt idx="2548">
                  <c:v>41922</c:v>
                </c:pt>
                <c:pt idx="2549">
                  <c:v>41925</c:v>
                </c:pt>
                <c:pt idx="2550">
                  <c:v>41926</c:v>
                </c:pt>
                <c:pt idx="2551">
                  <c:v>41927</c:v>
                </c:pt>
                <c:pt idx="2552">
                  <c:v>41928</c:v>
                </c:pt>
                <c:pt idx="2553">
                  <c:v>41929</c:v>
                </c:pt>
                <c:pt idx="2554">
                  <c:v>41932</c:v>
                </c:pt>
                <c:pt idx="2555">
                  <c:v>41933</c:v>
                </c:pt>
                <c:pt idx="2556">
                  <c:v>41934</c:v>
                </c:pt>
                <c:pt idx="2557">
                  <c:v>41935</c:v>
                </c:pt>
                <c:pt idx="2558">
                  <c:v>41936</c:v>
                </c:pt>
                <c:pt idx="2559">
                  <c:v>41939</c:v>
                </c:pt>
                <c:pt idx="2560">
                  <c:v>41940</c:v>
                </c:pt>
                <c:pt idx="2561">
                  <c:v>41941</c:v>
                </c:pt>
                <c:pt idx="2562">
                  <c:v>41942</c:v>
                </c:pt>
                <c:pt idx="2563">
                  <c:v>41943</c:v>
                </c:pt>
                <c:pt idx="2564">
                  <c:v>41946</c:v>
                </c:pt>
                <c:pt idx="2565">
                  <c:v>41947</c:v>
                </c:pt>
                <c:pt idx="2566">
                  <c:v>41948</c:v>
                </c:pt>
                <c:pt idx="2567">
                  <c:v>41949</c:v>
                </c:pt>
                <c:pt idx="2568">
                  <c:v>41950</c:v>
                </c:pt>
                <c:pt idx="2569">
                  <c:v>41953</c:v>
                </c:pt>
                <c:pt idx="2570">
                  <c:v>41954</c:v>
                </c:pt>
                <c:pt idx="2571">
                  <c:v>41955</c:v>
                </c:pt>
                <c:pt idx="2572">
                  <c:v>41956</c:v>
                </c:pt>
                <c:pt idx="2573">
                  <c:v>41957</c:v>
                </c:pt>
                <c:pt idx="2574">
                  <c:v>41960</c:v>
                </c:pt>
                <c:pt idx="2575">
                  <c:v>41961</c:v>
                </c:pt>
                <c:pt idx="2576">
                  <c:v>41962</c:v>
                </c:pt>
                <c:pt idx="2577">
                  <c:v>41963</c:v>
                </c:pt>
                <c:pt idx="2578">
                  <c:v>41964</c:v>
                </c:pt>
                <c:pt idx="2579">
                  <c:v>41967</c:v>
                </c:pt>
                <c:pt idx="2580">
                  <c:v>41968</c:v>
                </c:pt>
                <c:pt idx="2581">
                  <c:v>41969</c:v>
                </c:pt>
                <c:pt idx="2582">
                  <c:v>41970</c:v>
                </c:pt>
                <c:pt idx="2583">
                  <c:v>41971</c:v>
                </c:pt>
                <c:pt idx="2584">
                  <c:v>41974</c:v>
                </c:pt>
                <c:pt idx="2585">
                  <c:v>41975</c:v>
                </c:pt>
                <c:pt idx="2586">
                  <c:v>41976</c:v>
                </c:pt>
                <c:pt idx="2587">
                  <c:v>41977</c:v>
                </c:pt>
                <c:pt idx="2588">
                  <c:v>41978</c:v>
                </c:pt>
                <c:pt idx="2589">
                  <c:v>41981</c:v>
                </c:pt>
                <c:pt idx="2590">
                  <c:v>41982</c:v>
                </c:pt>
                <c:pt idx="2591">
                  <c:v>41983</c:v>
                </c:pt>
                <c:pt idx="2592">
                  <c:v>41984</c:v>
                </c:pt>
                <c:pt idx="2593">
                  <c:v>41985</c:v>
                </c:pt>
                <c:pt idx="2594">
                  <c:v>41988</c:v>
                </c:pt>
                <c:pt idx="2595">
                  <c:v>41989</c:v>
                </c:pt>
                <c:pt idx="2596">
                  <c:v>41990</c:v>
                </c:pt>
                <c:pt idx="2597">
                  <c:v>41991</c:v>
                </c:pt>
                <c:pt idx="2598">
                  <c:v>41992</c:v>
                </c:pt>
                <c:pt idx="2599">
                  <c:v>41995</c:v>
                </c:pt>
                <c:pt idx="2600">
                  <c:v>41996</c:v>
                </c:pt>
                <c:pt idx="2601">
                  <c:v>41997</c:v>
                </c:pt>
                <c:pt idx="2602">
                  <c:v>41998</c:v>
                </c:pt>
                <c:pt idx="2603">
                  <c:v>41999</c:v>
                </c:pt>
                <c:pt idx="2604">
                  <c:v>42002</c:v>
                </c:pt>
                <c:pt idx="2605">
                  <c:v>42003</c:v>
                </c:pt>
                <c:pt idx="2606">
                  <c:v>42004</c:v>
                </c:pt>
                <c:pt idx="2607">
                  <c:v>42005</c:v>
                </c:pt>
                <c:pt idx="2608">
                  <c:v>42006</c:v>
                </c:pt>
                <c:pt idx="2609">
                  <c:v>42009</c:v>
                </c:pt>
                <c:pt idx="2610">
                  <c:v>42010</c:v>
                </c:pt>
                <c:pt idx="2611">
                  <c:v>42011</c:v>
                </c:pt>
                <c:pt idx="2612">
                  <c:v>42012</c:v>
                </c:pt>
                <c:pt idx="2613">
                  <c:v>42013</c:v>
                </c:pt>
                <c:pt idx="2614">
                  <c:v>42016</c:v>
                </c:pt>
                <c:pt idx="2615">
                  <c:v>42017</c:v>
                </c:pt>
                <c:pt idx="2616">
                  <c:v>42018</c:v>
                </c:pt>
                <c:pt idx="2617">
                  <c:v>42019</c:v>
                </c:pt>
                <c:pt idx="2618">
                  <c:v>42020</c:v>
                </c:pt>
                <c:pt idx="2619">
                  <c:v>42023</c:v>
                </c:pt>
                <c:pt idx="2620">
                  <c:v>42024</c:v>
                </c:pt>
                <c:pt idx="2621">
                  <c:v>42025</c:v>
                </c:pt>
                <c:pt idx="2622">
                  <c:v>42026</c:v>
                </c:pt>
                <c:pt idx="2623">
                  <c:v>42027</c:v>
                </c:pt>
                <c:pt idx="2624">
                  <c:v>42030</c:v>
                </c:pt>
                <c:pt idx="2625">
                  <c:v>42031</c:v>
                </c:pt>
                <c:pt idx="2626">
                  <c:v>42032</c:v>
                </c:pt>
                <c:pt idx="2627">
                  <c:v>42033</c:v>
                </c:pt>
                <c:pt idx="2628">
                  <c:v>42034</c:v>
                </c:pt>
                <c:pt idx="2629">
                  <c:v>42037</c:v>
                </c:pt>
                <c:pt idx="2630">
                  <c:v>42038</c:v>
                </c:pt>
                <c:pt idx="2631">
                  <c:v>42039</c:v>
                </c:pt>
                <c:pt idx="2632">
                  <c:v>42040</c:v>
                </c:pt>
                <c:pt idx="2633">
                  <c:v>42041</c:v>
                </c:pt>
                <c:pt idx="2634">
                  <c:v>42044</c:v>
                </c:pt>
                <c:pt idx="2635">
                  <c:v>42045</c:v>
                </c:pt>
                <c:pt idx="2636">
                  <c:v>42046</c:v>
                </c:pt>
                <c:pt idx="2637">
                  <c:v>42047</c:v>
                </c:pt>
                <c:pt idx="2638">
                  <c:v>42048</c:v>
                </c:pt>
                <c:pt idx="2639">
                  <c:v>42051</c:v>
                </c:pt>
                <c:pt idx="2640">
                  <c:v>42052</c:v>
                </c:pt>
                <c:pt idx="2641">
                  <c:v>42053</c:v>
                </c:pt>
                <c:pt idx="2642">
                  <c:v>42054</c:v>
                </c:pt>
                <c:pt idx="2643">
                  <c:v>42055</c:v>
                </c:pt>
                <c:pt idx="2644">
                  <c:v>42058</c:v>
                </c:pt>
                <c:pt idx="2645">
                  <c:v>42059</c:v>
                </c:pt>
                <c:pt idx="2646">
                  <c:v>42060</c:v>
                </c:pt>
                <c:pt idx="2647">
                  <c:v>42061</c:v>
                </c:pt>
                <c:pt idx="2648">
                  <c:v>42062</c:v>
                </c:pt>
                <c:pt idx="2649">
                  <c:v>42065</c:v>
                </c:pt>
                <c:pt idx="2650">
                  <c:v>42066</c:v>
                </c:pt>
                <c:pt idx="2651">
                  <c:v>42067</c:v>
                </c:pt>
                <c:pt idx="2652">
                  <c:v>42068</c:v>
                </c:pt>
                <c:pt idx="2653">
                  <c:v>42069</c:v>
                </c:pt>
                <c:pt idx="2654">
                  <c:v>42072</c:v>
                </c:pt>
                <c:pt idx="2655">
                  <c:v>42073</c:v>
                </c:pt>
                <c:pt idx="2656">
                  <c:v>42074</c:v>
                </c:pt>
                <c:pt idx="2657">
                  <c:v>42075</c:v>
                </c:pt>
                <c:pt idx="2658">
                  <c:v>42076</c:v>
                </c:pt>
                <c:pt idx="2659">
                  <c:v>42079</c:v>
                </c:pt>
                <c:pt idx="2660">
                  <c:v>42080</c:v>
                </c:pt>
                <c:pt idx="2661">
                  <c:v>42081</c:v>
                </c:pt>
                <c:pt idx="2662">
                  <c:v>42082</c:v>
                </c:pt>
                <c:pt idx="2663">
                  <c:v>42083</c:v>
                </c:pt>
                <c:pt idx="2664">
                  <c:v>42086</c:v>
                </c:pt>
                <c:pt idx="2665">
                  <c:v>42087</c:v>
                </c:pt>
                <c:pt idx="2666">
                  <c:v>42088</c:v>
                </c:pt>
                <c:pt idx="2667">
                  <c:v>42089</c:v>
                </c:pt>
                <c:pt idx="2668">
                  <c:v>42090</c:v>
                </c:pt>
                <c:pt idx="2669">
                  <c:v>42093</c:v>
                </c:pt>
                <c:pt idx="2670">
                  <c:v>42094</c:v>
                </c:pt>
                <c:pt idx="2671">
                  <c:v>42095</c:v>
                </c:pt>
                <c:pt idx="2672">
                  <c:v>42096</c:v>
                </c:pt>
                <c:pt idx="2673">
                  <c:v>42097</c:v>
                </c:pt>
                <c:pt idx="2674">
                  <c:v>42100</c:v>
                </c:pt>
                <c:pt idx="2675">
                  <c:v>42101</c:v>
                </c:pt>
                <c:pt idx="2676">
                  <c:v>42102</c:v>
                </c:pt>
                <c:pt idx="2677">
                  <c:v>42103</c:v>
                </c:pt>
                <c:pt idx="2678">
                  <c:v>42104</c:v>
                </c:pt>
                <c:pt idx="2679">
                  <c:v>42107</c:v>
                </c:pt>
                <c:pt idx="2680">
                  <c:v>42108</c:v>
                </c:pt>
                <c:pt idx="2681">
                  <c:v>42109</c:v>
                </c:pt>
                <c:pt idx="2682">
                  <c:v>42110</c:v>
                </c:pt>
                <c:pt idx="2683">
                  <c:v>42111</c:v>
                </c:pt>
                <c:pt idx="2684">
                  <c:v>42114</c:v>
                </c:pt>
                <c:pt idx="2685">
                  <c:v>42115</c:v>
                </c:pt>
                <c:pt idx="2686">
                  <c:v>42116</c:v>
                </c:pt>
                <c:pt idx="2687">
                  <c:v>42117</c:v>
                </c:pt>
                <c:pt idx="2688">
                  <c:v>42118</c:v>
                </c:pt>
                <c:pt idx="2689">
                  <c:v>42121</c:v>
                </c:pt>
                <c:pt idx="2690">
                  <c:v>42122</c:v>
                </c:pt>
                <c:pt idx="2691">
                  <c:v>42123</c:v>
                </c:pt>
                <c:pt idx="2692">
                  <c:v>42124</c:v>
                </c:pt>
                <c:pt idx="2693">
                  <c:v>42125</c:v>
                </c:pt>
                <c:pt idx="2694">
                  <c:v>42128</c:v>
                </c:pt>
                <c:pt idx="2695">
                  <c:v>42129</c:v>
                </c:pt>
                <c:pt idx="2696">
                  <c:v>42130</c:v>
                </c:pt>
                <c:pt idx="2697">
                  <c:v>42131</c:v>
                </c:pt>
                <c:pt idx="2698">
                  <c:v>42132</c:v>
                </c:pt>
                <c:pt idx="2699">
                  <c:v>42135</c:v>
                </c:pt>
                <c:pt idx="2700">
                  <c:v>42136</c:v>
                </c:pt>
                <c:pt idx="2701">
                  <c:v>42137</c:v>
                </c:pt>
                <c:pt idx="2702">
                  <c:v>42138</c:v>
                </c:pt>
                <c:pt idx="2703">
                  <c:v>42139</c:v>
                </c:pt>
                <c:pt idx="2704">
                  <c:v>42142</c:v>
                </c:pt>
                <c:pt idx="2705">
                  <c:v>42143</c:v>
                </c:pt>
                <c:pt idx="2706">
                  <c:v>42144</c:v>
                </c:pt>
                <c:pt idx="2707">
                  <c:v>42145</c:v>
                </c:pt>
                <c:pt idx="2708">
                  <c:v>42146</c:v>
                </c:pt>
                <c:pt idx="2709">
                  <c:v>42149</c:v>
                </c:pt>
                <c:pt idx="2710">
                  <c:v>42150</c:v>
                </c:pt>
                <c:pt idx="2711">
                  <c:v>42151</c:v>
                </c:pt>
                <c:pt idx="2712">
                  <c:v>42152</c:v>
                </c:pt>
                <c:pt idx="2713">
                  <c:v>42153</c:v>
                </c:pt>
                <c:pt idx="2714">
                  <c:v>42156</c:v>
                </c:pt>
                <c:pt idx="2715">
                  <c:v>42157</c:v>
                </c:pt>
                <c:pt idx="2716">
                  <c:v>42158</c:v>
                </c:pt>
                <c:pt idx="2717">
                  <c:v>42159</c:v>
                </c:pt>
                <c:pt idx="2718">
                  <c:v>42160</c:v>
                </c:pt>
                <c:pt idx="2719">
                  <c:v>42163</c:v>
                </c:pt>
                <c:pt idx="2720">
                  <c:v>42164</c:v>
                </c:pt>
                <c:pt idx="2721">
                  <c:v>42165</c:v>
                </c:pt>
                <c:pt idx="2722">
                  <c:v>42166</c:v>
                </c:pt>
                <c:pt idx="2723">
                  <c:v>42167</c:v>
                </c:pt>
                <c:pt idx="2724">
                  <c:v>42170</c:v>
                </c:pt>
                <c:pt idx="2725">
                  <c:v>42171</c:v>
                </c:pt>
                <c:pt idx="2726">
                  <c:v>42172</c:v>
                </c:pt>
                <c:pt idx="2727">
                  <c:v>42173</c:v>
                </c:pt>
                <c:pt idx="2728">
                  <c:v>42174</c:v>
                </c:pt>
                <c:pt idx="2729">
                  <c:v>42177</c:v>
                </c:pt>
                <c:pt idx="2730">
                  <c:v>42178</c:v>
                </c:pt>
                <c:pt idx="2731">
                  <c:v>42179</c:v>
                </c:pt>
                <c:pt idx="2732">
                  <c:v>42180</c:v>
                </c:pt>
                <c:pt idx="2733">
                  <c:v>42181</c:v>
                </c:pt>
                <c:pt idx="2734">
                  <c:v>42184</c:v>
                </c:pt>
                <c:pt idx="2735">
                  <c:v>42185</c:v>
                </c:pt>
                <c:pt idx="2736">
                  <c:v>42186</c:v>
                </c:pt>
                <c:pt idx="2737">
                  <c:v>42187</c:v>
                </c:pt>
                <c:pt idx="2738">
                  <c:v>42188</c:v>
                </c:pt>
                <c:pt idx="2739">
                  <c:v>42191</c:v>
                </c:pt>
                <c:pt idx="2740">
                  <c:v>42192</c:v>
                </c:pt>
                <c:pt idx="2741">
                  <c:v>42193</c:v>
                </c:pt>
                <c:pt idx="2742">
                  <c:v>42194</c:v>
                </c:pt>
                <c:pt idx="2743">
                  <c:v>42195</c:v>
                </c:pt>
                <c:pt idx="2744">
                  <c:v>42198</c:v>
                </c:pt>
                <c:pt idx="2745">
                  <c:v>42199</c:v>
                </c:pt>
                <c:pt idx="2746">
                  <c:v>42200</c:v>
                </c:pt>
                <c:pt idx="2747">
                  <c:v>42201</c:v>
                </c:pt>
                <c:pt idx="2748">
                  <c:v>42202</c:v>
                </c:pt>
                <c:pt idx="2749">
                  <c:v>42205</c:v>
                </c:pt>
                <c:pt idx="2750">
                  <c:v>42206</c:v>
                </c:pt>
                <c:pt idx="2751">
                  <c:v>42207</c:v>
                </c:pt>
                <c:pt idx="2752">
                  <c:v>42208</c:v>
                </c:pt>
                <c:pt idx="2753">
                  <c:v>42209</c:v>
                </c:pt>
                <c:pt idx="2754">
                  <c:v>42212</c:v>
                </c:pt>
                <c:pt idx="2755">
                  <c:v>42213</c:v>
                </c:pt>
                <c:pt idx="2756">
                  <c:v>42214</c:v>
                </c:pt>
                <c:pt idx="2757">
                  <c:v>42215</c:v>
                </c:pt>
                <c:pt idx="2758">
                  <c:v>42216</c:v>
                </c:pt>
                <c:pt idx="2759">
                  <c:v>42219</c:v>
                </c:pt>
                <c:pt idx="2760">
                  <c:v>42220</c:v>
                </c:pt>
                <c:pt idx="2761">
                  <c:v>42221</c:v>
                </c:pt>
                <c:pt idx="2762">
                  <c:v>42222</c:v>
                </c:pt>
                <c:pt idx="2763">
                  <c:v>42223</c:v>
                </c:pt>
                <c:pt idx="2764">
                  <c:v>42226</c:v>
                </c:pt>
                <c:pt idx="2765">
                  <c:v>42227</c:v>
                </c:pt>
                <c:pt idx="2766">
                  <c:v>42228</c:v>
                </c:pt>
                <c:pt idx="2767">
                  <c:v>42229</c:v>
                </c:pt>
                <c:pt idx="2768">
                  <c:v>42230</c:v>
                </c:pt>
                <c:pt idx="2769">
                  <c:v>42233</c:v>
                </c:pt>
                <c:pt idx="2770">
                  <c:v>42234</c:v>
                </c:pt>
                <c:pt idx="2771">
                  <c:v>42235</c:v>
                </c:pt>
                <c:pt idx="2772">
                  <c:v>42236</c:v>
                </c:pt>
                <c:pt idx="2773">
                  <c:v>42237</c:v>
                </c:pt>
                <c:pt idx="2774">
                  <c:v>42240</c:v>
                </c:pt>
                <c:pt idx="2775">
                  <c:v>42241</c:v>
                </c:pt>
                <c:pt idx="2776">
                  <c:v>42242</c:v>
                </c:pt>
                <c:pt idx="2777">
                  <c:v>42243</c:v>
                </c:pt>
                <c:pt idx="2778">
                  <c:v>42244</c:v>
                </c:pt>
                <c:pt idx="2779">
                  <c:v>42247</c:v>
                </c:pt>
                <c:pt idx="2780">
                  <c:v>42248</c:v>
                </c:pt>
                <c:pt idx="2781">
                  <c:v>42249</c:v>
                </c:pt>
                <c:pt idx="2782">
                  <c:v>42250</c:v>
                </c:pt>
                <c:pt idx="2783">
                  <c:v>42251</c:v>
                </c:pt>
                <c:pt idx="2784">
                  <c:v>42254</c:v>
                </c:pt>
                <c:pt idx="2785">
                  <c:v>42255</c:v>
                </c:pt>
                <c:pt idx="2786">
                  <c:v>42256</c:v>
                </c:pt>
                <c:pt idx="2787">
                  <c:v>42257</c:v>
                </c:pt>
                <c:pt idx="2788">
                  <c:v>42258</c:v>
                </c:pt>
                <c:pt idx="2789">
                  <c:v>42261</c:v>
                </c:pt>
                <c:pt idx="2790">
                  <c:v>42262</c:v>
                </c:pt>
                <c:pt idx="2791">
                  <c:v>42263</c:v>
                </c:pt>
                <c:pt idx="2792">
                  <c:v>42264</c:v>
                </c:pt>
                <c:pt idx="2793">
                  <c:v>42265</c:v>
                </c:pt>
                <c:pt idx="2794">
                  <c:v>42268</c:v>
                </c:pt>
                <c:pt idx="2795">
                  <c:v>42269</c:v>
                </c:pt>
                <c:pt idx="2796">
                  <c:v>42270</c:v>
                </c:pt>
                <c:pt idx="2797">
                  <c:v>42271</c:v>
                </c:pt>
                <c:pt idx="2798">
                  <c:v>42272</c:v>
                </c:pt>
                <c:pt idx="2799">
                  <c:v>42275</c:v>
                </c:pt>
                <c:pt idx="2800">
                  <c:v>42276</c:v>
                </c:pt>
                <c:pt idx="2801">
                  <c:v>42277</c:v>
                </c:pt>
                <c:pt idx="2802">
                  <c:v>42278</c:v>
                </c:pt>
                <c:pt idx="2803">
                  <c:v>42279</c:v>
                </c:pt>
                <c:pt idx="2804">
                  <c:v>42282</c:v>
                </c:pt>
                <c:pt idx="2805">
                  <c:v>42283</c:v>
                </c:pt>
                <c:pt idx="2806">
                  <c:v>42284</c:v>
                </c:pt>
                <c:pt idx="2807">
                  <c:v>42285</c:v>
                </c:pt>
                <c:pt idx="2808">
                  <c:v>42286</c:v>
                </c:pt>
                <c:pt idx="2809">
                  <c:v>42289</c:v>
                </c:pt>
                <c:pt idx="2810">
                  <c:v>42290</c:v>
                </c:pt>
                <c:pt idx="2811">
                  <c:v>42291</c:v>
                </c:pt>
                <c:pt idx="2812">
                  <c:v>42292</c:v>
                </c:pt>
                <c:pt idx="2813">
                  <c:v>42293</c:v>
                </c:pt>
                <c:pt idx="2814">
                  <c:v>42296</c:v>
                </c:pt>
                <c:pt idx="2815">
                  <c:v>42297</c:v>
                </c:pt>
                <c:pt idx="2816">
                  <c:v>42298</c:v>
                </c:pt>
                <c:pt idx="2817">
                  <c:v>42299</c:v>
                </c:pt>
                <c:pt idx="2818">
                  <c:v>42300</c:v>
                </c:pt>
                <c:pt idx="2819">
                  <c:v>42303</c:v>
                </c:pt>
                <c:pt idx="2820">
                  <c:v>42304</c:v>
                </c:pt>
                <c:pt idx="2821">
                  <c:v>42305</c:v>
                </c:pt>
                <c:pt idx="2822">
                  <c:v>42306</c:v>
                </c:pt>
                <c:pt idx="2823">
                  <c:v>42307</c:v>
                </c:pt>
                <c:pt idx="2824">
                  <c:v>42310</c:v>
                </c:pt>
                <c:pt idx="2825">
                  <c:v>42311</c:v>
                </c:pt>
                <c:pt idx="2826">
                  <c:v>42312</c:v>
                </c:pt>
                <c:pt idx="2827">
                  <c:v>42313</c:v>
                </c:pt>
                <c:pt idx="2828">
                  <c:v>42314</c:v>
                </c:pt>
                <c:pt idx="2829">
                  <c:v>42317</c:v>
                </c:pt>
                <c:pt idx="2830">
                  <c:v>42318</c:v>
                </c:pt>
                <c:pt idx="2831">
                  <c:v>42319</c:v>
                </c:pt>
                <c:pt idx="2832">
                  <c:v>42320</c:v>
                </c:pt>
                <c:pt idx="2833">
                  <c:v>42321</c:v>
                </c:pt>
                <c:pt idx="2834">
                  <c:v>42324</c:v>
                </c:pt>
                <c:pt idx="2835">
                  <c:v>42325</c:v>
                </c:pt>
                <c:pt idx="2836">
                  <c:v>42326</c:v>
                </c:pt>
                <c:pt idx="2837">
                  <c:v>42327</c:v>
                </c:pt>
                <c:pt idx="2838">
                  <c:v>42328</c:v>
                </c:pt>
                <c:pt idx="2839">
                  <c:v>42331</c:v>
                </c:pt>
                <c:pt idx="2840">
                  <c:v>42332</c:v>
                </c:pt>
                <c:pt idx="2841">
                  <c:v>42333</c:v>
                </c:pt>
                <c:pt idx="2842">
                  <c:v>42334</c:v>
                </c:pt>
                <c:pt idx="2843">
                  <c:v>42335</c:v>
                </c:pt>
                <c:pt idx="2844">
                  <c:v>42338</c:v>
                </c:pt>
                <c:pt idx="2845">
                  <c:v>42339</c:v>
                </c:pt>
                <c:pt idx="2846">
                  <c:v>42340</c:v>
                </c:pt>
                <c:pt idx="2847">
                  <c:v>42341</c:v>
                </c:pt>
                <c:pt idx="2848">
                  <c:v>42342</c:v>
                </c:pt>
                <c:pt idx="2849">
                  <c:v>42345</c:v>
                </c:pt>
                <c:pt idx="2850">
                  <c:v>42346</c:v>
                </c:pt>
                <c:pt idx="2851">
                  <c:v>42347</c:v>
                </c:pt>
                <c:pt idx="2852">
                  <c:v>42348</c:v>
                </c:pt>
                <c:pt idx="2853">
                  <c:v>42349</c:v>
                </c:pt>
                <c:pt idx="2854">
                  <c:v>42352</c:v>
                </c:pt>
                <c:pt idx="2855">
                  <c:v>42353</c:v>
                </c:pt>
                <c:pt idx="2856">
                  <c:v>42354</c:v>
                </c:pt>
                <c:pt idx="2857">
                  <c:v>42355</c:v>
                </c:pt>
                <c:pt idx="2858">
                  <c:v>42356</c:v>
                </c:pt>
                <c:pt idx="2859">
                  <c:v>42359</c:v>
                </c:pt>
                <c:pt idx="2860">
                  <c:v>42360</c:v>
                </c:pt>
                <c:pt idx="2861">
                  <c:v>42361</c:v>
                </c:pt>
                <c:pt idx="2862">
                  <c:v>42362</c:v>
                </c:pt>
                <c:pt idx="2863">
                  <c:v>42363</c:v>
                </c:pt>
                <c:pt idx="2864">
                  <c:v>42366</c:v>
                </c:pt>
                <c:pt idx="2865">
                  <c:v>42367</c:v>
                </c:pt>
                <c:pt idx="2866">
                  <c:v>42368</c:v>
                </c:pt>
                <c:pt idx="2867">
                  <c:v>42369</c:v>
                </c:pt>
                <c:pt idx="2868">
                  <c:v>42370</c:v>
                </c:pt>
                <c:pt idx="2869">
                  <c:v>42373</c:v>
                </c:pt>
                <c:pt idx="2870">
                  <c:v>42374</c:v>
                </c:pt>
                <c:pt idx="2871">
                  <c:v>42375</c:v>
                </c:pt>
                <c:pt idx="2872">
                  <c:v>42376</c:v>
                </c:pt>
                <c:pt idx="2873">
                  <c:v>42377</c:v>
                </c:pt>
                <c:pt idx="2874">
                  <c:v>42380</c:v>
                </c:pt>
                <c:pt idx="2875">
                  <c:v>42381</c:v>
                </c:pt>
                <c:pt idx="2876">
                  <c:v>42382</c:v>
                </c:pt>
                <c:pt idx="2877">
                  <c:v>42383</c:v>
                </c:pt>
                <c:pt idx="2878">
                  <c:v>42384</c:v>
                </c:pt>
                <c:pt idx="2879">
                  <c:v>42387</c:v>
                </c:pt>
                <c:pt idx="2880">
                  <c:v>42388</c:v>
                </c:pt>
                <c:pt idx="2881">
                  <c:v>42389</c:v>
                </c:pt>
                <c:pt idx="2882">
                  <c:v>42390</c:v>
                </c:pt>
                <c:pt idx="2883">
                  <c:v>42391</c:v>
                </c:pt>
                <c:pt idx="2884">
                  <c:v>42394</c:v>
                </c:pt>
                <c:pt idx="2885">
                  <c:v>42395</c:v>
                </c:pt>
                <c:pt idx="2886">
                  <c:v>42396</c:v>
                </c:pt>
                <c:pt idx="2887">
                  <c:v>42397</c:v>
                </c:pt>
                <c:pt idx="2888">
                  <c:v>42398</c:v>
                </c:pt>
                <c:pt idx="2889">
                  <c:v>42401</c:v>
                </c:pt>
                <c:pt idx="2890">
                  <c:v>42402</c:v>
                </c:pt>
                <c:pt idx="2891">
                  <c:v>42403</c:v>
                </c:pt>
                <c:pt idx="2892">
                  <c:v>42404</c:v>
                </c:pt>
                <c:pt idx="2893">
                  <c:v>42405</c:v>
                </c:pt>
                <c:pt idx="2894">
                  <c:v>42408</c:v>
                </c:pt>
                <c:pt idx="2895">
                  <c:v>42409</c:v>
                </c:pt>
                <c:pt idx="2896">
                  <c:v>42410</c:v>
                </c:pt>
                <c:pt idx="2897">
                  <c:v>42411</c:v>
                </c:pt>
                <c:pt idx="2898">
                  <c:v>42412</c:v>
                </c:pt>
                <c:pt idx="2899">
                  <c:v>42415</c:v>
                </c:pt>
                <c:pt idx="2900">
                  <c:v>42416</c:v>
                </c:pt>
                <c:pt idx="2901">
                  <c:v>42417</c:v>
                </c:pt>
                <c:pt idx="2902">
                  <c:v>42418</c:v>
                </c:pt>
                <c:pt idx="2903">
                  <c:v>42419</c:v>
                </c:pt>
                <c:pt idx="2904">
                  <c:v>42422</c:v>
                </c:pt>
                <c:pt idx="2905">
                  <c:v>42423</c:v>
                </c:pt>
                <c:pt idx="2906">
                  <c:v>42424</c:v>
                </c:pt>
                <c:pt idx="2907">
                  <c:v>42425</c:v>
                </c:pt>
                <c:pt idx="2908">
                  <c:v>42426</c:v>
                </c:pt>
                <c:pt idx="2909">
                  <c:v>42429</c:v>
                </c:pt>
                <c:pt idx="2910">
                  <c:v>42430</c:v>
                </c:pt>
                <c:pt idx="2911">
                  <c:v>42431</c:v>
                </c:pt>
                <c:pt idx="2912">
                  <c:v>42432</c:v>
                </c:pt>
                <c:pt idx="2913">
                  <c:v>42433</c:v>
                </c:pt>
                <c:pt idx="2914">
                  <c:v>42436</c:v>
                </c:pt>
                <c:pt idx="2915">
                  <c:v>42437</c:v>
                </c:pt>
                <c:pt idx="2916">
                  <c:v>42438</c:v>
                </c:pt>
                <c:pt idx="2917">
                  <c:v>42439</c:v>
                </c:pt>
                <c:pt idx="2918">
                  <c:v>42440</c:v>
                </c:pt>
                <c:pt idx="2919">
                  <c:v>42443</c:v>
                </c:pt>
                <c:pt idx="2920">
                  <c:v>42444</c:v>
                </c:pt>
                <c:pt idx="2921">
                  <c:v>42445</c:v>
                </c:pt>
                <c:pt idx="2922">
                  <c:v>42446</c:v>
                </c:pt>
                <c:pt idx="2923">
                  <c:v>42447</c:v>
                </c:pt>
                <c:pt idx="2924">
                  <c:v>42450</c:v>
                </c:pt>
                <c:pt idx="2925">
                  <c:v>42451</c:v>
                </c:pt>
                <c:pt idx="2926">
                  <c:v>42452</c:v>
                </c:pt>
                <c:pt idx="2927">
                  <c:v>42453</c:v>
                </c:pt>
                <c:pt idx="2928">
                  <c:v>42454</c:v>
                </c:pt>
                <c:pt idx="2929">
                  <c:v>42457</c:v>
                </c:pt>
                <c:pt idx="2930">
                  <c:v>42458</c:v>
                </c:pt>
                <c:pt idx="2931">
                  <c:v>42459</c:v>
                </c:pt>
                <c:pt idx="2932">
                  <c:v>42460</c:v>
                </c:pt>
                <c:pt idx="2933">
                  <c:v>42461</c:v>
                </c:pt>
                <c:pt idx="2934">
                  <c:v>42464</c:v>
                </c:pt>
                <c:pt idx="2935">
                  <c:v>42465</c:v>
                </c:pt>
                <c:pt idx="2936">
                  <c:v>42466</c:v>
                </c:pt>
                <c:pt idx="2937">
                  <c:v>42467</c:v>
                </c:pt>
                <c:pt idx="2938">
                  <c:v>42468</c:v>
                </c:pt>
                <c:pt idx="2939">
                  <c:v>42471</c:v>
                </c:pt>
                <c:pt idx="2940">
                  <c:v>42472</c:v>
                </c:pt>
                <c:pt idx="2941">
                  <c:v>42473</c:v>
                </c:pt>
                <c:pt idx="2942">
                  <c:v>42474</c:v>
                </c:pt>
                <c:pt idx="2943">
                  <c:v>42475</c:v>
                </c:pt>
                <c:pt idx="2944">
                  <c:v>42478</c:v>
                </c:pt>
                <c:pt idx="2945">
                  <c:v>42479</c:v>
                </c:pt>
                <c:pt idx="2946">
                  <c:v>42480</c:v>
                </c:pt>
                <c:pt idx="2947">
                  <c:v>42481</c:v>
                </c:pt>
                <c:pt idx="2948">
                  <c:v>42482</c:v>
                </c:pt>
                <c:pt idx="2949">
                  <c:v>42485</c:v>
                </c:pt>
                <c:pt idx="2950">
                  <c:v>42486</c:v>
                </c:pt>
                <c:pt idx="2951">
                  <c:v>42487</c:v>
                </c:pt>
                <c:pt idx="2952">
                  <c:v>42488</c:v>
                </c:pt>
                <c:pt idx="2953">
                  <c:v>42489</c:v>
                </c:pt>
                <c:pt idx="2954">
                  <c:v>42492</c:v>
                </c:pt>
                <c:pt idx="2955">
                  <c:v>42493</c:v>
                </c:pt>
                <c:pt idx="2956">
                  <c:v>42494</c:v>
                </c:pt>
                <c:pt idx="2957">
                  <c:v>42495</c:v>
                </c:pt>
                <c:pt idx="2958">
                  <c:v>42496</c:v>
                </c:pt>
                <c:pt idx="2959">
                  <c:v>42499</c:v>
                </c:pt>
                <c:pt idx="2960">
                  <c:v>42500</c:v>
                </c:pt>
                <c:pt idx="2961">
                  <c:v>42501</c:v>
                </c:pt>
                <c:pt idx="2962">
                  <c:v>42502</c:v>
                </c:pt>
                <c:pt idx="2963">
                  <c:v>42503</c:v>
                </c:pt>
                <c:pt idx="2964">
                  <c:v>42506</c:v>
                </c:pt>
                <c:pt idx="2965">
                  <c:v>42507</c:v>
                </c:pt>
                <c:pt idx="2966">
                  <c:v>42508</c:v>
                </c:pt>
                <c:pt idx="2967">
                  <c:v>42509</c:v>
                </c:pt>
                <c:pt idx="2968">
                  <c:v>42510</c:v>
                </c:pt>
                <c:pt idx="2969">
                  <c:v>42513</c:v>
                </c:pt>
                <c:pt idx="2970">
                  <c:v>42514</c:v>
                </c:pt>
                <c:pt idx="2971">
                  <c:v>42515</c:v>
                </c:pt>
                <c:pt idx="2972">
                  <c:v>42516</c:v>
                </c:pt>
                <c:pt idx="2973">
                  <c:v>42517</c:v>
                </c:pt>
                <c:pt idx="2974">
                  <c:v>42520</c:v>
                </c:pt>
                <c:pt idx="2975">
                  <c:v>42521</c:v>
                </c:pt>
                <c:pt idx="2976">
                  <c:v>42522</c:v>
                </c:pt>
                <c:pt idx="2977">
                  <c:v>42523</c:v>
                </c:pt>
                <c:pt idx="2978">
                  <c:v>42524</c:v>
                </c:pt>
                <c:pt idx="2979">
                  <c:v>42527</c:v>
                </c:pt>
                <c:pt idx="2980">
                  <c:v>42528</c:v>
                </c:pt>
                <c:pt idx="2981">
                  <c:v>42529</c:v>
                </c:pt>
                <c:pt idx="2982">
                  <c:v>42530</c:v>
                </c:pt>
                <c:pt idx="2983">
                  <c:v>42531</c:v>
                </c:pt>
                <c:pt idx="2984">
                  <c:v>42534</c:v>
                </c:pt>
                <c:pt idx="2985">
                  <c:v>42535</c:v>
                </c:pt>
                <c:pt idx="2986">
                  <c:v>42536</c:v>
                </c:pt>
                <c:pt idx="2987">
                  <c:v>42537</c:v>
                </c:pt>
                <c:pt idx="2988">
                  <c:v>42538</c:v>
                </c:pt>
                <c:pt idx="2989">
                  <c:v>42541</c:v>
                </c:pt>
                <c:pt idx="2990">
                  <c:v>42542</c:v>
                </c:pt>
                <c:pt idx="2991">
                  <c:v>42543</c:v>
                </c:pt>
                <c:pt idx="2992">
                  <c:v>42544</c:v>
                </c:pt>
                <c:pt idx="2993">
                  <c:v>42545</c:v>
                </c:pt>
                <c:pt idx="2994">
                  <c:v>42548</c:v>
                </c:pt>
                <c:pt idx="2995">
                  <c:v>42549</c:v>
                </c:pt>
                <c:pt idx="2996">
                  <c:v>42550</c:v>
                </c:pt>
                <c:pt idx="2997">
                  <c:v>42551</c:v>
                </c:pt>
                <c:pt idx="2998">
                  <c:v>42552</c:v>
                </c:pt>
                <c:pt idx="2999">
                  <c:v>42555</c:v>
                </c:pt>
                <c:pt idx="3000">
                  <c:v>42556</c:v>
                </c:pt>
                <c:pt idx="3001">
                  <c:v>42557</c:v>
                </c:pt>
                <c:pt idx="3002">
                  <c:v>42558</c:v>
                </c:pt>
                <c:pt idx="3003">
                  <c:v>42559</c:v>
                </c:pt>
                <c:pt idx="3004">
                  <c:v>42562</c:v>
                </c:pt>
                <c:pt idx="3005">
                  <c:v>42563</c:v>
                </c:pt>
                <c:pt idx="3006">
                  <c:v>42564</c:v>
                </c:pt>
                <c:pt idx="3007">
                  <c:v>42565</c:v>
                </c:pt>
                <c:pt idx="3008">
                  <c:v>42566</c:v>
                </c:pt>
                <c:pt idx="3009">
                  <c:v>42569</c:v>
                </c:pt>
                <c:pt idx="3010">
                  <c:v>42570</c:v>
                </c:pt>
                <c:pt idx="3011">
                  <c:v>42571</c:v>
                </c:pt>
                <c:pt idx="3012">
                  <c:v>42572</c:v>
                </c:pt>
                <c:pt idx="3013">
                  <c:v>42573</c:v>
                </c:pt>
                <c:pt idx="3014">
                  <c:v>42576</c:v>
                </c:pt>
                <c:pt idx="3015">
                  <c:v>42577</c:v>
                </c:pt>
                <c:pt idx="3016">
                  <c:v>42578</c:v>
                </c:pt>
                <c:pt idx="3017">
                  <c:v>42579</c:v>
                </c:pt>
                <c:pt idx="3018">
                  <c:v>42580</c:v>
                </c:pt>
                <c:pt idx="3019">
                  <c:v>42583</c:v>
                </c:pt>
                <c:pt idx="3020">
                  <c:v>42584</c:v>
                </c:pt>
                <c:pt idx="3021">
                  <c:v>42585</c:v>
                </c:pt>
                <c:pt idx="3022">
                  <c:v>42586</c:v>
                </c:pt>
                <c:pt idx="3023">
                  <c:v>42587</c:v>
                </c:pt>
                <c:pt idx="3024">
                  <c:v>42590</c:v>
                </c:pt>
                <c:pt idx="3025">
                  <c:v>42591</c:v>
                </c:pt>
                <c:pt idx="3026">
                  <c:v>42592</c:v>
                </c:pt>
                <c:pt idx="3027">
                  <c:v>42593</c:v>
                </c:pt>
                <c:pt idx="3028">
                  <c:v>42594</c:v>
                </c:pt>
                <c:pt idx="3029">
                  <c:v>42597</c:v>
                </c:pt>
                <c:pt idx="3030">
                  <c:v>42598</c:v>
                </c:pt>
                <c:pt idx="3031">
                  <c:v>42599</c:v>
                </c:pt>
                <c:pt idx="3032">
                  <c:v>42600</c:v>
                </c:pt>
                <c:pt idx="3033">
                  <c:v>42601</c:v>
                </c:pt>
                <c:pt idx="3034">
                  <c:v>42604</c:v>
                </c:pt>
                <c:pt idx="3035">
                  <c:v>42605</c:v>
                </c:pt>
                <c:pt idx="3036">
                  <c:v>42606</c:v>
                </c:pt>
                <c:pt idx="3037">
                  <c:v>42607</c:v>
                </c:pt>
                <c:pt idx="3038">
                  <c:v>42608</c:v>
                </c:pt>
                <c:pt idx="3039">
                  <c:v>42611</c:v>
                </c:pt>
                <c:pt idx="3040">
                  <c:v>42612</c:v>
                </c:pt>
                <c:pt idx="3041">
                  <c:v>42613</c:v>
                </c:pt>
                <c:pt idx="3042">
                  <c:v>42614</c:v>
                </c:pt>
                <c:pt idx="3043">
                  <c:v>42615</c:v>
                </c:pt>
                <c:pt idx="3044">
                  <c:v>42618</c:v>
                </c:pt>
                <c:pt idx="3045">
                  <c:v>42619</c:v>
                </c:pt>
                <c:pt idx="3046">
                  <c:v>42620</c:v>
                </c:pt>
                <c:pt idx="3047">
                  <c:v>42621</c:v>
                </c:pt>
                <c:pt idx="3048">
                  <c:v>42622</c:v>
                </c:pt>
                <c:pt idx="3049">
                  <c:v>42625</c:v>
                </c:pt>
                <c:pt idx="3050">
                  <c:v>42626</c:v>
                </c:pt>
                <c:pt idx="3051">
                  <c:v>42627</c:v>
                </c:pt>
                <c:pt idx="3052">
                  <c:v>42628</c:v>
                </c:pt>
                <c:pt idx="3053">
                  <c:v>42629</c:v>
                </c:pt>
                <c:pt idx="3054">
                  <c:v>42632</c:v>
                </c:pt>
                <c:pt idx="3055">
                  <c:v>42633</c:v>
                </c:pt>
                <c:pt idx="3056">
                  <c:v>42634</c:v>
                </c:pt>
                <c:pt idx="3057">
                  <c:v>42635</c:v>
                </c:pt>
                <c:pt idx="3058">
                  <c:v>42636</c:v>
                </c:pt>
                <c:pt idx="3059">
                  <c:v>42639</c:v>
                </c:pt>
                <c:pt idx="3060">
                  <c:v>42640</c:v>
                </c:pt>
                <c:pt idx="3061">
                  <c:v>42641</c:v>
                </c:pt>
                <c:pt idx="3062">
                  <c:v>42642</c:v>
                </c:pt>
                <c:pt idx="3063">
                  <c:v>42643</c:v>
                </c:pt>
                <c:pt idx="3064">
                  <c:v>42646</c:v>
                </c:pt>
                <c:pt idx="3065">
                  <c:v>42647</c:v>
                </c:pt>
                <c:pt idx="3066">
                  <c:v>42648</c:v>
                </c:pt>
                <c:pt idx="3067">
                  <c:v>42649</c:v>
                </c:pt>
                <c:pt idx="3068">
                  <c:v>42650</c:v>
                </c:pt>
                <c:pt idx="3069">
                  <c:v>42653</c:v>
                </c:pt>
                <c:pt idx="3070">
                  <c:v>42654</c:v>
                </c:pt>
                <c:pt idx="3071">
                  <c:v>42655</c:v>
                </c:pt>
                <c:pt idx="3072">
                  <c:v>42656</c:v>
                </c:pt>
                <c:pt idx="3073">
                  <c:v>42657</c:v>
                </c:pt>
                <c:pt idx="3074">
                  <c:v>42660</c:v>
                </c:pt>
                <c:pt idx="3075">
                  <c:v>42661</c:v>
                </c:pt>
                <c:pt idx="3076">
                  <c:v>42662</c:v>
                </c:pt>
                <c:pt idx="3077">
                  <c:v>42663</c:v>
                </c:pt>
                <c:pt idx="3078">
                  <c:v>42664</c:v>
                </c:pt>
                <c:pt idx="3079">
                  <c:v>42667</c:v>
                </c:pt>
                <c:pt idx="3080">
                  <c:v>42668</c:v>
                </c:pt>
                <c:pt idx="3081">
                  <c:v>42669</c:v>
                </c:pt>
                <c:pt idx="3082">
                  <c:v>42670</c:v>
                </c:pt>
                <c:pt idx="3083">
                  <c:v>42671</c:v>
                </c:pt>
                <c:pt idx="3084">
                  <c:v>42674</c:v>
                </c:pt>
                <c:pt idx="3085">
                  <c:v>42675</c:v>
                </c:pt>
                <c:pt idx="3086">
                  <c:v>42676</c:v>
                </c:pt>
                <c:pt idx="3087">
                  <c:v>42677</c:v>
                </c:pt>
                <c:pt idx="3088">
                  <c:v>42678</c:v>
                </c:pt>
                <c:pt idx="3089">
                  <c:v>42681</c:v>
                </c:pt>
                <c:pt idx="3090">
                  <c:v>42682</c:v>
                </c:pt>
                <c:pt idx="3091">
                  <c:v>42683</c:v>
                </c:pt>
                <c:pt idx="3092">
                  <c:v>42684</c:v>
                </c:pt>
                <c:pt idx="3093">
                  <c:v>42685</c:v>
                </c:pt>
                <c:pt idx="3094">
                  <c:v>42688</c:v>
                </c:pt>
                <c:pt idx="3095">
                  <c:v>42689</c:v>
                </c:pt>
                <c:pt idx="3096">
                  <c:v>42690</c:v>
                </c:pt>
                <c:pt idx="3097">
                  <c:v>42691</c:v>
                </c:pt>
                <c:pt idx="3098">
                  <c:v>42692</c:v>
                </c:pt>
                <c:pt idx="3099">
                  <c:v>42695</c:v>
                </c:pt>
                <c:pt idx="3100">
                  <c:v>42696</c:v>
                </c:pt>
                <c:pt idx="3101">
                  <c:v>42697</c:v>
                </c:pt>
                <c:pt idx="3102">
                  <c:v>42698</c:v>
                </c:pt>
                <c:pt idx="3103">
                  <c:v>42699</c:v>
                </c:pt>
                <c:pt idx="3104">
                  <c:v>42702</c:v>
                </c:pt>
                <c:pt idx="3105">
                  <c:v>42703</c:v>
                </c:pt>
                <c:pt idx="3106">
                  <c:v>42704</c:v>
                </c:pt>
                <c:pt idx="3107">
                  <c:v>42705</c:v>
                </c:pt>
                <c:pt idx="3108">
                  <c:v>42706</c:v>
                </c:pt>
                <c:pt idx="3109">
                  <c:v>42709</c:v>
                </c:pt>
                <c:pt idx="3110">
                  <c:v>42710</c:v>
                </c:pt>
                <c:pt idx="3111">
                  <c:v>42711</c:v>
                </c:pt>
                <c:pt idx="3112">
                  <c:v>42712</c:v>
                </c:pt>
                <c:pt idx="3113">
                  <c:v>42713</c:v>
                </c:pt>
                <c:pt idx="3114">
                  <c:v>42716</c:v>
                </c:pt>
                <c:pt idx="3115">
                  <c:v>42717</c:v>
                </c:pt>
                <c:pt idx="3116">
                  <c:v>42718</c:v>
                </c:pt>
                <c:pt idx="3117">
                  <c:v>42719</c:v>
                </c:pt>
                <c:pt idx="3118">
                  <c:v>42720</c:v>
                </c:pt>
                <c:pt idx="3119">
                  <c:v>42723</c:v>
                </c:pt>
                <c:pt idx="3120">
                  <c:v>42724</c:v>
                </c:pt>
                <c:pt idx="3121">
                  <c:v>42725</c:v>
                </c:pt>
                <c:pt idx="3122">
                  <c:v>42726</c:v>
                </c:pt>
                <c:pt idx="3123">
                  <c:v>42727</c:v>
                </c:pt>
                <c:pt idx="3124">
                  <c:v>42730</c:v>
                </c:pt>
                <c:pt idx="3125">
                  <c:v>42731</c:v>
                </c:pt>
                <c:pt idx="3126">
                  <c:v>42732</c:v>
                </c:pt>
                <c:pt idx="3127">
                  <c:v>42733</c:v>
                </c:pt>
                <c:pt idx="3128">
                  <c:v>42734</c:v>
                </c:pt>
                <c:pt idx="3129">
                  <c:v>42737</c:v>
                </c:pt>
                <c:pt idx="3130">
                  <c:v>42738</c:v>
                </c:pt>
                <c:pt idx="3131">
                  <c:v>42739</c:v>
                </c:pt>
                <c:pt idx="3132">
                  <c:v>42740</c:v>
                </c:pt>
                <c:pt idx="3133">
                  <c:v>42741</c:v>
                </c:pt>
                <c:pt idx="3134">
                  <c:v>42744</c:v>
                </c:pt>
                <c:pt idx="3135">
                  <c:v>42745</c:v>
                </c:pt>
                <c:pt idx="3136">
                  <c:v>42746</c:v>
                </c:pt>
                <c:pt idx="3137">
                  <c:v>42747</c:v>
                </c:pt>
                <c:pt idx="3138">
                  <c:v>42748</c:v>
                </c:pt>
                <c:pt idx="3139">
                  <c:v>42751</c:v>
                </c:pt>
                <c:pt idx="3140">
                  <c:v>42752</c:v>
                </c:pt>
                <c:pt idx="3141">
                  <c:v>42753</c:v>
                </c:pt>
                <c:pt idx="3142">
                  <c:v>42754</c:v>
                </c:pt>
                <c:pt idx="3143">
                  <c:v>42755</c:v>
                </c:pt>
                <c:pt idx="3144">
                  <c:v>42758</c:v>
                </c:pt>
                <c:pt idx="3145">
                  <c:v>42759</c:v>
                </c:pt>
                <c:pt idx="3146">
                  <c:v>42760</c:v>
                </c:pt>
                <c:pt idx="3147">
                  <c:v>42761</c:v>
                </c:pt>
                <c:pt idx="3148">
                  <c:v>42762</c:v>
                </c:pt>
                <c:pt idx="3149">
                  <c:v>42765</c:v>
                </c:pt>
                <c:pt idx="3150">
                  <c:v>42766</c:v>
                </c:pt>
                <c:pt idx="3151">
                  <c:v>42767</c:v>
                </c:pt>
                <c:pt idx="3152">
                  <c:v>42768</c:v>
                </c:pt>
                <c:pt idx="3153">
                  <c:v>42769</c:v>
                </c:pt>
                <c:pt idx="3154">
                  <c:v>42772</c:v>
                </c:pt>
                <c:pt idx="3155">
                  <c:v>42773</c:v>
                </c:pt>
                <c:pt idx="3156">
                  <c:v>42774</c:v>
                </c:pt>
                <c:pt idx="3157">
                  <c:v>42775</c:v>
                </c:pt>
                <c:pt idx="3158">
                  <c:v>42776</c:v>
                </c:pt>
                <c:pt idx="3159">
                  <c:v>42779</c:v>
                </c:pt>
                <c:pt idx="3160">
                  <c:v>42780</c:v>
                </c:pt>
                <c:pt idx="3161">
                  <c:v>42781</c:v>
                </c:pt>
                <c:pt idx="3162">
                  <c:v>42782</c:v>
                </c:pt>
                <c:pt idx="3163">
                  <c:v>42783</c:v>
                </c:pt>
                <c:pt idx="3164">
                  <c:v>42786</c:v>
                </c:pt>
                <c:pt idx="3165">
                  <c:v>42787</c:v>
                </c:pt>
                <c:pt idx="3166">
                  <c:v>42788</c:v>
                </c:pt>
                <c:pt idx="3167">
                  <c:v>42789</c:v>
                </c:pt>
                <c:pt idx="3168">
                  <c:v>42790</c:v>
                </c:pt>
                <c:pt idx="3169">
                  <c:v>42793</c:v>
                </c:pt>
                <c:pt idx="3170">
                  <c:v>42794</c:v>
                </c:pt>
                <c:pt idx="3171">
                  <c:v>42795</c:v>
                </c:pt>
                <c:pt idx="3172">
                  <c:v>42796</c:v>
                </c:pt>
                <c:pt idx="3173">
                  <c:v>42797</c:v>
                </c:pt>
                <c:pt idx="3174">
                  <c:v>42800</c:v>
                </c:pt>
                <c:pt idx="3175">
                  <c:v>42801</c:v>
                </c:pt>
                <c:pt idx="3176">
                  <c:v>42802</c:v>
                </c:pt>
                <c:pt idx="3177">
                  <c:v>42803</c:v>
                </c:pt>
                <c:pt idx="3178">
                  <c:v>42804</c:v>
                </c:pt>
                <c:pt idx="3179">
                  <c:v>42807</c:v>
                </c:pt>
                <c:pt idx="3180">
                  <c:v>42808</c:v>
                </c:pt>
                <c:pt idx="3181">
                  <c:v>42809</c:v>
                </c:pt>
                <c:pt idx="3182">
                  <c:v>42810</c:v>
                </c:pt>
                <c:pt idx="3183">
                  <c:v>42811</c:v>
                </c:pt>
                <c:pt idx="3184">
                  <c:v>42814</c:v>
                </c:pt>
                <c:pt idx="3185">
                  <c:v>42815</c:v>
                </c:pt>
                <c:pt idx="3186">
                  <c:v>42816</c:v>
                </c:pt>
                <c:pt idx="3187">
                  <c:v>42817</c:v>
                </c:pt>
                <c:pt idx="3188">
                  <c:v>42818</c:v>
                </c:pt>
                <c:pt idx="3189">
                  <c:v>42821</c:v>
                </c:pt>
                <c:pt idx="3190">
                  <c:v>42822</c:v>
                </c:pt>
                <c:pt idx="3191">
                  <c:v>42823</c:v>
                </c:pt>
                <c:pt idx="3192">
                  <c:v>42824</c:v>
                </c:pt>
                <c:pt idx="3193">
                  <c:v>42825</c:v>
                </c:pt>
                <c:pt idx="3194">
                  <c:v>42828</c:v>
                </c:pt>
                <c:pt idx="3195">
                  <c:v>42829</c:v>
                </c:pt>
                <c:pt idx="3196">
                  <c:v>42830</c:v>
                </c:pt>
                <c:pt idx="3197">
                  <c:v>42831</c:v>
                </c:pt>
                <c:pt idx="3198">
                  <c:v>42832</c:v>
                </c:pt>
                <c:pt idx="3199">
                  <c:v>42835</c:v>
                </c:pt>
                <c:pt idx="3200">
                  <c:v>42836</c:v>
                </c:pt>
                <c:pt idx="3201">
                  <c:v>42837</c:v>
                </c:pt>
                <c:pt idx="3202">
                  <c:v>42838</c:v>
                </c:pt>
                <c:pt idx="3203">
                  <c:v>42839</c:v>
                </c:pt>
                <c:pt idx="3204">
                  <c:v>42842</c:v>
                </c:pt>
                <c:pt idx="3205">
                  <c:v>42843</c:v>
                </c:pt>
                <c:pt idx="3206">
                  <c:v>42844</c:v>
                </c:pt>
                <c:pt idx="3207">
                  <c:v>42845</c:v>
                </c:pt>
                <c:pt idx="3208">
                  <c:v>42846</c:v>
                </c:pt>
                <c:pt idx="3209">
                  <c:v>42849</c:v>
                </c:pt>
                <c:pt idx="3210">
                  <c:v>42850</c:v>
                </c:pt>
                <c:pt idx="3211">
                  <c:v>42851</c:v>
                </c:pt>
                <c:pt idx="3212">
                  <c:v>42852</c:v>
                </c:pt>
                <c:pt idx="3213">
                  <c:v>42853</c:v>
                </c:pt>
                <c:pt idx="3214">
                  <c:v>42856</c:v>
                </c:pt>
                <c:pt idx="3215">
                  <c:v>42857</c:v>
                </c:pt>
                <c:pt idx="3216">
                  <c:v>42858</c:v>
                </c:pt>
                <c:pt idx="3217">
                  <c:v>42859</c:v>
                </c:pt>
                <c:pt idx="3218">
                  <c:v>42860</c:v>
                </c:pt>
                <c:pt idx="3219">
                  <c:v>42863</c:v>
                </c:pt>
                <c:pt idx="3220">
                  <c:v>42864</c:v>
                </c:pt>
                <c:pt idx="3221">
                  <c:v>42865</c:v>
                </c:pt>
                <c:pt idx="3222">
                  <c:v>42866</c:v>
                </c:pt>
                <c:pt idx="3223">
                  <c:v>42867</c:v>
                </c:pt>
                <c:pt idx="3224">
                  <c:v>42870</c:v>
                </c:pt>
                <c:pt idx="3225">
                  <c:v>42871</c:v>
                </c:pt>
                <c:pt idx="3226">
                  <c:v>42872</c:v>
                </c:pt>
                <c:pt idx="3227">
                  <c:v>42873</c:v>
                </c:pt>
                <c:pt idx="3228">
                  <c:v>42874</c:v>
                </c:pt>
                <c:pt idx="3229">
                  <c:v>42877</c:v>
                </c:pt>
                <c:pt idx="3230">
                  <c:v>42878</c:v>
                </c:pt>
                <c:pt idx="3231">
                  <c:v>42879</c:v>
                </c:pt>
                <c:pt idx="3232">
                  <c:v>42880</c:v>
                </c:pt>
                <c:pt idx="3233">
                  <c:v>42881</c:v>
                </c:pt>
                <c:pt idx="3234">
                  <c:v>42884</c:v>
                </c:pt>
                <c:pt idx="3235">
                  <c:v>42885</c:v>
                </c:pt>
                <c:pt idx="3236">
                  <c:v>42886</c:v>
                </c:pt>
                <c:pt idx="3237">
                  <c:v>42887</c:v>
                </c:pt>
                <c:pt idx="3238">
                  <c:v>42888</c:v>
                </c:pt>
                <c:pt idx="3239">
                  <c:v>42891</c:v>
                </c:pt>
                <c:pt idx="3240">
                  <c:v>42892</c:v>
                </c:pt>
                <c:pt idx="3241">
                  <c:v>42893</c:v>
                </c:pt>
                <c:pt idx="3242">
                  <c:v>42894</c:v>
                </c:pt>
                <c:pt idx="3243">
                  <c:v>42895</c:v>
                </c:pt>
                <c:pt idx="3244">
                  <c:v>42898</c:v>
                </c:pt>
                <c:pt idx="3245">
                  <c:v>42899</c:v>
                </c:pt>
                <c:pt idx="3246">
                  <c:v>42900</c:v>
                </c:pt>
                <c:pt idx="3247">
                  <c:v>42901</c:v>
                </c:pt>
                <c:pt idx="3248">
                  <c:v>42902</c:v>
                </c:pt>
                <c:pt idx="3249">
                  <c:v>42905</c:v>
                </c:pt>
                <c:pt idx="3250">
                  <c:v>42906</c:v>
                </c:pt>
                <c:pt idx="3251">
                  <c:v>42907</c:v>
                </c:pt>
                <c:pt idx="3252">
                  <c:v>42908</c:v>
                </c:pt>
                <c:pt idx="3253">
                  <c:v>42909</c:v>
                </c:pt>
                <c:pt idx="3254">
                  <c:v>42912</c:v>
                </c:pt>
                <c:pt idx="3255">
                  <c:v>42913</c:v>
                </c:pt>
                <c:pt idx="3256">
                  <c:v>42914</c:v>
                </c:pt>
                <c:pt idx="3257">
                  <c:v>42915</c:v>
                </c:pt>
                <c:pt idx="3258">
                  <c:v>42916</c:v>
                </c:pt>
                <c:pt idx="3259">
                  <c:v>42919</c:v>
                </c:pt>
                <c:pt idx="3260">
                  <c:v>42920</c:v>
                </c:pt>
                <c:pt idx="3261">
                  <c:v>42921</c:v>
                </c:pt>
                <c:pt idx="3262">
                  <c:v>42922</c:v>
                </c:pt>
                <c:pt idx="3263">
                  <c:v>42923</c:v>
                </c:pt>
                <c:pt idx="3264">
                  <c:v>42926</c:v>
                </c:pt>
                <c:pt idx="3265">
                  <c:v>42927</c:v>
                </c:pt>
                <c:pt idx="3266">
                  <c:v>42928</c:v>
                </c:pt>
                <c:pt idx="3267">
                  <c:v>42929</c:v>
                </c:pt>
                <c:pt idx="3268">
                  <c:v>42930</c:v>
                </c:pt>
                <c:pt idx="3269">
                  <c:v>42933</c:v>
                </c:pt>
                <c:pt idx="3270">
                  <c:v>42934</c:v>
                </c:pt>
                <c:pt idx="3271">
                  <c:v>42935</c:v>
                </c:pt>
                <c:pt idx="3272">
                  <c:v>42936</c:v>
                </c:pt>
                <c:pt idx="3273">
                  <c:v>42937</c:v>
                </c:pt>
                <c:pt idx="3274">
                  <c:v>42940</c:v>
                </c:pt>
                <c:pt idx="3275">
                  <c:v>42941</c:v>
                </c:pt>
                <c:pt idx="3276">
                  <c:v>42942</c:v>
                </c:pt>
                <c:pt idx="3277">
                  <c:v>42943</c:v>
                </c:pt>
                <c:pt idx="3278">
                  <c:v>42944</c:v>
                </c:pt>
                <c:pt idx="3279">
                  <c:v>42947</c:v>
                </c:pt>
                <c:pt idx="3280">
                  <c:v>42948</c:v>
                </c:pt>
                <c:pt idx="3281">
                  <c:v>42949</c:v>
                </c:pt>
                <c:pt idx="3282">
                  <c:v>42950</c:v>
                </c:pt>
                <c:pt idx="3283">
                  <c:v>42951</c:v>
                </c:pt>
                <c:pt idx="3284">
                  <c:v>42954</c:v>
                </c:pt>
                <c:pt idx="3285">
                  <c:v>42955</c:v>
                </c:pt>
                <c:pt idx="3286">
                  <c:v>42956</c:v>
                </c:pt>
                <c:pt idx="3287">
                  <c:v>42957</c:v>
                </c:pt>
                <c:pt idx="3288">
                  <c:v>42958</c:v>
                </c:pt>
                <c:pt idx="3289">
                  <c:v>42961</c:v>
                </c:pt>
                <c:pt idx="3290">
                  <c:v>42962</c:v>
                </c:pt>
                <c:pt idx="3291">
                  <c:v>42963</c:v>
                </c:pt>
                <c:pt idx="3292">
                  <c:v>42964</c:v>
                </c:pt>
                <c:pt idx="3293">
                  <c:v>42965</c:v>
                </c:pt>
                <c:pt idx="3294">
                  <c:v>42968</c:v>
                </c:pt>
                <c:pt idx="3295">
                  <c:v>42969</c:v>
                </c:pt>
                <c:pt idx="3296">
                  <c:v>42970</c:v>
                </c:pt>
                <c:pt idx="3297">
                  <c:v>42971</c:v>
                </c:pt>
                <c:pt idx="3298">
                  <c:v>42972</c:v>
                </c:pt>
                <c:pt idx="3299">
                  <c:v>42975</c:v>
                </c:pt>
                <c:pt idx="3300">
                  <c:v>42976</c:v>
                </c:pt>
                <c:pt idx="3301">
                  <c:v>42977</c:v>
                </c:pt>
                <c:pt idx="3302">
                  <c:v>42978</c:v>
                </c:pt>
                <c:pt idx="3303">
                  <c:v>42979</c:v>
                </c:pt>
                <c:pt idx="3304">
                  <c:v>42982</c:v>
                </c:pt>
                <c:pt idx="3305">
                  <c:v>42983</c:v>
                </c:pt>
                <c:pt idx="3306">
                  <c:v>42984</c:v>
                </c:pt>
                <c:pt idx="3307">
                  <c:v>42985</c:v>
                </c:pt>
                <c:pt idx="3308">
                  <c:v>42986</c:v>
                </c:pt>
                <c:pt idx="3309">
                  <c:v>42989</c:v>
                </c:pt>
                <c:pt idx="3310">
                  <c:v>42990</c:v>
                </c:pt>
                <c:pt idx="3311">
                  <c:v>42991</c:v>
                </c:pt>
                <c:pt idx="3312">
                  <c:v>42992</c:v>
                </c:pt>
                <c:pt idx="3313">
                  <c:v>42993</c:v>
                </c:pt>
                <c:pt idx="3314">
                  <c:v>42996</c:v>
                </c:pt>
                <c:pt idx="3315">
                  <c:v>42997</c:v>
                </c:pt>
                <c:pt idx="3316">
                  <c:v>42998</c:v>
                </c:pt>
                <c:pt idx="3317">
                  <c:v>42999</c:v>
                </c:pt>
                <c:pt idx="3318">
                  <c:v>43000</c:v>
                </c:pt>
                <c:pt idx="3319">
                  <c:v>43003</c:v>
                </c:pt>
                <c:pt idx="3320">
                  <c:v>43004</c:v>
                </c:pt>
                <c:pt idx="3321">
                  <c:v>43005</c:v>
                </c:pt>
                <c:pt idx="3322">
                  <c:v>43006</c:v>
                </c:pt>
                <c:pt idx="3323">
                  <c:v>43007</c:v>
                </c:pt>
                <c:pt idx="3324">
                  <c:v>43010</c:v>
                </c:pt>
                <c:pt idx="3325">
                  <c:v>43011</c:v>
                </c:pt>
                <c:pt idx="3326">
                  <c:v>43012</c:v>
                </c:pt>
                <c:pt idx="3327">
                  <c:v>43013</c:v>
                </c:pt>
                <c:pt idx="3328">
                  <c:v>43014</c:v>
                </c:pt>
                <c:pt idx="3329">
                  <c:v>43017</c:v>
                </c:pt>
                <c:pt idx="3330">
                  <c:v>43018</c:v>
                </c:pt>
                <c:pt idx="3331">
                  <c:v>43019</c:v>
                </c:pt>
                <c:pt idx="3332">
                  <c:v>43020</c:v>
                </c:pt>
                <c:pt idx="3333">
                  <c:v>43021</c:v>
                </c:pt>
                <c:pt idx="3334">
                  <c:v>43024</c:v>
                </c:pt>
                <c:pt idx="3335">
                  <c:v>43025</c:v>
                </c:pt>
                <c:pt idx="3336">
                  <c:v>43026</c:v>
                </c:pt>
                <c:pt idx="3337">
                  <c:v>43027</c:v>
                </c:pt>
                <c:pt idx="3338">
                  <c:v>43028</c:v>
                </c:pt>
                <c:pt idx="3339">
                  <c:v>43031</c:v>
                </c:pt>
                <c:pt idx="3340">
                  <c:v>43032</c:v>
                </c:pt>
                <c:pt idx="3341">
                  <c:v>43033</c:v>
                </c:pt>
                <c:pt idx="3342">
                  <c:v>43034</c:v>
                </c:pt>
                <c:pt idx="3343">
                  <c:v>43035</c:v>
                </c:pt>
                <c:pt idx="3344">
                  <c:v>43038</c:v>
                </c:pt>
                <c:pt idx="3345">
                  <c:v>43039</c:v>
                </c:pt>
                <c:pt idx="3346">
                  <c:v>43040</c:v>
                </c:pt>
                <c:pt idx="3347">
                  <c:v>43041</c:v>
                </c:pt>
                <c:pt idx="3348">
                  <c:v>43042</c:v>
                </c:pt>
                <c:pt idx="3349">
                  <c:v>43045</c:v>
                </c:pt>
                <c:pt idx="3350">
                  <c:v>43046</c:v>
                </c:pt>
                <c:pt idx="3351">
                  <c:v>43047</c:v>
                </c:pt>
                <c:pt idx="3352">
                  <c:v>43048</c:v>
                </c:pt>
                <c:pt idx="3353">
                  <c:v>43049</c:v>
                </c:pt>
                <c:pt idx="3354">
                  <c:v>43052</c:v>
                </c:pt>
                <c:pt idx="3355">
                  <c:v>43053</c:v>
                </c:pt>
                <c:pt idx="3356">
                  <c:v>43054</c:v>
                </c:pt>
                <c:pt idx="3357">
                  <c:v>43055</c:v>
                </c:pt>
                <c:pt idx="3358">
                  <c:v>43056</c:v>
                </c:pt>
                <c:pt idx="3359">
                  <c:v>43059</c:v>
                </c:pt>
                <c:pt idx="3360">
                  <c:v>43060</c:v>
                </c:pt>
                <c:pt idx="3361">
                  <c:v>43061</c:v>
                </c:pt>
                <c:pt idx="3362">
                  <c:v>43062</c:v>
                </c:pt>
                <c:pt idx="3363">
                  <c:v>43063</c:v>
                </c:pt>
                <c:pt idx="3364">
                  <c:v>43066</c:v>
                </c:pt>
                <c:pt idx="3365">
                  <c:v>43067</c:v>
                </c:pt>
                <c:pt idx="3366">
                  <c:v>43068</c:v>
                </c:pt>
                <c:pt idx="3367">
                  <c:v>43069</c:v>
                </c:pt>
                <c:pt idx="3368">
                  <c:v>43070</c:v>
                </c:pt>
                <c:pt idx="3369">
                  <c:v>43073</c:v>
                </c:pt>
                <c:pt idx="3370">
                  <c:v>43074</c:v>
                </c:pt>
                <c:pt idx="3371">
                  <c:v>43075</c:v>
                </c:pt>
                <c:pt idx="3372">
                  <c:v>43076</c:v>
                </c:pt>
                <c:pt idx="3373">
                  <c:v>43077</c:v>
                </c:pt>
                <c:pt idx="3374">
                  <c:v>43080</c:v>
                </c:pt>
                <c:pt idx="3375">
                  <c:v>43081</c:v>
                </c:pt>
                <c:pt idx="3376">
                  <c:v>43082</c:v>
                </c:pt>
                <c:pt idx="3377">
                  <c:v>43083</c:v>
                </c:pt>
                <c:pt idx="3378">
                  <c:v>43084</c:v>
                </c:pt>
                <c:pt idx="3379">
                  <c:v>43087</c:v>
                </c:pt>
                <c:pt idx="3380">
                  <c:v>43088</c:v>
                </c:pt>
                <c:pt idx="3381">
                  <c:v>43089</c:v>
                </c:pt>
                <c:pt idx="3382">
                  <c:v>43090</c:v>
                </c:pt>
                <c:pt idx="3383">
                  <c:v>43091</c:v>
                </c:pt>
                <c:pt idx="3384">
                  <c:v>43094</c:v>
                </c:pt>
                <c:pt idx="3385">
                  <c:v>43095</c:v>
                </c:pt>
                <c:pt idx="3386">
                  <c:v>43096</c:v>
                </c:pt>
                <c:pt idx="3387">
                  <c:v>43097</c:v>
                </c:pt>
                <c:pt idx="3388">
                  <c:v>43098</c:v>
                </c:pt>
                <c:pt idx="3389">
                  <c:v>43101</c:v>
                </c:pt>
                <c:pt idx="3390">
                  <c:v>43102</c:v>
                </c:pt>
                <c:pt idx="3391">
                  <c:v>43103</c:v>
                </c:pt>
                <c:pt idx="3392">
                  <c:v>43104</c:v>
                </c:pt>
                <c:pt idx="3393">
                  <c:v>43105</c:v>
                </c:pt>
                <c:pt idx="3394">
                  <c:v>43108</c:v>
                </c:pt>
                <c:pt idx="3395">
                  <c:v>43109</c:v>
                </c:pt>
                <c:pt idx="3396">
                  <c:v>43110</c:v>
                </c:pt>
                <c:pt idx="3397">
                  <c:v>43111</c:v>
                </c:pt>
                <c:pt idx="3398">
                  <c:v>43112</c:v>
                </c:pt>
                <c:pt idx="3399">
                  <c:v>43115</c:v>
                </c:pt>
                <c:pt idx="3400">
                  <c:v>43116</c:v>
                </c:pt>
                <c:pt idx="3401">
                  <c:v>43117</c:v>
                </c:pt>
                <c:pt idx="3402">
                  <c:v>43118</c:v>
                </c:pt>
                <c:pt idx="3403">
                  <c:v>43119</c:v>
                </c:pt>
                <c:pt idx="3404">
                  <c:v>43122</c:v>
                </c:pt>
                <c:pt idx="3405">
                  <c:v>43123</c:v>
                </c:pt>
                <c:pt idx="3406">
                  <c:v>43124</c:v>
                </c:pt>
                <c:pt idx="3407">
                  <c:v>43125</c:v>
                </c:pt>
                <c:pt idx="3408">
                  <c:v>43126</c:v>
                </c:pt>
                <c:pt idx="3409">
                  <c:v>43129</c:v>
                </c:pt>
                <c:pt idx="3410">
                  <c:v>43130</c:v>
                </c:pt>
                <c:pt idx="3411">
                  <c:v>43131</c:v>
                </c:pt>
                <c:pt idx="3412">
                  <c:v>43132</c:v>
                </c:pt>
                <c:pt idx="3413">
                  <c:v>43133</c:v>
                </c:pt>
                <c:pt idx="3414">
                  <c:v>43136</c:v>
                </c:pt>
                <c:pt idx="3415">
                  <c:v>43137</c:v>
                </c:pt>
                <c:pt idx="3416">
                  <c:v>43138</c:v>
                </c:pt>
                <c:pt idx="3417">
                  <c:v>43139</c:v>
                </c:pt>
                <c:pt idx="3418">
                  <c:v>43140</c:v>
                </c:pt>
                <c:pt idx="3419">
                  <c:v>43143</c:v>
                </c:pt>
                <c:pt idx="3420">
                  <c:v>43144</c:v>
                </c:pt>
                <c:pt idx="3421">
                  <c:v>43145</c:v>
                </c:pt>
                <c:pt idx="3422">
                  <c:v>43146</c:v>
                </c:pt>
                <c:pt idx="3423">
                  <c:v>43147</c:v>
                </c:pt>
                <c:pt idx="3424">
                  <c:v>43150</c:v>
                </c:pt>
                <c:pt idx="3425">
                  <c:v>43151</c:v>
                </c:pt>
                <c:pt idx="3426">
                  <c:v>43152</c:v>
                </c:pt>
                <c:pt idx="3427">
                  <c:v>43153</c:v>
                </c:pt>
                <c:pt idx="3428">
                  <c:v>43154</c:v>
                </c:pt>
                <c:pt idx="3429">
                  <c:v>43157</c:v>
                </c:pt>
                <c:pt idx="3430">
                  <c:v>43158</c:v>
                </c:pt>
                <c:pt idx="3431">
                  <c:v>43159</c:v>
                </c:pt>
                <c:pt idx="3432">
                  <c:v>43160</c:v>
                </c:pt>
                <c:pt idx="3433">
                  <c:v>43161</c:v>
                </c:pt>
                <c:pt idx="3434">
                  <c:v>43164</c:v>
                </c:pt>
                <c:pt idx="3435">
                  <c:v>43165</c:v>
                </c:pt>
                <c:pt idx="3436">
                  <c:v>43166</c:v>
                </c:pt>
                <c:pt idx="3437">
                  <c:v>43167</c:v>
                </c:pt>
                <c:pt idx="3438">
                  <c:v>43168</c:v>
                </c:pt>
                <c:pt idx="3439">
                  <c:v>43171</c:v>
                </c:pt>
                <c:pt idx="3440">
                  <c:v>43172</c:v>
                </c:pt>
                <c:pt idx="3441">
                  <c:v>43173</c:v>
                </c:pt>
                <c:pt idx="3442">
                  <c:v>43174</c:v>
                </c:pt>
                <c:pt idx="3443">
                  <c:v>43175</c:v>
                </c:pt>
                <c:pt idx="3444">
                  <c:v>43178</c:v>
                </c:pt>
                <c:pt idx="3445">
                  <c:v>43179</c:v>
                </c:pt>
                <c:pt idx="3446">
                  <c:v>43180</c:v>
                </c:pt>
                <c:pt idx="3447">
                  <c:v>43181</c:v>
                </c:pt>
                <c:pt idx="3448">
                  <c:v>43182</c:v>
                </c:pt>
                <c:pt idx="3449">
                  <c:v>43185</c:v>
                </c:pt>
                <c:pt idx="3450">
                  <c:v>43186</c:v>
                </c:pt>
                <c:pt idx="3451">
                  <c:v>43187</c:v>
                </c:pt>
                <c:pt idx="3452">
                  <c:v>43188</c:v>
                </c:pt>
                <c:pt idx="3453">
                  <c:v>43189</c:v>
                </c:pt>
                <c:pt idx="3454">
                  <c:v>43192</c:v>
                </c:pt>
                <c:pt idx="3455">
                  <c:v>43193</c:v>
                </c:pt>
                <c:pt idx="3456">
                  <c:v>43194</c:v>
                </c:pt>
                <c:pt idx="3457">
                  <c:v>43195</c:v>
                </c:pt>
                <c:pt idx="3458">
                  <c:v>43196</c:v>
                </c:pt>
                <c:pt idx="3459">
                  <c:v>43199</c:v>
                </c:pt>
                <c:pt idx="3460">
                  <c:v>43200</c:v>
                </c:pt>
                <c:pt idx="3461">
                  <c:v>43201</c:v>
                </c:pt>
                <c:pt idx="3462">
                  <c:v>43202</c:v>
                </c:pt>
                <c:pt idx="3463">
                  <c:v>43203</c:v>
                </c:pt>
                <c:pt idx="3464">
                  <c:v>43206</c:v>
                </c:pt>
                <c:pt idx="3465">
                  <c:v>43207</c:v>
                </c:pt>
                <c:pt idx="3466">
                  <c:v>43208</c:v>
                </c:pt>
                <c:pt idx="3467">
                  <c:v>43209</c:v>
                </c:pt>
                <c:pt idx="3468">
                  <c:v>43210</c:v>
                </c:pt>
                <c:pt idx="3469">
                  <c:v>43213</c:v>
                </c:pt>
                <c:pt idx="3470">
                  <c:v>43214</c:v>
                </c:pt>
                <c:pt idx="3471">
                  <c:v>43215</c:v>
                </c:pt>
                <c:pt idx="3472">
                  <c:v>43216</c:v>
                </c:pt>
                <c:pt idx="3473">
                  <c:v>43217</c:v>
                </c:pt>
                <c:pt idx="3474">
                  <c:v>43220</c:v>
                </c:pt>
                <c:pt idx="3475">
                  <c:v>43221</c:v>
                </c:pt>
                <c:pt idx="3476">
                  <c:v>43222</c:v>
                </c:pt>
                <c:pt idx="3477">
                  <c:v>43223</c:v>
                </c:pt>
                <c:pt idx="3478">
                  <c:v>43224</c:v>
                </c:pt>
                <c:pt idx="3479">
                  <c:v>43227</c:v>
                </c:pt>
                <c:pt idx="3480">
                  <c:v>43228</c:v>
                </c:pt>
                <c:pt idx="3481">
                  <c:v>43229</c:v>
                </c:pt>
                <c:pt idx="3482">
                  <c:v>43230</c:v>
                </c:pt>
                <c:pt idx="3483">
                  <c:v>43231</c:v>
                </c:pt>
                <c:pt idx="3484">
                  <c:v>43234</c:v>
                </c:pt>
                <c:pt idx="3485">
                  <c:v>43235</c:v>
                </c:pt>
                <c:pt idx="3486">
                  <c:v>43236</c:v>
                </c:pt>
                <c:pt idx="3487">
                  <c:v>43237</c:v>
                </c:pt>
                <c:pt idx="3488">
                  <c:v>43238</c:v>
                </c:pt>
                <c:pt idx="3489">
                  <c:v>43241</c:v>
                </c:pt>
                <c:pt idx="3490">
                  <c:v>43242</c:v>
                </c:pt>
                <c:pt idx="3491">
                  <c:v>43243</c:v>
                </c:pt>
                <c:pt idx="3492">
                  <c:v>43244</c:v>
                </c:pt>
                <c:pt idx="3493">
                  <c:v>43245</c:v>
                </c:pt>
                <c:pt idx="3494">
                  <c:v>43248</c:v>
                </c:pt>
                <c:pt idx="3495">
                  <c:v>43249</c:v>
                </c:pt>
                <c:pt idx="3496">
                  <c:v>43250</c:v>
                </c:pt>
                <c:pt idx="3497">
                  <c:v>43251</c:v>
                </c:pt>
                <c:pt idx="3498">
                  <c:v>43252</c:v>
                </c:pt>
                <c:pt idx="3499">
                  <c:v>43255</c:v>
                </c:pt>
                <c:pt idx="3500">
                  <c:v>43256</c:v>
                </c:pt>
                <c:pt idx="3501">
                  <c:v>43257</c:v>
                </c:pt>
                <c:pt idx="3502">
                  <c:v>43258</c:v>
                </c:pt>
                <c:pt idx="3503">
                  <c:v>43259</c:v>
                </c:pt>
                <c:pt idx="3504">
                  <c:v>43262</c:v>
                </c:pt>
                <c:pt idx="3505">
                  <c:v>43263</c:v>
                </c:pt>
                <c:pt idx="3506">
                  <c:v>43264</c:v>
                </c:pt>
                <c:pt idx="3507">
                  <c:v>43265</c:v>
                </c:pt>
                <c:pt idx="3508">
                  <c:v>43266</c:v>
                </c:pt>
                <c:pt idx="3509">
                  <c:v>43269</c:v>
                </c:pt>
                <c:pt idx="3510">
                  <c:v>43270</c:v>
                </c:pt>
                <c:pt idx="3511">
                  <c:v>43271</c:v>
                </c:pt>
                <c:pt idx="3512">
                  <c:v>43272</c:v>
                </c:pt>
                <c:pt idx="3513">
                  <c:v>43273</c:v>
                </c:pt>
                <c:pt idx="3514">
                  <c:v>43276</c:v>
                </c:pt>
                <c:pt idx="3515">
                  <c:v>43277</c:v>
                </c:pt>
                <c:pt idx="3516">
                  <c:v>43278</c:v>
                </c:pt>
                <c:pt idx="3517">
                  <c:v>43279</c:v>
                </c:pt>
                <c:pt idx="3518">
                  <c:v>43280</c:v>
                </c:pt>
                <c:pt idx="3519">
                  <c:v>43283</c:v>
                </c:pt>
                <c:pt idx="3520">
                  <c:v>43284</c:v>
                </c:pt>
                <c:pt idx="3521">
                  <c:v>43285</c:v>
                </c:pt>
                <c:pt idx="3522">
                  <c:v>43286</c:v>
                </c:pt>
                <c:pt idx="3523">
                  <c:v>43287</c:v>
                </c:pt>
                <c:pt idx="3524">
                  <c:v>43290</c:v>
                </c:pt>
                <c:pt idx="3525">
                  <c:v>43291</c:v>
                </c:pt>
                <c:pt idx="3526">
                  <c:v>43292</c:v>
                </c:pt>
                <c:pt idx="3527">
                  <c:v>43293</c:v>
                </c:pt>
                <c:pt idx="3528">
                  <c:v>43294</c:v>
                </c:pt>
                <c:pt idx="3529">
                  <c:v>43297</c:v>
                </c:pt>
                <c:pt idx="3530">
                  <c:v>43298</c:v>
                </c:pt>
                <c:pt idx="3531">
                  <c:v>43299</c:v>
                </c:pt>
                <c:pt idx="3532">
                  <c:v>43300</c:v>
                </c:pt>
                <c:pt idx="3533">
                  <c:v>43301</c:v>
                </c:pt>
                <c:pt idx="3534">
                  <c:v>43304</c:v>
                </c:pt>
                <c:pt idx="3535">
                  <c:v>43305</c:v>
                </c:pt>
                <c:pt idx="3536">
                  <c:v>43306</c:v>
                </c:pt>
                <c:pt idx="3537">
                  <c:v>43307</c:v>
                </c:pt>
                <c:pt idx="3538">
                  <c:v>43308</c:v>
                </c:pt>
                <c:pt idx="3539">
                  <c:v>43311</c:v>
                </c:pt>
                <c:pt idx="3540">
                  <c:v>43312</c:v>
                </c:pt>
                <c:pt idx="3541">
                  <c:v>43313</c:v>
                </c:pt>
                <c:pt idx="3542">
                  <c:v>43314</c:v>
                </c:pt>
                <c:pt idx="3543">
                  <c:v>43315</c:v>
                </c:pt>
                <c:pt idx="3544">
                  <c:v>43318</c:v>
                </c:pt>
                <c:pt idx="3545">
                  <c:v>43319</c:v>
                </c:pt>
                <c:pt idx="3546">
                  <c:v>43320</c:v>
                </c:pt>
                <c:pt idx="3547">
                  <c:v>43321</c:v>
                </c:pt>
                <c:pt idx="3548">
                  <c:v>43322</c:v>
                </c:pt>
                <c:pt idx="3549">
                  <c:v>43325</c:v>
                </c:pt>
                <c:pt idx="3550">
                  <c:v>43326</c:v>
                </c:pt>
                <c:pt idx="3551">
                  <c:v>43327</c:v>
                </c:pt>
                <c:pt idx="3552">
                  <c:v>43328</c:v>
                </c:pt>
                <c:pt idx="3553">
                  <c:v>43329</c:v>
                </c:pt>
                <c:pt idx="3554">
                  <c:v>43332</c:v>
                </c:pt>
                <c:pt idx="3555">
                  <c:v>43333</c:v>
                </c:pt>
                <c:pt idx="3556">
                  <c:v>43334</c:v>
                </c:pt>
                <c:pt idx="3557">
                  <c:v>43335</c:v>
                </c:pt>
                <c:pt idx="3558">
                  <c:v>43336</c:v>
                </c:pt>
                <c:pt idx="3559">
                  <c:v>43339</c:v>
                </c:pt>
                <c:pt idx="3560">
                  <c:v>43340</c:v>
                </c:pt>
                <c:pt idx="3561">
                  <c:v>43341</c:v>
                </c:pt>
                <c:pt idx="3562">
                  <c:v>43342</c:v>
                </c:pt>
                <c:pt idx="3563">
                  <c:v>43343</c:v>
                </c:pt>
                <c:pt idx="3564">
                  <c:v>43346</c:v>
                </c:pt>
                <c:pt idx="3565">
                  <c:v>43347</c:v>
                </c:pt>
                <c:pt idx="3566">
                  <c:v>43348</c:v>
                </c:pt>
                <c:pt idx="3567">
                  <c:v>43349</c:v>
                </c:pt>
                <c:pt idx="3568">
                  <c:v>43350</c:v>
                </c:pt>
                <c:pt idx="3569">
                  <c:v>43353</c:v>
                </c:pt>
                <c:pt idx="3570">
                  <c:v>43354</c:v>
                </c:pt>
                <c:pt idx="3571">
                  <c:v>43355</c:v>
                </c:pt>
                <c:pt idx="3572">
                  <c:v>43356</c:v>
                </c:pt>
                <c:pt idx="3573">
                  <c:v>43357</c:v>
                </c:pt>
                <c:pt idx="3574">
                  <c:v>43360</c:v>
                </c:pt>
                <c:pt idx="3575">
                  <c:v>43361</c:v>
                </c:pt>
                <c:pt idx="3576">
                  <c:v>43362</c:v>
                </c:pt>
                <c:pt idx="3577">
                  <c:v>43363</c:v>
                </c:pt>
                <c:pt idx="3578">
                  <c:v>43364</c:v>
                </c:pt>
                <c:pt idx="3579">
                  <c:v>43367</c:v>
                </c:pt>
                <c:pt idx="3580">
                  <c:v>43368</c:v>
                </c:pt>
                <c:pt idx="3581">
                  <c:v>43369</c:v>
                </c:pt>
                <c:pt idx="3582">
                  <c:v>43370</c:v>
                </c:pt>
                <c:pt idx="3583">
                  <c:v>43371</c:v>
                </c:pt>
                <c:pt idx="3584">
                  <c:v>43374</c:v>
                </c:pt>
                <c:pt idx="3585">
                  <c:v>43375</c:v>
                </c:pt>
                <c:pt idx="3586">
                  <c:v>43376</c:v>
                </c:pt>
                <c:pt idx="3587">
                  <c:v>43377</c:v>
                </c:pt>
                <c:pt idx="3588">
                  <c:v>43378</c:v>
                </c:pt>
                <c:pt idx="3589">
                  <c:v>43381</c:v>
                </c:pt>
                <c:pt idx="3590">
                  <c:v>43382</c:v>
                </c:pt>
                <c:pt idx="3591">
                  <c:v>43383</c:v>
                </c:pt>
                <c:pt idx="3592">
                  <c:v>43384</c:v>
                </c:pt>
                <c:pt idx="3593">
                  <c:v>43385</c:v>
                </c:pt>
                <c:pt idx="3594">
                  <c:v>43388</c:v>
                </c:pt>
                <c:pt idx="3595">
                  <c:v>43389</c:v>
                </c:pt>
                <c:pt idx="3596">
                  <c:v>43390</c:v>
                </c:pt>
                <c:pt idx="3597">
                  <c:v>43391</c:v>
                </c:pt>
                <c:pt idx="3598">
                  <c:v>43392</c:v>
                </c:pt>
                <c:pt idx="3599">
                  <c:v>43395</c:v>
                </c:pt>
                <c:pt idx="3600">
                  <c:v>43396</c:v>
                </c:pt>
                <c:pt idx="3601">
                  <c:v>43397</c:v>
                </c:pt>
                <c:pt idx="3602">
                  <c:v>43398</c:v>
                </c:pt>
                <c:pt idx="3603">
                  <c:v>43399</c:v>
                </c:pt>
                <c:pt idx="3604">
                  <c:v>43402</c:v>
                </c:pt>
                <c:pt idx="3605">
                  <c:v>43403</c:v>
                </c:pt>
                <c:pt idx="3606">
                  <c:v>43404</c:v>
                </c:pt>
                <c:pt idx="3607">
                  <c:v>43405</c:v>
                </c:pt>
                <c:pt idx="3608">
                  <c:v>43406</c:v>
                </c:pt>
                <c:pt idx="3609">
                  <c:v>43409</c:v>
                </c:pt>
                <c:pt idx="3610">
                  <c:v>43410</c:v>
                </c:pt>
                <c:pt idx="3611">
                  <c:v>43411</c:v>
                </c:pt>
                <c:pt idx="3612">
                  <c:v>43412</c:v>
                </c:pt>
                <c:pt idx="3613">
                  <c:v>43413</c:v>
                </c:pt>
                <c:pt idx="3614">
                  <c:v>43416</c:v>
                </c:pt>
                <c:pt idx="3615">
                  <c:v>43417</c:v>
                </c:pt>
                <c:pt idx="3616">
                  <c:v>43418</c:v>
                </c:pt>
                <c:pt idx="3617">
                  <c:v>43419</c:v>
                </c:pt>
                <c:pt idx="3618">
                  <c:v>43420</c:v>
                </c:pt>
                <c:pt idx="3619">
                  <c:v>43423</c:v>
                </c:pt>
                <c:pt idx="3620">
                  <c:v>43424</c:v>
                </c:pt>
                <c:pt idx="3621">
                  <c:v>43425</c:v>
                </c:pt>
                <c:pt idx="3622">
                  <c:v>43426</c:v>
                </c:pt>
                <c:pt idx="3623">
                  <c:v>43427</c:v>
                </c:pt>
                <c:pt idx="3624">
                  <c:v>43430</c:v>
                </c:pt>
                <c:pt idx="3625">
                  <c:v>43431</c:v>
                </c:pt>
                <c:pt idx="3626">
                  <c:v>43432</c:v>
                </c:pt>
                <c:pt idx="3627">
                  <c:v>43433</c:v>
                </c:pt>
                <c:pt idx="3628">
                  <c:v>43434</c:v>
                </c:pt>
                <c:pt idx="3629">
                  <c:v>43437</c:v>
                </c:pt>
                <c:pt idx="3630">
                  <c:v>43438</c:v>
                </c:pt>
                <c:pt idx="3631">
                  <c:v>43439</c:v>
                </c:pt>
                <c:pt idx="3632">
                  <c:v>43440</c:v>
                </c:pt>
                <c:pt idx="3633">
                  <c:v>43441</c:v>
                </c:pt>
                <c:pt idx="3634">
                  <c:v>43444</c:v>
                </c:pt>
                <c:pt idx="3635">
                  <c:v>43445</c:v>
                </c:pt>
                <c:pt idx="3636">
                  <c:v>43446</c:v>
                </c:pt>
                <c:pt idx="3637">
                  <c:v>43447</c:v>
                </c:pt>
                <c:pt idx="3638">
                  <c:v>43448</c:v>
                </c:pt>
                <c:pt idx="3639">
                  <c:v>43451</c:v>
                </c:pt>
                <c:pt idx="3640">
                  <c:v>43452</c:v>
                </c:pt>
                <c:pt idx="3641">
                  <c:v>43453</c:v>
                </c:pt>
                <c:pt idx="3642">
                  <c:v>43454</c:v>
                </c:pt>
                <c:pt idx="3643">
                  <c:v>43455</c:v>
                </c:pt>
                <c:pt idx="3644">
                  <c:v>43458</c:v>
                </c:pt>
                <c:pt idx="3645">
                  <c:v>43459</c:v>
                </c:pt>
                <c:pt idx="3646">
                  <c:v>43460</c:v>
                </c:pt>
                <c:pt idx="3647">
                  <c:v>43461</c:v>
                </c:pt>
                <c:pt idx="3648">
                  <c:v>43462</c:v>
                </c:pt>
                <c:pt idx="3649">
                  <c:v>43465</c:v>
                </c:pt>
                <c:pt idx="3650">
                  <c:v>43466</c:v>
                </c:pt>
                <c:pt idx="3651">
                  <c:v>43467</c:v>
                </c:pt>
                <c:pt idx="3652">
                  <c:v>43468</c:v>
                </c:pt>
                <c:pt idx="3653">
                  <c:v>43469</c:v>
                </c:pt>
                <c:pt idx="3654">
                  <c:v>43472</c:v>
                </c:pt>
                <c:pt idx="3655">
                  <c:v>43473</c:v>
                </c:pt>
                <c:pt idx="3656">
                  <c:v>43474</c:v>
                </c:pt>
                <c:pt idx="3657">
                  <c:v>43475</c:v>
                </c:pt>
                <c:pt idx="3658">
                  <c:v>43476</c:v>
                </c:pt>
                <c:pt idx="3659">
                  <c:v>43479</c:v>
                </c:pt>
                <c:pt idx="3660">
                  <c:v>43480</c:v>
                </c:pt>
                <c:pt idx="3661">
                  <c:v>43481</c:v>
                </c:pt>
                <c:pt idx="3662">
                  <c:v>43482</c:v>
                </c:pt>
                <c:pt idx="3663">
                  <c:v>43483</c:v>
                </c:pt>
                <c:pt idx="3664">
                  <c:v>43486</c:v>
                </c:pt>
                <c:pt idx="3665">
                  <c:v>43487</c:v>
                </c:pt>
                <c:pt idx="3666">
                  <c:v>43488</c:v>
                </c:pt>
                <c:pt idx="3667">
                  <c:v>43489</c:v>
                </c:pt>
                <c:pt idx="3668">
                  <c:v>43490</c:v>
                </c:pt>
                <c:pt idx="3669">
                  <c:v>43493</c:v>
                </c:pt>
                <c:pt idx="3670">
                  <c:v>43494</c:v>
                </c:pt>
                <c:pt idx="3671">
                  <c:v>43495</c:v>
                </c:pt>
                <c:pt idx="3672">
                  <c:v>43496</c:v>
                </c:pt>
                <c:pt idx="3673">
                  <c:v>43497</c:v>
                </c:pt>
                <c:pt idx="3674">
                  <c:v>43500</c:v>
                </c:pt>
                <c:pt idx="3675">
                  <c:v>43501</c:v>
                </c:pt>
                <c:pt idx="3676">
                  <c:v>43502</c:v>
                </c:pt>
                <c:pt idx="3677">
                  <c:v>43503</c:v>
                </c:pt>
                <c:pt idx="3678">
                  <c:v>43504</c:v>
                </c:pt>
                <c:pt idx="3679">
                  <c:v>43507</c:v>
                </c:pt>
                <c:pt idx="3680">
                  <c:v>43508</c:v>
                </c:pt>
                <c:pt idx="3681">
                  <c:v>43509</c:v>
                </c:pt>
                <c:pt idx="3682">
                  <c:v>43510</c:v>
                </c:pt>
                <c:pt idx="3683">
                  <c:v>43511</c:v>
                </c:pt>
                <c:pt idx="3684">
                  <c:v>43514</c:v>
                </c:pt>
                <c:pt idx="3685">
                  <c:v>43515</c:v>
                </c:pt>
                <c:pt idx="3686">
                  <c:v>43516</c:v>
                </c:pt>
                <c:pt idx="3687">
                  <c:v>43517</c:v>
                </c:pt>
                <c:pt idx="3688">
                  <c:v>43518</c:v>
                </c:pt>
                <c:pt idx="3689">
                  <c:v>43521</c:v>
                </c:pt>
                <c:pt idx="3690">
                  <c:v>43522</c:v>
                </c:pt>
                <c:pt idx="3691">
                  <c:v>43523</c:v>
                </c:pt>
                <c:pt idx="3692">
                  <c:v>43524</c:v>
                </c:pt>
                <c:pt idx="3693">
                  <c:v>43525</c:v>
                </c:pt>
                <c:pt idx="3694">
                  <c:v>43528</c:v>
                </c:pt>
                <c:pt idx="3695">
                  <c:v>43529</c:v>
                </c:pt>
                <c:pt idx="3696">
                  <c:v>43530</c:v>
                </c:pt>
                <c:pt idx="3697">
                  <c:v>43531</c:v>
                </c:pt>
                <c:pt idx="3698">
                  <c:v>43532</c:v>
                </c:pt>
                <c:pt idx="3699">
                  <c:v>43535</c:v>
                </c:pt>
                <c:pt idx="3700">
                  <c:v>43536</c:v>
                </c:pt>
                <c:pt idx="3701">
                  <c:v>43537</c:v>
                </c:pt>
                <c:pt idx="3702">
                  <c:v>43538</c:v>
                </c:pt>
                <c:pt idx="3703">
                  <c:v>43539</c:v>
                </c:pt>
                <c:pt idx="3704">
                  <c:v>43542</c:v>
                </c:pt>
                <c:pt idx="3705">
                  <c:v>43543</c:v>
                </c:pt>
                <c:pt idx="3706">
                  <c:v>43544</c:v>
                </c:pt>
                <c:pt idx="3707">
                  <c:v>43545</c:v>
                </c:pt>
                <c:pt idx="3708">
                  <c:v>43546</c:v>
                </c:pt>
                <c:pt idx="3709">
                  <c:v>43549</c:v>
                </c:pt>
                <c:pt idx="3710">
                  <c:v>43550</c:v>
                </c:pt>
                <c:pt idx="3711">
                  <c:v>43551</c:v>
                </c:pt>
                <c:pt idx="3712">
                  <c:v>43552</c:v>
                </c:pt>
                <c:pt idx="3713">
                  <c:v>43553</c:v>
                </c:pt>
                <c:pt idx="3714">
                  <c:v>43556</c:v>
                </c:pt>
                <c:pt idx="3715">
                  <c:v>43557</c:v>
                </c:pt>
                <c:pt idx="3716">
                  <c:v>43558</c:v>
                </c:pt>
                <c:pt idx="3717">
                  <c:v>43559</c:v>
                </c:pt>
                <c:pt idx="3718">
                  <c:v>43560</c:v>
                </c:pt>
                <c:pt idx="3719">
                  <c:v>43563</c:v>
                </c:pt>
                <c:pt idx="3720">
                  <c:v>43564</c:v>
                </c:pt>
                <c:pt idx="3721">
                  <c:v>43565</c:v>
                </c:pt>
                <c:pt idx="3722">
                  <c:v>43566</c:v>
                </c:pt>
                <c:pt idx="3723">
                  <c:v>43567</c:v>
                </c:pt>
                <c:pt idx="3724">
                  <c:v>43570</c:v>
                </c:pt>
                <c:pt idx="3725">
                  <c:v>43571</c:v>
                </c:pt>
                <c:pt idx="3726">
                  <c:v>43572</c:v>
                </c:pt>
                <c:pt idx="3727">
                  <c:v>43573</c:v>
                </c:pt>
                <c:pt idx="3728">
                  <c:v>43574</c:v>
                </c:pt>
                <c:pt idx="3729">
                  <c:v>43577</c:v>
                </c:pt>
                <c:pt idx="3730">
                  <c:v>43578</c:v>
                </c:pt>
                <c:pt idx="3731">
                  <c:v>43579</c:v>
                </c:pt>
                <c:pt idx="3732">
                  <c:v>43580</c:v>
                </c:pt>
                <c:pt idx="3733">
                  <c:v>43581</c:v>
                </c:pt>
                <c:pt idx="3734">
                  <c:v>43584</c:v>
                </c:pt>
                <c:pt idx="3735">
                  <c:v>43585</c:v>
                </c:pt>
                <c:pt idx="3736">
                  <c:v>43586</c:v>
                </c:pt>
                <c:pt idx="3737">
                  <c:v>43587</c:v>
                </c:pt>
                <c:pt idx="3738">
                  <c:v>43588</c:v>
                </c:pt>
                <c:pt idx="3739">
                  <c:v>43591</c:v>
                </c:pt>
                <c:pt idx="3740">
                  <c:v>43592</c:v>
                </c:pt>
                <c:pt idx="3741">
                  <c:v>43593</c:v>
                </c:pt>
                <c:pt idx="3742">
                  <c:v>43594</c:v>
                </c:pt>
                <c:pt idx="3743">
                  <c:v>43595</c:v>
                </c:pt>
                <c:pt idx="3744">
                  <c:v>43598</c:v>
                </c:pt>
                <c:pt idx="3745">
                  <c:v>43599</c:v>
                </c:pt>
                <c:pt idx="3746">
                  <c:v>43600</c:v>
                </c:pt>
                <c:pt idx="3747">
                  <c:v>43601</c:v>
                </c:pt>
                <c:pt idx="3748">
                  <c:v>43602</c:v>
                </c:pt>
                <c:pt idx="3749">
                  <c:v>43605</c:v>
                </c:pt>
                <c:pt idx="3750">
                  <c:v>43606</c:v>
                </c:pt>
                <c:pt idx="3751">
                  <c:v>43607</c:v>
                </c:pt>
                <c:pt idx="3752">
                  <c:v>43608</c:v>
                </c:pt>
                <c:pt idx="3753">
                  <c:v>43609</c:v>
                </c:pt>
                <c:pt idx="3754">
                  <c:v>43612</c:v>
                </c:pt>
                <c:pt idx="3755">
                  <c:v>43613</c:v>
                </c:pt>
                <c:pt idx="3756">
                  <c:v>43614</c:v>
                </c:pt>
                <c:pt idx="3757">
                  <c:v>43615</c:v>
                </c:pt>
                <c:pt idx="3758">
                  <c:v>43616</c:v>
                </c:pt>
                <c:pt idx="3759">
                  <c:v>43619</c:v>
                </c:pt>
                <c:pt idx="3760">
                  <c:v>43620</c:v>
                </c:pt>
                <c:pt idx="3761">
                  <c:v>43621</c:v>
                </c:pt>
                <c:pt idx="3762">
                  <c:v>43622</c:v>
                </c:pt>
                <c:pt idx="3763">
                  <c:v>43623</c:v>
                </c:pt>
                <c:pt idx="3764">
                  <c:v>43626</c:v>
                </c:pt>
                <c:pt idx="3765">
                  <c:v>43627</c:v>
                </c:pt>
                <c:pt idx="3766">
                  <c:v>43628</c:v>
                </c:pt>
                <c:pt idx="3767">
                  <c:v>43629</c:v>
                </c:pt>
                <c:pt idx="3768">
                  <c:v>43630</c:v>
                </c:pt>
                <c:pt idx="3769">
                  <c:v>43633</c:v>
                </c:pt>
              </c:numCache>
            </c:numRef>
          </c:cat>
          <c:val>
            <c:numRef>
              <c:f>EAfwd!$Z$14:$Z$4000</c:f>
              <c:numCache>
                <c:formatCode>0.00</c:formatCode>
                <c:ptCount val="3987"/>
                <c:pt idx="0">
                  <c:v>2.0884943866170942</c:v>
                </c:pt>
                <c:pt idx="1">
                  <c:v>2.0884943866170942</c:v>
                </c:pt>
                <c:pt idx="2">
                  <c:v>2.0884943866170942</c:v>
                </c:pt>
                <c:pt idx="3">
                  <c:v>2.0884943866170942</c:v>
                </c:pt>
                <c:pt idx="4">
                  <c:v>2.0884943866170942</c:v>
                </c:pt>
                <c:pt idx="5">
                  <c:v>2.0884943866170942</c:v>
                </c:pt>
                <c:pt idx="6">
                  <c:v>2.0884943866170942</c:v>
                </c:pt>
                <c:pt idx="7">
                  <c:v>2.0884943866170942</c:v>
                </c:pt>
                <c:pt idx="8">
                  <c:v>2.0884943866170942</c:v>
                </c:pt>
                <c:pt idx="9">
                  <c:v>2.0884943866170942</c:v>
                </c:pt>
                <c:pt idx="10">
                  <c:v>2.0884943866170942</c:v>
                </c:pt>
                <c:pt idx="11">
                  <c:v>2.0884943866170942</c:v>
                </c:pt>
                <c:pt idx="12">
                  <c:v>2.0884943866170942</c:v>
                </c:pt>
                <c:pt idx="13">
                  <c:v>2.0884943866170942</c:v>
                </c:pt>
                <c:pt idx="14">
                  <c:v>2.0884943866170942</c:v>
                </c:pt>
                <c:pt idx="15">
                  <c:v>2.0884943866170942</c:v>
                </c:pt>
                <c:pt idx="16">
                  <c:v>2.0884943866170942</c:v>
                </c:pt>
                <c:pt idx="17">
                  <c:v>2.0884943866170942</c:v>
                </c:pt>
                <c:pt idx="18">
                  <c:v>2.0884943866170942</c:v>
                </c:pt>
                <c:pt idx="19">
                  <c:v>2.0884943866170942</c:v>
                </c:pt>
                <c:pt idx="20">
                  <c:v>2.0884943866170942</c:v>
                </c:pt>
                <c:pt idx="21">
                  <c:v>2.0884943866170942</c:v>
                </c:pt>
                <c:pt idx="22">
                  <c:v>2.0884943866170942</c:v>
                </c:pt>
                <c:pt idx="23">
                  <c:v>2.0884943866170942</c:v>
                </c:pt>
                <c:pt idx="24">
                  <c:v>2.0884943866170942</c:v>
                </c:pt>
                <c:pt idx="25">
                  <c:v>2.0884943866170942</c:v>
                </c:pt>
                <c:pt idx="26">
                  <c:v>2.0884943866170942</c:v>
                </c:pt>
                <c:pt idx="27">
                  <c:v>2.0884943866170942</c:v>
                </c:pt>
                <c:pt idx="28">
                  <c:v>2.0884943866170942</c:v>
                </c:pt>
                <c:pt idx="29">
                  <c:v>2.0884943866170942</c:v>
                </c:pt>
                <c:pt idx="30">
                  <c:v>2.0884943866170942</c:v>
                </c:pt>
                <c:pt idx="31">
                  <c:v>2.0884943866170942</c:v>
                </c:pt>
                <c:pt idx="32">
                  <c:v>2.0884943866170942</c:v>
                </c:pt>
                <c:pt idx="33">
                  <c:v>2.0884943866170942</c:v>
                </c:pt>
                <c:pt idx="34">
                  <c:v>2.0884943866170942</c:v>
                </c:pt>
                <c:pt idx="35">
                  <c:v>2.0884943866170942</c:v>
                </c:pt>
                <c:pt idx="36">
                  <c:v>2.0884943866170942</c:v>
                </c:pt>
                <c:pt idx="37">
                  <c:v>2.0884943866170942</c:v>
                </c:pt>
                <c:pt idx="38">
                  <c:v>2.0884943866170942</c:v>
                </c:pt>
                <c:pt idx="39">
                  <c:v>2.0884943866170942</c:v>
                </c:pt>
                <c:pt idx="40">
                  <c:v>2.0884943866170942</c:v>
                </c:pt>
                <c:pt idx="41">
                  <c:v>2.0884943866170942</c:v>
                </c:pt>
                <c:pt idx="42">
                  <c:v>2.0884943866170942</c:v>
                </c:pt>
                <c:pt idx="43">
                  <c:v>2.0884943866170942</c:v>
                </c:pt>
                <c:pt idx="44">
                  <c:v>2.0884943866170942</c:v>
                </c:pt>
                <c:pt idx="45">
                  <c:v>2.0884943866170942</c:v>
                </c:pt>
                <c:pt idx="46">
                  <c:v>2.0884943866170942</c:v>
                </c:pt>
                <c:pt idx="47">
                  <c:v>2.0884943866170942</c:v>
                </c:pt>
                <c:pt idx="48">
                  <c:v>2.0884943866170942</c:v>
                </c:pt>
                <c:pt idx="49">
                  <c:v>2.0884943866170942</c:v>
                </c:pt>
                <c:pt idx="50">
                  <c:v>2.0884943866170942</c:v>
                </c:pt>
                <c:pt idx="51">
                  <c:v>2.0884943866170942</c:v>
                </c:pt>
                <c:pt idx="52">
                  <c:v>2.0884943866170942</c:v>
                </c:pt>
                <c:pt idx="53">
                  <c:v>2.0884943866170942</c:v>
                </c:pt>
                <c:pt idx="54">
                  <c:v>2.0884943866170942</c:v>
                </c:pt>
                <c:pt idx="55">
                  <c:v>2.0884943866170942</c:v>
                </c:pt>
                <c:pt idx="56">
                  <c:v>2.0884943866170942</c:v>
                </c:pt>
                <c:pt idx="57">
                  <c:v>2.0884943866170942</c:v>
                </c:pt>
                <c:pt idx="58">
                  <c:v>2.0884943866170942</c:v>
                </c:pt>
                <c:pt idx="59">
                  <c:v>2.0884943866170942</c:v>
                </c:pt>
                <c:pt idx="60">
                  <c:v>2.0884943866170942</c:v>
                </c:pt>
                <c:pt idx="61">
                  <c:v>2.0884943866170942</c:v>
                </c:pt>
                <c:pt idx="62">
                  <c:v>2.0884943866170942</c:v>
                </c:pt>
                <c:pt idx="63">
                  <c:v>2.0884943866170942</c:v>
                </c:pt>
                <c:pt idx="64">
                  <c:v>2.0884943866170942</c:v>
                </c:pt>
                <c:pt idx="65">
                  <c:v>2.0884943866170942</c:v>
                </c:pt>
                <c:pt idx="66">
                  <c:v>2.0884943866170942</c:v>
                </c:pt>
                <c:pt idx="67">
                  <c:v>2.0884943866170942</c:v>
                </c:pt>
                <c:pt idx="68">
                  <c:v>2.0884943866170942</c:v>
                </c:pt>
                <c:pt idx="69">
                  <c:v>2.0884943866170942</c:v>
                </c:pt>
                <c:pt idx="70">
                  <c:v>2.0884943866170942</c:v>
                </c:pt>
                <c:pt idx="71">
                  <c:v>2.0884943866170942</c:v>
                </c:pt>
                <c:pt idx="72">
                  <c:v>2.0884943866170942</c:v>
                </c:pt>
                <c:pt idx="73">
                  <c:v>2.0884943866170942</c:v>
                </c:pt>
                <c:pt idx="74">
                  <c:v>2.0884943866170942</c:v>
                </c:pt>
                <c:pt idx="75">
                  <c:v>2.0884943866170942</c:v>
                </c:pt>
                <c:pt idx="76">
                  <c:v>2.0884943866170942</c:v>
                </c:pt>
                <c:pt idx="77">
                  <c:v>2.0884943866170942</c:v>
                </c:pt>
                <c:pt idx="78">
                  <c:v>2.0884943866170942</c:v>
                </c:pt>
                <c:pt idx="79">
                  <c:v>2.0884943866170942</c:v>
                </c:pt>
                <c:pt idx="80">
                  <c:v>2.0884943866170942</c:v>
                </c:pt>
                <c:pt idx="81">
                  <c:v>2.0884943866170942</c:v>
                </c:pt>
                <c:pt idx="82">
                  <c:v>2.0884943866170942</c:v>
                </c:pt>
                <c:pt idx="83">
                  <c:v>2.0884943866170942</c:v>
                </c:pt>
                <c:pt idx="84">
                  <c:v>2.0884943866170942</c:v>
                </c:pt>
                <c:pt idx="85">
                  <c:v>2.0884943866170942</c:v>
                </c:pt>
                <c:pt idx="86">
                  <c:v>2.0884943866170942</c:v>
                </c:pt>
                <c:pt idx="87">
                  <c:v>2.0884943866170942</c:v>
                </c:pt>
                <c:pt idx="88">
                  <c:v>2.0884943866170942</c:v>
                </c:pt>
                <c:pt idx="89">
                  <c:v>2.0884943866170942</c:v>
                </c:pt>
                <c:pt idx="90">
                  <c:v>2.0884943866170942</c:v>
                </c:pt>
                <c:pt idx="91">
                  <c:v>2.0884943866170942</c:v>
                </c:pt>
                <c:pt idx="92">
                  <c:v>2.0884943866170942</c:v>
                </c:pt>
                <c:pt idx="93">
                  <c:v>2.0884943866170942</c:v>
                </c:pt>
                <c:pt idx="94">
                  <c:v>2.0884943866170942</c:v>
                </c:pt>
                <c:pt idx="95">
                  <c:v>2.0884943866170942</c:v>
                </c:pt>
                <c:pt idx="96">
                  <c:v>2.0884943866170942</c:v>
                </c:pt>
                <c:pt idx="97">
                  <c:v>2.0884943866170942</c:v>
                </c:pt>
                <c:pt idx="98">
                  <c:v>2.0884943866170942</c:v>
                </c:pt>
                <c:pt idx="99">
                  <c:v>2.0884943866170942</c:v>
                </c:pt>
                <c:pt idx="100">
                  <c:v>2.0884943866170942</c:v>
                </c:pt>
                <c:pt idx="101">
                  <c:v>2.0884943866170942</c:v>
                </c:pt>
                <c:pt idx="102">
                  <c:v>2.0884943866170942</c:v>
                </c:pt>
                <c:pt idx="103">
                  <c:v>2.0884943866170942</c:v>
                </c:pt>
                <c:pt idx="104">
                  <c:v>2.0884943866170942</c:v>
                </c:pt>
                <c:pt idx="105">
                  <c:v>2.0884943866170942</c:v>
                </c:pt>
                <c:pt idx="106">
                  <c:v>2.0884943866170942</c:v>
                </c:pt>
                <c:pt idx="107">
                  <c:v>2.0884943866170942</c:v>
                </c:pt>
                <c:pt idx="108">
                  <c:v>2.0884943866170942</c:v>
                </c:pt>
                <c:pt idx="109">
                  <c:v>2.0884943866170942</c:v>
                </c:pt>
                <c:pt idx="110">
                  <c:v>2.0884943866170942</c:v>
                </c:pt>
                <c:pt idx="111">
                  <c:v>2.0884943866170942</c:v>
                </c:pt>
                <c:pt idx="112">
                  <c:v>2.0884943866170942</c:v>
                </c:pt>
                <c:pt idx="113">
                  <c:v>2.0884943866170942</c:v>
                </c:pt>
                <c:pt idx="114">
                  <c:v>2.0884943866170942</c:v>
                </c:pt>
                <c:pt idx="115">
                  <c:v>2.0884943866170942</c:v>
                </c:pt>
                <c:pt idx="116">
                  <c:v>2.0884943866170942</c:v>
                </c:pt>
                <c:pt idx="117">
                  <c:v>2.0884943866170942</c:v>
                </c:pt>
                <c:pt idx="118">
                  <c:v>2.0884943866170942</c:v>
                </c:pt>
                <c:pt idx="119">
                  <c:v>2.0884943866170942</c:v>
                </c:pt>
                <c:pt idx="120">
                  <c:v>2.0884943866170942</c:v>
                </c:pt>
                <c:pt idx="121">
                  <c:v>2.0884943866170942</c:v>
                </c:pt>
                <c:pt idx="122">
                  <c:v>2.0884943866170942</c:v>
                </c:pt>
                <c:pt idx="123">
                  <c:v>2.0884943866170942</c:v>
                </c:pt>
                <c:pt idx="124">
                  <c:v>2.0884943866170942</c:v>
                </c:pt>
                <c:pt idx="125">
                  <c:v>2.0884943866170942</c:v>
                </c:pt>
                <c:pt idx="126">
                  <c:v>2.0884943866170942</c:v>
                </c:pt>
                <c:pt idx="127">
                  <c:v>2.0884943866170942</c:v>
                </c:pt>
                <c:pt idx="128">
                  <c:v>2.0884943866170942</c:v>
                </c:pt>
                <c:pt idx="129">
                  <c:v>2.0884943866170942</c:v>
                </c:pt>
                <c:pt idx="130">
                  <c:v>2.0884943866170942</c:v>
                </c:pt>
                <c:pt idx="131">
                  <c:v>2.0884943866170942</c:v>
                </c:pt>
                <c:pt idx="132">
                  <c:v>2.0884943866170942</c:v>
                </c:pt>
                <c:pt idx="133">
                  <c:v>2.0884943866170942</c:v>
                </c:pt>
                <c:pt idx="134">
                  <c:v>2.0884943866170942</c:v>
                </c:pt>
                <c:pt idx="135">
                  <c:v>2.0884943866170942</c:v>
                </c:pt>
                <c:pt idx="136">
                  <c:v>2.0884943866170942</c:v>
                </c:pt>
                <c:pt idx="137">
                  <c:v>2.0884943866170942</c:v>
                </c:pt>
                <c:pt idx="138">
                  <c:v>2.0884943866170942</c:v>
                </c:pt>
                <c:pt idx="139">
                  <c:v>2.0884943866170942</c:v>
                </c:pt>
                <c:pt idx="140">
                  <c:v>2.0884943866170942</c:v>
                </c:pt>
                <c:pt idx="141">
                  <c:v>2.0884943866170942</c:v>
                </c:pt>
                <c:pt idx="142">
                  <c:v>2.0884943866170942</c:v>
                </c:pt>
                <c:pt idx="143">
                  <c:v>2.0884943866170942</c:v>
                </c:pt>
                <c:pt idx="144">
                  <c:v>2.0884943866170942</c:v>
                </c:pt>
                <c:pt idx="145">
                  <c:v>2.0884943866170942</c:v>
                </c:pt>
                <c:pt idx="146">
                  <c:v>2.0884943866170942</c:v>
                </c:pt>
                <c:pt idx="147">
                  <c:v>2.0884943866170942</c:v>
                </c:pt>
                <c:pt idx="148">
                  <c:v>2.0884943866170942</c:v>
                </c:pt>
                <c:pt idx="149">
                  <c:v>2.0884943866170942</c:v>
                </c:pt>
                <c:pt idx="150">
                  <c:v>2.0884943866170942</c:v>
                </c:pt>
                <c:pt idx="151">
                  <c:v>2.0884943866170942</c:v>
                </c:pt>
                <c:pt idx="152">
                  <c:v>2.0884943866170942</c:v>
                </c:pt>
                <c:pt idx="153">
                  <c:v>2.0884943866170942</c:v>
                </c:pt>
                <c:pt idx="154">
                  <c:v>2.0884943866170942</c:v>
                </c:pt>
                <c:pt idx="155">
                  <c:v>2.0884943866170942</c:v>
                </c:pt>
                <c:pt idx="156">
                  <c:v>2.0884943866170942</c:v>
                </c:pt>
                <c:pt idx="157">
                  <c:v>2.0884943866170942</c:v>
                </c:pt>
                <c:pt idx="158">
                  <c:v>2.0884943866170942</c:v>
                </c:pt>
                <c:pt idx="159">
                  <c:v>2.0884943866170942</c:v>
                </c:pt>
                <c:pt idx="160">
                  <c:v>2.0884943866170942</c:v>
                </c:pt>
                <c:pt idx="161">
                  <c:v>2.0884943866170942</c:v>
                </c:pt>
                <c:pt idx="162">
                  <c:v>2.0884943866170942</c:v>
                </c:pt>
                <c:pt idx="163">
                  <c:v>2.0884943866170942</c:v>
                </c:pt>
                <c:pt idx="164">
                  <c:v>2.0884943866170942</c:v>
                </c:pt>
                <c:pt idx="165">
                  <c:v>2.0884943866170942</c:v>
                </c:pt>
                <c:pt idx="166">
                  <c:v>2.0884943866170942</c:v>
                </c:pt>
                <c:pt idx="167">
                  <c:v>2.0884943866170942</c:v>
                </c:pt>
                <c:pt idx="168">
                  <c:v>2.0884943866170942</c:v>
                </c:pt>
                <c:pt idx="169">
                  <c:v>2.0884943866170942</c:v>
                </c:pt>
                <c:pt idx="170">
                  <c:v>2.0884943866170942</c:v>
                </c:pt>
                <c:pt idx="171">
                  <c:v>2.0884943866170942</c:v>
                </c:pt>
                <c:pt idx="172">
                  <c:v>2.0884943866170942</c:v>
                </c:pt>
                <c:pt idx="173">
                  <c:v>2.0884943866170942</c:v>
                </c:pt>
                <c:pt idx="174">
                  <c:v>2.0884943866170942</c:v>
                </c:pt>
                <c:pt idx="175">
                  <c:v>2.0884943866170942</c:v>
                </c:pt>
                <c:pt idx="176">
                  <c:v>2.0884943866170942</c:v>
                </c:pt>
                <c:pt idx="177">
                  <c:v>2.0884943866170942</c:v>
                </c:pt>
                <c:pt idx="178">
                  <c:v>2.0884943866170942</c:v>
                </c:pt>
                <c:pt idx="179">
                  <c:v>2.0884943866170942</c:v>
                </c:pt>
                <c:pt idx="180">
                  <c:v>2.0884943866170942</c:v>
                </c:pt>
                <c:pt idx="181">
                  <c:v>2.0884943866170942</c:v>
                </c:pt>
                <c:pt idx="182">
                  <c:v>2.0884943866170942</c:v>
                </c:pt>
                <c:pt idx="183">
                  <c:v>2.0884943866170942</c:v>
                </c:pt>
                <c:pt idx="184">
                  <c:v>2.0884943866170942</c:v>
                </c:pt>
                <c:pt idx="185">
                  <c:v>2.0884943866170942</c:v>
                </c:pt>
                <c:pt idx="186">
                  <c:v>2.0884943866170942</c:v>
                </c:pt>
                <c:pt idx="187">
                  <c:v>2.0884943866170942</c:v>
                </c:pt>
                <c:pt idx="188">
                  <c:v>2.0884943866170942</c:v>
                </c:pt>
                <c:pt idx="189">
                  <c:v>2.0884943866170942</c:v>
                </c:pt>
                <c:pt idx="190">
                  <c:v>2.0884943866170942</c:v>
                </c:pt>
                <c:pt idx="191">
                  <c:v>2.0884943866170942</c:v>
                </c:pt>
                <c:pt idx="192">
                  <c:v>2.0884943866170942</c:v>
                </c:pt>
                <c:pt idx="193">
                  <c:v>2.0884943866170942</c:v>
                </c:pt>
                <c:pt idx="194">
                  <c:v>2.0884943866170942</c:v>
                </c:pt>
                <c:pt idx="195">
                  <c:v>2.0884943866170942</c:v>
                </c:pt>
                <c:pt idx="196">
                  <c:v>2.0884943866170942</c:v>
                </c:pt>
                <c:pt idx="197">
                  <c:v>2.0884943866170942</c:v>
                </c:pt>
                <c:pt idx="198">
                  <c:v>2.0884943866170942</c:v>
                </c:pt>
                <c:pt idx="199">
                  <c:v>2.0884943866170942</c:v>
                </c:pt>
                <c:pt idx="200">
                  <c:v>2.0884943866170942</c:v>
                </c:pt>
                <c:pt idx="201">
                  <c:v>2.0884943866170942</c:v>
                </c:pt>
                <c:pt idx="202">
                  <c:v>2.0884943866170942</c:v>
                </c:pt>
                <c:pt idx="203">
                  <c:v>2.0884943866170942</c:v>
                </c:pt>
                <c:pt idx="204">
                  <c:v>2.0884943866170942</c:v>
                </c:pt>
                <c:pt idx="205">
                  <c:v>2.0884943866170942</c:v>
                </c:pt>
                <c:pt idx="206">
                  <c:v>2.0884943866170942</c:v>
                </c:pt>
                <c:pt idx="207">
                  <c:v>2.0884943866170942</c:v>
                </c:pt>
                <c:pt idx="208">
                  <c:v>2.0884943866170942</c:v>
                </c:pt>
                <c:pt idx="209">
                  <c:v>2.0884943866170942</c:v>
                </c:pt>
                <c:pt idx="210">
                  <c:v>2.0884943866170942</c:v>
                </c:pt>
                <c:pt idx="211">
                  <c:v>2.0884943866170942</c:v>
                </c:pt>
                <c:pt idx="212">
                  <c:v>2.0884943866170942</c:v>
                </c:pt>
                <c:pt idx="213">
                  <c:v>2.0884943866170942</c:v>
                </c:pt>
                <c:pt idx="214">
                  <c:v>2.0884943866170942</c:v>
                </c:pt>
                <c:pt idx="215">
                  <c:v>2.0884943866170942</c:v>
                </c:pt>
                <c:pt idx="216">
                  <c:v>2.0884943866170942</c:v>
                </c:pt>
                <c:pt idx="217">
                  <c:v>2.0884943866170942</c:v>
                </c:pt>
                <c:pt idx="218">
                  <c:v>2.0884943866170942</c:v>
                </c:pt>
                <c:pt idx="219">
                  <c:v>2.0884943866170942</c:v>
                </c:pt>
                <c:pt idx="220">
                  <c:v>2.0884943866170942</c:v>
                </c:pt>
                <c:pt idx="221">
                  <c:v>2.0884943866170942</c:v>
                </c:pt>
                <c:pt idx="222">
                  <c:v>2.0884943866170942</c:v>
                </c:pt>
                <c:pt idx="223">
                  <c:v>2.0884943866170942</c:v>
                </c:pt>
                <c:pt idx="224">
                  <c:v>2.0884943866170942</c:v>
                </c:pt>
                <c:pt idx="225">
                  <c:v>2.0884943866170942</c:v>
                </c:pt>
                <c:pt idx="226">
                  <c:v>2.0884943866170942</c:v>
                </c:pt>
                <c:pt idx="227">
                  <c:v>2.0884943866170942</c:v>
                </c:pt>
                <c:pt idx="228">
                  <c:v>2.0884943866170942</c:v>
                </c:pt>
                <c:pt idx="229">
                  <c:v>2.0884943866170942</c:v>
                </c:pt>
                <c:pt idx="230">
                  <c:v>2.0884943866170942</c:v>
                </c:pt>
                <c:pt idx="231">
                  <c:v>2.0884943866170942</c:v>
                </c:pt>
                <c:pt idx="232">
                  <c:v>2.0884943866170942</c:v>
                </c:pt>
                <c:pt idx="233">
                  <c:v>2.0884943866170942</c:v>
                </c:pt>
                <c:pt idx="234">
                  <c:v>2.0884943866170942</c:v>
                </c:pt>
                <c:pt idx="235">
                  <c:v>2.0884943866170942</c:v>
                </c:pt>
                <c:pt idx="236">
                  <c:v>2.0884943866170942</c:v>
                </c:pt>
                <c:pt idx="237">
                  <c:v>2.0884943866170942</c:v>
                </c:pt>
                <c:pt idx="238">
                  <c:v>2.0884943866170942</c:v>
                </c:pt>
                <c:pt idx="239">
                  <c:v>2.0884943866170942</c:v>
                </c:pt>
                <c:pt idx="240">
                  <c:v>2.0884943866170942</c:v>
                </c:pt>
                <c:pt idx="241">
                  <c:v>2.0884943866170942</c:v>
                </c:pt>
                <c:pt idx="242">
                  <c:v>2.0884943866170942</c:v>
                </c:pt>
                <c:pt idx="243">
                  <c:v>2.0884943866170942</c:v>
                </c:pt>
                <c:pt idx="244">
                  <c:v>2.0884943866170942</c:v>
                </c:pt>
                <c:pt idx="245">
                  <c:v>2.0884943866170942</c:v>
                </c:pt>
                <c:pt idx="246">
                  <c:v>2.0884943866170942</c:v>
                </c:pt>
                <c:pt idx="247">
                  <c:v>2.0884943866170942</c:v>
                </c:pt>
                <c:pt idx="248">
                  <c:v>2.0884943866170942</c:v>
                </c:pt>
                <c:pt idx="249">
                  <c:v>2.0884943866170942</c:v>
                </c:pt>
                <c:pt idx="250">
                  <c:v>2.0884943866170942</c:v>
                </c:pt>
                <c:pt idx="251">
                  <c:v>2.0884943866170942</c:v>
                </c:pt>
                <c:pt idx="252">
                  <c:v>2.0884943866170942</c:v>
                </c:pt>
                <c:pt idx="253">
                  <c:v>2.0884943866170942</c:v>
                </c:pt>
                <c:pt idx="254">
                  <c:v>2.0884943866170942</c:v>
                </c:pt>
                <c:pt idx="255">
                  <c:v>2.0884943866170942</c:v>
                </c:pt>
                <c:pt idx="256">
                  <c:v>2.0884943866170942</c:v>
                </c:pt>
                <c:pt idx="257">
                  <c:v>2.0884943866170942</c:v>
                </c:pt>
                <c:pt idx="258">
                  <c:v>2.0884943866170942</c:v>
                </c:pt>
                <c:pt idx="259">
                  <c:v>2.0884943866170942</c:v>
                </c:pt>
                <c:pt idx="260">
                  <c:v>2.0884943866170942</c:v>
                </c:pt>
                <c:pt idx="261">
                  <c:v>2.0884943866170942</c:v>
                </c:pt>
                <c:pt idx="262">
                  <c:v>2.0884943866170942</c:v>
                </c:pt>
                <c:pt idx="263">
                  <c:v>2.0884943866170942</c:v>
                </c:pt>
                <c:pt idx="264">
                  <c:v>2.0884943866170942</c:v>
                </c:pt>
                <c:pt idx="265">
                  <c:v>2.0884943866170942</c:v>
                </c:pt>
                <c:pt idx="266">
                  <c:v>2.0884943866170942</c:v>
                </c:pt>
                <c:pt idx="267">
                  <c:v>2.0884943866170942</c:v>
                </c:pt>
                <c:pt idx="268">
                  <c:v>2.0884943866170942</c:v>
                </c:pt>
                <c:pt idx="269">
                  <c:v>2.0884943866170942</c:v>
                </c:pt>
                <c:pt idx="270">
                  <c:v>2.0884943866170942</c:v>
                </c:pt>
                <c:pt idx="271">
                  <c:v>2.0884943866170942</c:v>
                </c:pt>
                <c:pt idx="272">
                  <c:v>2.0884943866170942</c:v>
                </c:pt>
                <c:pt idx="273">
                  <c:v>2.0884943866170942</c:v>
                </c:pt>
                <c:pt idx="274">
                  <c:v>2.0884943866170942</c:v>
                </c:pt>
                <c:pt idx="275">
                  <c:v>2.0884943866170942</c:v>
                </c:pt>
                <c:pt idx="276">
                  <c:v>2.0884943866170942</c:v>
                </c:pt>
                <c:pt idx="277">
                  <c:v>2.0884943866170942</c:v>
                </c:pt>
                <c:pt idx="278">
                  <c:v>2.0884943866170942</c:v>
                </c:pt>
                <c:pt idx="279">
                  <c:v>2.0884943866170942</c:v>
                </c:pt>
                <c:pt idx="280">
                  <c:v>2.0884943866170942</c:v>
                </c:pt>
                <c:pt idx="281">
                  <c:v>2.0884943866170942</c:v>
                </c:pt>
                <c:pt idx="282">
                  <c:v>2.0884943866170942</c:v>
                </c:pt>
                <c:pt idx="283">
                  <c:v>2.0884943866170942</c:v>
                </c:pt>
                <c:pt idx="284">
                  <c:v>2.0884943866170942</c:v>
                </c:pt>
                <c:pt idx="285">
                  <c:v>2.0884943866170942</c:v>
                </c:pt>
                <c:pt idx="286">
                  <c:v>2.0884943866170942</c:v>
                </c:pt>
                <c:pt idx="287">
                  <c:v>2.0884943866170942</c:v>
                </c:pt>
                <c:pt idx="288">
                  <c:v>2.0884943866170942</c:v>
                </c:pt>
                <c:pt idx="289">
                  <c:v>2.0884943866170942</c:v>
                </c:pt>
                <c:pt idx="290">
                  <c:v>2.0884943866170942</c:v>
                </c:pt>
                <c:pt idx="291">
                  <c:v>2.0884943866170942</c:v>
                </c:pt>
                <c:pt idx="292">
                  <c:v>2.0884943866170942</c:v>
                </c:pt>
                <c:pt idx="293">
                  <c:v>2.0884943866170942</c:v>
                </c:pt>
                <c:pt idx="294">
                  <c:v>2.0884943866170942</c:v>
                </c:pt>
                <c:pt idx="295">
                  <c:v>2.0884943866170942</c:v>
                </c:pt>
                <c:pt idx="296">
                  <c:v>2.0884943866170942</c:v>
                </c:pt>
                <c:pt idx="297">
                  <c:v>2.0884943866170942</c:v>
                </c:pt>
                <c:pt idx="298">
                  <c:v>2.0884943866170942</c:v>
                </c:pt>
                <c:pt idx="299">
                  <c:v>2.0884943866170942</c:v>
                </c:pt>
                <c:pt idx="300">
                  <c:v>2.0884943866170942</c:v>
                </c:pt>
                <c:pt idx="301">
                  <c:v>2.0884943866170942</c:v>
                </c:pt>
                <c:pt idx="302">
                  <c:v>2.0884943866170942</c:v>
                </c:pt>
                <c:pt idx="303">
                  <c:v>2.0884943866170942</c:v>
                </c:pt>
                <c:pt idx="304">
                  <c:v>2.0884943866170942</c:v>
                </c:pt>
                <c:pt idx="305">
                  <c:v>2.0884943866170942</c:v>
                </c:pt>
                <c:pt idx="306">
                  <c:v>2.0884943866170942</c:v>
                </c:pt>
                <c:pt idx="307">
                  <c:v>2.0884943866170942</c:v>
                </c:pt>
                <c:pt idx="308">
                  <c:v>2.0884943866170942</c:v>
                </c:pt>
                <c:pt idx="309">
                  <c:v>2.0884943866170942</c:v>
                </c:pt>
                <c:pt idx="310">
                  <c:v>2.0884943866170942</c:v>
                </c:pt>
                <c:pt idx="311">
                  <c:v>2.0884943866170942</c:v>
                </c:pt>
                <c:pt idx="312">
                  <c:v>2.0884943866170942</c:v>
                </c:pt>
                <c:pt idx="313">
                  <c:v>2.0884943866170942</c:v>
                </c:pt>
                <c:pt idx="314">
                  <c:v>2.0884943866170942</c:v>
                </c:pt>
                <c:pt idx="315">
                  <c:v>2.0884943866170942</c:v>
                </c:pt>
                <c:pt idx="316">
                  <c:v>2.0884943866170942</c:v>
                </c:pt>
                <c:pt idx="317">
                  <c:v>2.0884943866170942</c:v>
                </c:pt>
                <c:pt idx="318">
                  <c:v>2.0884943866170942</c:v>
                </c:pt>
                <c:pt idx="319">
                  <c:v>2.0884943866170942</c:v>
                </c:pt>
                <c:pt idx="320">
                  <c:v>2.0884943866170942</c:v>
                </c:pt>
                <c:pt idx="321">
                  <c:v>2.0884943866170942</c:v>
                </c:pt>
                <c:pt idx="322">
                  <c:v>2.0884943866170942</c:v>
                </c:pt>
                <c:pt idx="323">
                  <c:v>2.0884943866170942</c:v>
                </c:pt>
                <c:pt idx="324">
                  <c:v>2.0884943866170942</c:v>
                </c:pt>
                <c:pt idx="325">
                  <c:v>2.0884943866170942</c:v>
                </c:pt>
                <c:pt idx="326">
                  <c:v>2.0884943866170942</c:v>
                </c:pt>
                <c:pt idx="327">
                  <c:v>2.0884943866170942</c:v>
                </c:pt>
                <c:pt idx="328">
                  <c:v>2.0884943866170942</c:v>
                </c:pt>
                <c:pt idx="329">
                  <c:v>2.0884943866170942</c:v>
                </c:pt>
                <c:pt idx="330">
                  <c:v>2.0884943866170942</c:v>
                </c:pt>
                <c:pt idx="331">
                  <c:v>2.0884943866170942</c:v>
                </c:pt>
                <c:pt idx="332">
                  <c:v>2.0884943866170942</c:v>
                </c:pt>
                <c:pt idx="333">
                  <c:v>2.0884943866170942</c:v>
                </c:pt>
                <c:pt idx="334">
                  <c:v>2.0884943866170942</c:v>
                </c:pt>
                <c:pt idx="335">
                  <c:v>2.0884943866170942</c:v>
                </c:pt>
                <c:pt idx="336">
                  <c:v>2.0884943866170942</c:v>
                </c:pt>
                <c:pt idx="337">
                  <c:v>2.0884943866170942</c:v>
                </c:pt>
                <c:pt idx="338">
                  <c:v>2.0884943866170942</c:v>
                </c:pt>
                <c:pt idx="339">
                  <c:v>2.0884943866170942</c:v>
                </c:pt>
                <c:pt idx="340">
                  <c:v>2.0884943866170942</c:v>
                </c:pt>
                <c:pt idx="341">
                  <c:v>2.0884943866170942</c:v>
                </c:pt>
                <c:pt idx="342">
                  <c:v>2.0884943866170942</c:v>
                </c:pt>
                <c:pt idx="343">
                  <c:v>2.0884943866170942</c:v>
                </c:pt>
                <c:pt idx="344">
                  <c:v>2.0884943866170942</c:v>
                </c:pt>
                <c:pt idx="345">
                  <c:v>2.0884943866170942</c:v>
                </c:pt>
                <c:pt idx="346">
                  <c:v>2.0884943866170942</c:v>
                </c:pt>
                <c:pt idx="347">
                  <c:v>2.0884943866170942</c:v>
                </c:pt>
                <c:pt idx="348">
                  <c:v>2.0884943866170942</c:v>
                </c:pt>
                <c:pt idx="349">
                  <c:v>2.0884943866170942</c:v>
                </c:pt>
                <c:pt idx="350">
                  <c:v>2.0884943866170942</c:v>
                </c:pt>
                <c:pt idx="351">
                  <c:v>2.0884943866170942</c:v>
                </c:pt>
                <c:pt idx="352">
                  <c:v>2.0884943866170942</c:v>
                </c:pt>
                <c:pt idx="353">
                  <c:v>2.0884943866170942</c:v>
                </c:pt>
                <c:pt idx="354">
                  <c:v>2.0884943866170942</c:v>
                </c:pt>
                <c:pt idx="355">
                  <c:v>2.0884943866170942</c:v>
                </c:pt>
                <c:pt idx="356">
                  <c:v>2.0884943866170942</c:v>
                </c:pt>
                <c:pt idx="357">
                  <c:v>2.0884943866170942</c:v>
                </c:pt>
                <c:pt idx="358">
                  <c:v>2.0884943866170942</c:v>
                </c:pt>
                <c:pt idx="359">
                  <c:v>2.0884943866170942</c:v>
                </c:pt>
                <c:pt idx="360">
                  <c:v>2.0884943866170942</c:v>
                </c:pt>
                <c:pt idx="361">
                  <c:v>2.0884943866170942</c:v>
                </c:pt>
                <c:pt idx="362">
                  <c:v>2.0884943866170942</c:v>
                </c:pt>
                <c:pt idx="363">
                  <c:v>2.0884943866170942</c:v>
                </c:pt>
                <c:pt idx="364">
                  <c:v>2.0884943866170942</c:v>
                </c:pt>
                <c:pt idx="365">
                  <c:v>2.0884943866170942</c:v>
                </c:pt>
                <c:pt idx="366">
                  <c:v>2.0884943866170942</c:v>
                </c:pt>
                <c:pt idx="367">
                  <c:v>2.0884943866170942</c:v>
                </c:pt>
                <c:pt idx="368">
                  <c:v>2.0884943866170942</c:v>
                </c:pt>
                <c:pt idx="369">
                  <c:v>2.0884943866170942</c:v>
                </c:pt>
                <c:pt idx="370">
                  <c:v>2.0884943866170942</c:v>
                </c:pt>
                <c:pt idx="371">
                  <c:v>2.0884943866170942</c:v>
                </c:pt>
                <c:pt idx="372">
                  <c:v>2.0884943866170942</c:v>
                </c:pt>
                <c:pt idx="373">
                  <c:v>2.0884943866170942</c:v>
                </c:pt>
                <c:pt idx="374">
                  <c:v>2.0884943866170942</c:v>
                </c:pt>
                <c:pt idx="375">
                  <c:v>2.0884943866170942</c:v>
                </c:pt>
                <c:pt idx="376">
                  <c:v>2.0884943866170942</c:v>
                </c:pt>
                <c:pt idx="377">
                  <c:v>2.0884943866170942</c:v>
                </c:pt>
                <c:pt idx="378">
                  <c:v>2.0884943866170942</c:v>
                </c:pt>
                <c:pt idx="379">
                  <c:v>2.0884943866170942</c:v>
                </c:pt>
                <c:pt idx="380">
                  <c:v>2.0884943866170942</c:v>
                </c:pt>
                <c:pt idx="381">
                  <c:v>2.0884943866170942</c:v>
                </c:pt>
                <c:pt idx="382">
                  <c:v>2.0884943866170942</c:v>
                </c:pt>
                <c:pt idx="383">
                  <c:v>2.0884943866170942</c:v>
                </c:pt>
                <c:pt idx="384">
                  <c:v>2.0884943866170942</c:v>
                </c:pt>
                <c:pt idx="385">
                  <c:v>2.0884943866170942</c:v>
                </c:pt>
                <c:pt idx="386">
                  <c:v>2.0884943866170942</c:v>
                </c:pt>
                <c:pt idx="387">
                  <c:v>2.0884943866170942</c:v>
                </c:pt>
                <c:pt idx="388">
                  <c:v>2.0884943866170942</c:v>
                </c:pt>
                <c:pt idx="389">
                  <c:v>2.0884943866170942</c:v>
                </c:pt>
                <c:pt idx="390">
                  <c:v>2.0884943866170942</c:v>
                </c:pt>
                <c:pt idx="391">
                  <c:v>2.0884943866170942</c:v>
                </c:pt>
                <c:pt idx="392">
                  <c:v>2.0884943866170942</c:v>
                </c:pt>
                <c:pt idx="393">
                  <c:v>2.0884943866170942</c:v>
                </c:pt>
                <c:pt idx="394">
                  <c:v>2.0884943866170942</c:v>
                </c:pt>
                <c:pt idx="395">
                  <c:v>2.0884943866170942</c:v>
                </c:pt>
                <c:pt idx="396">
                  <c:v>2.0884943866170942</c:v>
                </c:pt>
                <c:pt idx="397">
                  <c:v>2.0884943866170942</c:v>
                </c:pt>
                <c:pt idx="398">
                  <c:v>2.0884943866170942</c:v>
                </c:pt>
                <c:pt idx="399">
                  <c:v>2.0884943866170942</c:v>
                </c:pt>
                <c:pt idx="400">
                  <c:v>2.0884943866170942</c:v>
                </c:pt>
                <c:pt idx="401">
                  <c:v>2.0884943866170942</c:v>
                </c:pt>
                <c:pt idx="402">
                  <c:v>2.0884943866170942</c:v>
                </c:pt>
                <c:pt idx="403">
                  <c:v>2.0884943866170942</c:v>
                </c:pt>
                <c:pt idx="404">
                  <c:v>2.0884943866170942</c:v>
                </c:pt>
                <c:pt idx="405">
                  <c:v>2.0884943866170942</c:v>
                </c:pt>
                <c:pt idx="406">
                  <c:v>2.0884943866170942</c:v>
                </c:pt>
                <c:pt idx="407">
                  <c:v>2.0884943866170942</c:v>
                </c:pt>
                <c:pt idx="408">
                  <c:v>2.0884943866170942</c:v>
                </c:pt>
                <c:pt idx="409">
                  <c:v>2.0884943866170942</c:v>
                </c:pt>
                <c:pt idx="410">
                  <c:v>2.0884943866170942</c:v>
                </c:pt>
                <c:pt idx="411">
                  <c:v>2.0884943866170942</c:v>
                </c:pt>
                <c:pt idx="412">
                  <c:v>2.0884943866170942</c:v>
                </c:pt>
                <c:pt idx="413">
                  <c:v>2.0884943866170942</c:v>
                </c:pt>
                <c:pt idx="414">
                  <c:v>2.0884943866170942</c:v>
                </c:pt>
                <c:pt idx="415">
                  <c:v>2.0884943866170942</c:v>
                </c:pt>
                <c:pt idx="416">
                  <c:v>2.0884943866170942</c:v>
                </c:pt>
                <c:pt idx="417">
                  <c:v>2.0884943866170942</c:v>
                </c:pt>
                <c:pt idx="418">
                  <c:v>2.0884943866170942</c:v>
                </c:pt>
                <c:pt idx="419">
                  <c:v>2.0884943866170942</c:v>
                </c:pt>
                <c:pt idx="420">
                  <c:v>2.0884943866170942</c:v>
                </c:pt>
                <c:pt idx="421">
                  <c:v>2.0884943866170942</c:v>
                </c:pt>
                <c:pt idx="422">
                  <c:v>2.0884943866170942</c:v>
                </c:pt>
                <c:pt idx="423">
                  <c:v>2.0884943866170942</c:v>
                </c:pt>
                <c:pt idx="424">
                  <c:v>2.0884943866170942</c:v>
                </c:pt>
                <c:pt idx="425">
                  <c:v>2.0884943866170942</c:v>
                </c:pt>
                <c:pt idx="426">
                  <c:v>2.0884943866170942</c:v>
                </c:pt>
                <c:pt idx="427">
                  <c:v>2.0884943866170942</c:v>
                </c:pt>
                <c:pt idx="428">
                  <c:v>2.0884943866170942</c:v>
                </c:pt>
                <c:pt idx="429">
                  <c:v>2.0884943866170942</c:v>
                </c:pt>
                <c:pt idx="430">
                  <c:v>2.0884943866170942</c:v>
                </c:pt>
                <c:pt idx="431">
                  <c:v>2.0884943866170942</c:v>
                </c:pt>
                <c:pt idx="432">
                  <c:v>2.0884943866170942</c:v>
                </c:pt>
                <c:pt idx="433">
                  <c:v>2.0884943866170942</c:v>
                </c:pt>
                <c:pt idx="434">
                  <c:v>2.0884943866170942</c:v>
                </c:pt>
                <c:pt idx="435">
                  <c:v>2.0884943866170942</c:v>
                </c:pt>
                <c:pt idx="436">
                  <c:v>2.0884943866170942</c:v>
                </c:pt>
                <c:pt idx="437">
                  <c:v>2.0884943866170942</c:v>
                </c:pt>
                <c:pt idx="438">
                  <c:v>2.0884943866170942</c:v>
                </c:pt>
                <c:pt idx="439">
                  <c:v>2.0884943866170942</c:v>
                </c:pt>
                <c:pt idx="440">
                  <c:v>2.0884943866170942</c:v>
                </c:pt>
                <c:pt idx="441">
                  <c:v>2.0884943866170942</c:v>
                </c:pt>
                <c:pt idx="442">
                  <c:v>2.0884943866170942</c:v>
                </c:pt>
                <c:pt idx="443">
                  <c:v>2.0884943866170942</c:v>
                </c:pt>
                <c:pt idx="444">
                  <c:v>2.0884943866170942</c:v>
                </c:pt>
                <c:pt idx="445">
                  <c:v>2.0884943866170942</c:v>
                </c:pt>
                <c:pt idx="446">
                  <c:v>2.0884943866170942</c:v>
                </c:pt>
                <c:pt idx="447">
                  <c:v>2.0884943866170942</c:v>
                </c:pt>
                <c:pt idx="448">
                  <c:v>2.0884943866170942</c:v>
                </c:pt>
                <c:pt idx="449">
                  <c:v>2.0884943866170942</c:v>
                </c:pt>
                <c:pt idx="450">
                  <c:v>2.0884943866170942</c:v>
                </c:pt>
                <c:pt idx="451">
                  <c:v>2.0884943866170942</c:v>
                </c:pt>
                <c:pt idx="452">
                  <c:v>2.0884943866170942</c:v>
                </c:pt>
                <c:pt idx="453">
                  <c:v>2.0884943866170942</c:v>
                </c:pt>
                <c:pt idx="454">
                  <c:v>2.0884943866170942</c:v>
                </c:pt>
                <c:pt idx="455">
                  <c:v>2.0884943866170942</c:v>
                </c:pt>
                <c:pt idx="456">
                  <c:v>2.0884943866170942</c:v>
                </c:pt>
                <c:pt idx="457">
                  <c:v>2.0884943866170942</c:v>
                </c:pt>
                <c:pt idx="458">
                  <c:v>2.0884943866170942</c:v>
                </c:pt>
                <c:pt idx="459">
                  <c:v>2.0884943866170942</c:v>
                </c:pt>
                <c:pt idx="460">
                  <c:v>2.0884943866170942</c:v>
                </c:pt>
                <c:pt idx="461">
                  <c:v>2.0884943866170942</c:v>
                </c:pt>
                <c:pt idx="462">
                  <c:v>2.0884943866170942</c:v>
                </c:pt>
                <c:pt idx="463">
                  <c:v>2.0884943866170942</c:v>
                </c:pt>
                <c:pt idx="464">
                  <c:v>2.0884943866170942</c:v>
                </c:pt>
                <c:pt idx="465">
                  <c:v>2.0884943866170942</c:v>
                </c:pt>
                <c:pt idx="466">
                  <c:v>2.0884943866170942</c:v>
                </c:pt>
                <c:pt idx="467">
                  <c:v>2.0884943866170942</c:v>
                </c:pt>
                <c:pt idx="468">
                  <c:v>2.0884943866170942</c:v>
                </c:pt>
                <c:pt idx="469">
                  <c:v>2.0884943866170942</c:v>
                </c:pt>
                <c:pt idx="470">
                  <c:v>2.0884943866170942</c:v>
                </c:pt>
                <c:pt idx="471">
                  <c:v>2.0884943866170942</c:v>
                </c:pt>
                <c:pt idx="472">
                  <c:v>2.0884943866170942</c:v>
                </c:pt>
                <c:pt idx="473">
                  <c:v>2.0884943866170942</c:v>
                </c:pt>
                <c:pt idx="474">
                  <c:v>2.0884943866170942</c:v>
                </c:pt>
                <c:pt idx="475">
                  <c:v>2.0884943866170942</c:v>
                </c:pt>
                <c:pt idx="476">
                  <c:v>2.0884943866170942</c:v>
                </c:pt>
                <c:pt idx="477">
                  <c:v>2.0884943866170942</c:v>
                </c:pt>
                <c:pt idx="478">
                  <c:v>2.0884943866170942</c:v>
                </c:pt>
                <c:pt idx="479">
                  <c:v>2.0884943866170942</c:v>
                </c:pt>
                <c:pt idx="480">
                  <c:v>2.0884943866170942</c:v>
                </c:pt>
                <c:pt idx="481">
                  <c:v>2.0884943866170942</c:v>
                </c:pt>
                <c:pt idx="482">
                  <c:v>2.0884943866170942</c:v>
                </c:pt>
                <c:pt idx="483">
                  <c:v>2.0884943866170942</c:v>
                </c:pt>
                <c:pt idx="484">
                  <c:v>2.0884943866170942</c:v>
                </c:pt>
                <c:pt idx="485">
                  <c:v>2.0884943866170942</c:v>
                </c:pt>
                <c:pt idx="486">
                  <c:v>2.0884943866170942</c:v>
                </c:pt>
                <c:pt idx="487">
                  <c:v>2.0884943866170942</c:v>
                </c:pt>
                <c:pt idx="488">
                  <c:v>2.0884943866170942</c:v>
                </c:pt>
                <c:pt idx="489">
                  <c:v>2.0884943866170942</c:v>
                </c:pt>
                <c:pt idx="490">
                  <c:v>2.0884943866170942</c:v>
                </c:pt>
                <c:pt idx="491">
                  <c:v>2.0884943866170942</c:v>
                </c:pt>
                <c:pt idx="492">
                  <c:v>2.0884943866170942</c:v>
                </c:pt>
                <c:pt idx="493">
                  <c:v>2.0884943866170942</c:v>
                </c:pt>
                <c:pt idx="494">
                  <c:v>2.0884943866170942</c:v>
                </c:pt>
                <c:pt idx="495">
                  <c:v>2.0884943866170942</c:v>
                </c:pt>
                <c:pt idx="496">
                  <c:v>2.0884943866170942</c:v>
                </c:pt>
                <c:pt idx="497">
                  <c:v>2.0884943866170942</c:v>
                </c:pt>
                <c:pt idx="498">
                  <c:v>2.0884943866170942</c:v>
                </c:pt>
                <c:pt idx="499">
                  <c:v>2.0884943866170942</c:v>
                </c:pt>
                <c:pt idx="500">
                  <c:v>2.0884943866170942</c:v>
                </c:pt>
                <c:pt idx="501">
                  <c:v>2.0884943866170942</c:v>
                </c:pt>
                <c:pt idx="502">
                  <c:v>2.0884943866170942</c:v>
                </c:pt>
                <c:pt idx="503">
                  <c:v>2.0884943866170942</c:v>
                </c:pt>
                <c:pt idx="504">
                  <c:v>2.0884943866170942</c:v>
                </c:pt>
                <c:pt idx="505">
                  <c:v>2.0884943866170942</c:v>
                </c:pt>
                <c:pt idx="506">
                  <c:v>2.0884943866170942</c:v>
                </c:pt>
                <c:pt idx="507">
                  <c:v>2.0884943866170942</c:v>
                </c:pt>
                <c:pt idx="508">
                  <c:v>2.0884943866170942</c:v>
                </c:pt>
                <c:pt idx="509">
                  <c:v>2.0884943866170942</c:v>
                </c:pt>
                <c:pt idx="510">
                  <c:v>2.0884943866170942</c:v>
                </c:pt>
                <c:pt idx="511">
                  <c:v>2.0884943866170942</c:v>
                </c:pt>
                <c:pt idx="512">
                  <c:v>2.0884943866170942</c:v>
                </c:pt>
                <c:pt idx="513">
                  <c:v>2.0884943866170942</c:v>
                </c:pt>
                <c:pt idx="514">
                  <c:v>2.0884943866170942</c:v>
                </c:pt>
                <c:pt idx="515">
                  <c:v>2.0884943866170942</c:v>
                </c:pt>
                <c:pt idx="516">
                  <c:v>2.0884943866170942</c:v>
                </c:pt>
                <c:pt idx="517">
                  <c:v>2.0884943866170942</c:v>
                </c:pt>
                <c:pt idx="518">
                  <c:v>2.0884943866170942</c:v>
                </c:pt>
                <c:pt idx="519">
                  <c:v>2.0884943866170942</c:v>
                </c:pt>
                <c:pt idx="520">
                  <c:v>2.0884943866170942</c:v>
                </c:pt>
                <c:pt idx="521">
                  <c:v>2.0884943866170942</c:v>
                </c:pt>
                <c:pt idx="522">
                  <c:v>2.0884943866170942</c:v>
                </c:pt>
                <c:pt idx="523">
                  <c:v>2.0884943866170942</c:v>
                </c:pt>
                <c:pt idx="524">
                  <c:v>2.0884943866170942</c:v>
                </c:pt>
                <c:pt idx="525">
                  <c:v>2.0884943866170942</c:v>
                </c:pt>
                <c:pt idx="526">
                  <c:v>2.0884943866170942</c:v>
                </c:pt>
                <c:pt idx="527">
                  <c:v>2.0884943866170942</c:v>
                </c:pt>
                <c:pt idx="528">
                  <c:v>2.0884943866170942</c:v>
                </c:pt>
                <c:pt idx="529">
                  <c:v>2.0884943866170942</c:v>
                </c:pt>
                <c:pt idx="530">
                  <c:v>2.0884943866170942</c:v>
                </c:pt>
                <c:pt idx="531">
                  <c:v>2.0884943866170942</c:v>
                </c:pt>
                <c:pt idx="532">
                  <c:v>2.0884943866170942</c:v>
                </c:pt>
                <c:pt idx="533">
                  <c:v>2.0884943866170942</c:v>
                </c:pt>
                <c:pt idx="534">
                  <c:v>2.0884943866170942</c:v>
                </c:pt>
                <c:pt idx="535">
                  <c:v>2.0884943866170942</c:v>
                </c:pt>
                <c:pt idx="536">
                  <c:v>2.0884943866170942</c:v>
                </c:pt>
                <c:pt idx="537">
                  <c:v>2.0884943866170942</c:v>
                </c:pt>
                <c:pt idx="538">
                  <c:v>2.0884943866170942</c:v>
                </c:pt>
                <c:pt idx="539">
                  <c:v>2.0884943866170942</c:v>
                </c:pt>
                <c:pt idx="540">
                  <c:v>2.0884943866170942</c:v>
                </c:pt>
                <c:pt idx="541">
                  <c:v>2.0884943866170942</c:v>
                </c:pt>
                <c:pt idx="542">
                  <c:v>2.0884943866170942</c:v>
                </c:pt>
                <c:pt idx="543">
                  <c:v>2.0884943866170942</c:v>
                </c:pt>
                <c:pt idx="544">
                  <c:v>2.0884943866170942</c:v>
                </c:pt>
                <c:pt idx="545">
                  <c:v>2.0884943866170942</c:v>
                </c:pt>
                <c:pt idx="546">
                  <c:v>2.0884943866170942</c:v>
                </c:pt>
                <c:pt idx="547">
                  <c:v>2.0884943866170942</c:v>
                </c:pt>
                <c:pt idx="548">
                  <c:v>2.0884943866170942</c:v>
                </c:pt>
                <c:pt idx="549">
                  <c:v>2.0884943866170942</c:v>
                </c:pt>
                <c:pt idx="550">
                  <c:v>2.0884943866170942</c:v>
                </c:pt>
                <c:pt idx="551">
                  <c:v>2.0884943866170942</c:v>
                </c:pt>
                <c:pt idx="552">
                  <c:v>2.0884943866170942</c:v>
                </c:pt>
                <c:pt idx="553">
                  <c:v>2.0884943866170942</c:v>
                </c:pt>
                <c:pt idx="554">
                  <c:v>2.0884943866170942</c:v>
                </c:pt>
                <c:pt idx="555">
                  <c:v>2.0884943866170942</c:v>
                </c:pt>
                <c:pt idx="556">
                  <c:v>2.0884943866170942</c:v>
                </c:pt>
                <c:pt idx="557">
                  <c:v>2.0884943866170942</c:v>
                </c:pt>
                <c:pt idx="558">
                  <c:v>2.0884943866170942</c:v>
                </c:pt>
                <c:pt idx="559">
                  <c:v>2.0884943866170942</c:v>
                </c:pt>
                <c:pt idx="560">
                  <c:v>2.0884943866170942</c:v>
                </c:pt>
                <c:pt idx="561">
                  <c:v>2.0884943866170942</c:v>
                </c:pt>
                <c:pt idx="562">
                  <c:v>2.0884943866170942</c:v>
                </c:pt>
                <c:pt idx="563">
                  <c:v>2.0884943866170942</c:v>
                </c:pt>
                <c:pt idx="564">
                  <c:v>2.0884943866170942</c:v>
                </c:pt>
                <c:pt idx="565">
                  <c:v>2.0884943866170942</c:v>
                </c:pt>
                <c:pt idx="566">
                  <c:v>2.0884943866170942</c:v>
                </c:pt>
                <c:pt idx="567">
                  <c:v>2.0884943866170942</c:v>
                </c:pt>
                <c:pt idx="568">
                  <c:v>2.0884943866170942</c:v>
                </c:pt>
                <c:pt idx="569">
                  <c:v>2.0884943866170942</c:v>
                </c:pt>
                <c:pt idx="570">
                  <c:v>2.0884943866170942</c:v>
                </c:pt>
                <c:pt idx="571">
                  <c:v>2.0884943866170942</c:v>
                </c:pt>
                <c:pt idx="572">
                  <c:v>2.0884943866170942</c:v>
                </c:pt>
                <c:pt idx="573">
                  <c:v>2.0884943866170942</c:v>
                </c:pt>
                <c:pt idx="574">
                  <c:v>2.0884943866170942</c:v>
                </c:pt>
                <c:pt idx="575">
                  <c:v>2.0884943866170942</c:v>
                </c:pt>
                <c:pt idx="576">
                  <c:v>2.0884943866170942</c:v>
                </c:pt>
                <c:pt idx="577">
                  <c:v>2.0884943866170942</c:v>
                </c:pt>
                <c:pt idx="578">
                  <c:v>2.0884943866170942</c:v>
                </c:pt>
                <c:pt idx="579">
                  <c:v>2.0884943866170942</c:v>
                </c:pt>
                <c:pt idx="580">
                  <c:v>2.0884943866170942</c:v>
                </c:pt>
                <c:pt idx="581">
                  <c:v>2.0884943866170942</c:v>
                </c:pt>
                <c:pt idx="582">
                  <c:v>2.0884943866170942</c:v>
                </c:pt>
                <c:pt idx="583">
                  <c:v>2.0884943866170942</c:v>
                </c:pt>
                <c:pt idx="584">
                  <c:v>2.0884943866170942</c:v>
                </c:pt>
                <c:pt idx="585">
                  <c:v>2.0884943866170942</c:v>
                </c:pt>
                <c:pt idx="586">
                  <c:v>2.0884943866170942</c:v>
                </c:pt>
                <c:pt idx="587">
                  <c:v>2.0884943866170942</c:v>
                </c:pt>
                <c:pt idx="588">
                  <c:v>2.0884943866170942</c:v>
                </c:pt>
                <c:pt idx="589">
                  <c:v>2.0884943866170942</c:v>
                </c:pt>
                <c:pt idx="590">
                  <c:v>2.0884943866170942</c:v>
                </c:pt>
                <c:pt idx="591">
                  <c:v>2.0884943866170942</c:v>
                </c:pt>
                <c:pt idx="592">
                  <c:v>2.0884943866170942</c:v>
                </c:pt>
                <c:pt idx="593">
                  <c:v>2.0884943866170942</c:v>
                </c:pt>
                <c:pt idx="594">
                  <c:v>2.0884943866170942</c:v>
                </c:pt>
                <c:pt idx="595">
                  <c:v>2.0884943866170942</c:v>
                </c:pt>
                <c:pt idx="596">
                  <c:v>2.0884943866170942</c:v>
                </c:pt>
                <c:pt idx="597">
                  <c:v>2.0884943866170942</c:v>
                </c:pt>
                <c:pt idx="598">
                  <c:v>2.0884943866170942</c:v>
                </c:pt>
                <c:pt idx="599">
                  <c:v>2.0884943866170942</c:v>
                </c:pt>
                <c:pt idx="600">
                  <c:v>2.0884943866170942</c:v>
                </c:pt>
                <c:pt idx="601">
                  <c:v>2.0884943866170942</c:v>
                </c:pt>
                <c:pt idx="602">
                  <c:v>2.0884943866170942</c:v>
                </c:pt>
                <c:pt idx="603">
                  <c:v>2.0884943866170942</c:v>
                </c:pt>
                <c:pt idx="604">
                  <c:v>2.0884943866170942</c:v>
                </c:pt>
                <c:pt idx="605">
                  <c:v>2.0884943866170942</c:v>
                </c:pt>
                <c:pt idx="606">
                  <c:v>2.0884943866170942</c:v>
                </c:pt>
                <c:pt idx="607">
                  <c:v>2.0884943866170942</c:v>
                </c:pt>
                <c:pt idx="608">
                  <c:v>2.0884943866170942</c:v>
                </c:pt>
                <c:pt idx="609">
                  <c:v>2.0884943866170942</c:v>
                </c:pt>
                <c:pt idx="610">
                  <c:v>2.0884943866170942</c:v>
                </c:pt>
                <c:pt idx="611">
                  <c:v>2.0884943866170942</c:v>
                </c:pt>
                <c:pt idx="612">
                  <c:v>2.0884943866170942</c:v>
                </c:pt>
                <c:pt idx="613">
                  <c:v>2.0884943866170942</c:v>
                </c:pt>
                <c:pt idx="614">
                  <c:v>2.0884943866170942</c:v>
                </c:pt>
                <c:pt idx="615">
                  <c:v>2.0884943866170942</c:v>
                </c:pt>
                <c:pt idx="616">
                  <c:v>2.0884943866170942</c:v>
                </c:pt>
                <c:pt idx="617">
                  <c:v>2.0884943866170942</c:v>
                </c:pt>
                <c:pt idx="618">
                  <c:v>2.0884943866170942</c:v>
                </c:pt>
                <c:pt idx="619">
                  <c:v>2.0884943866170942</c:v>
                </c:pt>
                <c:pt idx="620">
                  <c:v>2.0884943866170942</c:v>
                </c:pt>
                <c:pt idx="621">
                  <c:v>2.0884943866170942</c:v>
                </c:pt>
                <c:pt idx="622">
                  <c:v>2.0884943866170942</c:v>
                </c:pt>
                <c:pt idx="623">
                  <c:v>2.0884943866170942</c:v>
                </c:pt>
                <c:pt idx="624">
                  <c:v>2.0884943866170942</c:v>
                </c:pt>
                <c:pt idx="625">
                  <c:v>2.0884943866170942</c:v>
                </c:pt>
                <c:pt idx="626">
                  <c:v>2.0884943866170942</c:v>
                </c:pt>
                <c:pt idx="627">
                  <c:v>2.0884943866170942</c:v>
                </c:pt>
                <c:pt idx="628">
                  <c:v>2.0884943866170942</c:v>
                </c:pt>
                <c:pt idx="629">
                  <c:v>2.0884943866170942</c:v>
                </c:pt>
                <c:pt idx="630">
                  <c:v>2.0884943866170942</c:v>
                </c:pt>
                <c:pt idx="631">
                  <c:v>2.0884943866170942</c:v>
                </c:pt>
                <c:pt idx="632">
                  <c:v>2.0884943866170942</c:v>
                </c:pt>
                <c:pt idx="633">
                  <c:v>2.0884943866170942</c:v>
                </c:pt>
                <c:pt idx="634">
                  <c:v>2.0884943866170942</c:v>
                </c:pt>
                <c:pt idx="635">
                  <c:v>2.0884943866170942</c:v>
                </c:pt>
                <c:pt idx="636">
                  <c:v>2.0884943866170942</c:v>
                </c:pt>
                <c:pt idx="637">
                  <c:v>2.0884943866170942</c:v>
                </c:pt>
                <c:pt idx="638">
                  <c:v>2.0884943866170942</c:v>
                </c:pt>
                <c:pt idx="639">
                  <c:v>2.0884943866170942</c:v>
                </c:pt>
                <c:pt idx="640">
                  <c:v>2.0884943866170942</c:v>
                </c:pt>
                <c:pt idx="641">
                  <c:v>2.0884943866170942</c:v>
                </c:pt>
                <c:pt idx="642">
                  <c:v>2.0884943866170942</c:v>
                </c:pt>
                <c:pt idx="643">
                  <c:v>2.0884943866170942</c:v>
                </c:pt>
                <c:pt idx="644">
                  <c:v>2.0884943866170942</c:v>
                </c:pt>
                <c:pt idx="645">
                  <c:v>2.0884943866170942</c:v>
                </c:pt>
                <c:pt idx="646">
                  <c:v>2.0884943866170942</c:v>
                </c:pt>
                <c:pt idx="647">
                  <c:v>2.0884943866170942</c:v>
                </c:pt>
                <c:pt idx="648">
                  <c:v>2.0884943866170942</c:v>
                </c:pt>
                <c:pt idx="649">
                  <c:v>2.0884943866170942</c:v>
                </c:pt>
                <c:pt idx="650">
                  <c:v>2.0884943866170942</c:v>
                </c:pt>
                <c:pt idx="651">
                  <c:v>2.0884943866170942</c:v>
                </c:pt>
                <c:pt idx="652">
                  <c:v>2.0884943866170942</c:v>
                </c:pt>
                <c:pt idx="653">
                  <c:v>2.0884943866170942</c:v>
                </c:pt>
                <c:pt idx="654">
                  <c:v>2.0884943866170942</c:v>
                </c:pt>
                <c:pt idx="655">
                  <c:v>2.0884943866170942</c:v>
                </c:pt>
                <c:pt idx="656">
                  <c:v>2.0884943866170942</c:v>
                </c:pt>
                <c:pt idx="657">
                  <c:v>2.0884943866170942</c:v>
                </c:pt>
                <c:pt idx="658">
                  <c:v>2.0884943866170942</c:v>
                </c:pt>
                <c:pt idx="659">
                  <c:v>2.0884943866170942</c:v>
                </c:pt>
                <c:pt idx="660">
                  <c:v>2.0884943866170942</c:v>
                </c:pt>
                <c:pt idx="661">
                  <c:v>2.0884943866170942</c:v>
                </c:pt>
                <c:pt idx="662">
                  <c:v>2.0884943866170942</c:v>
                </c:pt>
                <c:pt idx="663">
                  <c:v>2.0884943866170942</c:v>
                </c:pt>
                <c:pt idx="664">
                  <c:v>2.0884943866170942</c:v>
                </c:pt>
                <c:pt idx="665">
                  <c:v>2.0884943866170942</c:v>
                </c:pt>
                <c:pt idx="666">
                  <c:v>2.0884943866170942</c:v>
                </c:pt>
                <c:pt idx="667">
                  <c:v>2.0884943866170942</c:v>
                </c:pt>
                <c:pt idx="668">
                  <c:v>2.0884943866170942</c:v>
                </c:pt>
                <c:pt idx="669">
                  <c:v>2.0884943866170942</c:v>
                </c:pt>
                <c:pt idx="670">
                  <c:v>2.0884943866170942</c:v>
                </c:pt>
                <c:pt idx="671">
                  <c:v>2.0884943866170942</c:v>
                </c:pt>
                <c:pt idx="672">
                  <c:v>2.0884943866170942</c:v>
                </c:pt>
                <c:pt idx="673">
                  <c:v>2.0884943866170942</c:v>
                </c:pt>
                <c:pt idx="674">
                  <c:v>2.0884943866170942</c:v>
                </c:pt>
                <c:pt idx="675">
                  <c:v>2.0884943866170942</c:v>
                </c:pt>
                <c:pt idx="676">
                  <c:v>2.0884943866170942</c:v>
                </c:pt>
                <c:pt idx="677">
                  <c:v>2.0884943866170942</c:v>
                </c:pt>
                <c:pt idx="678">
                  <c:v>2.0884943866170942</c:v>
                </c:pt>
                <c:pt idx="679">
                  <c:v>2.0884943866170942</c:v>
                </c:pt>
                <c:pt idx="680">
                  <c:v>2.0884943866170942</c:v>
                </c:pt>
                <c:pt idx="681">
                  <c:v>2.0884943866170942</c:v>
                </c:pt>
                <c:pt idx="682">
                  <c:v>2.0884943866170942</c:v>
                </c:pt>
                <c:pt idx="683">
                  <c:v>2.0884943866170942</c:v>
                </c:pt>
                <c:pt idx="684">
                  <c:v>2.0884943866170942</c:v>
                </c:pt>
                <c:pt idx="685">
                  <c:v>2.0884943866170942</c:v>
                </c:pt>
                <c:pt idx="686">
                  <c:v>2.0884943866170942</c:v>
                </c:pt>
                <c:pt idx="687">
                  <c:v>2.0884943866170942</c:v>
                </c:pt>
                <c:pt idx="688">
                  <c:v>2.0884943866170942</c:v>
                </c:pt>
                <c:pt idx="689">
                  <c:v>2.0884943866170942</c:v>
                </c:pt>
                <c:pt idx="690">
                  <c:v>2.0884943866170942</c:v>
                </c:pt>
                <c:pt idx="691">
                  <c:v>2.0884943866170942</c:v>
                </c:pt>
                <c:pt idx="692">
                  <c:v>2.0884943866170942</c:v>
                </c:pt>
                <c:pt idx="693">
                  <c:v>2.0884943866170942</c:v>
                </c:pt>
                <c:pt idx="694">
                  <c:v>2.0884943866170942</c:v>
                </c:pt>
                <c:pt idx="695">
                  <c:v>2.0884943866170942</c:v>
                </c:pt>
                <c:pt idx="696">
                  <c:v>2.0884943866170942</c:v>
                </c:pt>
                <c:pt idx="697">
                  <c:v>2.0884943866170942</c:v>
                </c:pt>
                <c:pt idx="698">
                  <c:v>2.0884943866170942</c:v>
                </c:pt>
                <c:pt idx="699">
                  <c:v>2.0884943866170942</c:v>
                </c:pt>
                <c:pt idx="700">
                  <c:v>2.0884943866170942</c:v>
                </c:pt>
                <c:pt idx="701">
                  <c:v>2.0884943866170942</c:v>
                </c:pt>
                <c:pt idx="702">
                  <c:v>2.0884943866170942</c:v>
                </c:pt>
                <c:pt idx="703">
                  <c:v>2.0884943866170942</c:v>
                </c:pt>
                <c:pt idx="704">
                  <c:v>2.0884943866170942</c:v>
                </c:pt>
                <c:pt idx="705">
                  <c:v>2.0884943866170942</c:v>
                </c:pt>
                <c:pt idx="706">
                  <c:v>2.0884943866170942</c:v>
                </c:pt>
                <c:pt idx="707">
                  <c:v>2.0884943866170942</c:v>
                </c:pt>
                <c:pt idx="708">
                  <c:v>2.0884943866170942</c:v>
                </c:pt>
                <c:pt idx="709">
                  <c:v>2.0884943866170942</c:v>
                </c:pt>
                <c:pt idx="710">
                  <c:v>2.0884943866170942</c:v>
                </c:pt>
                <c:pt idx="711">
                  <c:v>2.0884943866170942</c:v>
                </c:pt>
                <c:pt idx="712">
                  <c:v>2.0884943866170942</c:v>
                </c:pt>
                <c:pt idx="713">
                  <c:v>2.0884943866170942</c:v>
                </c:pt>
                <c:pt idx="714">
                  <c:v>2.0884943866170942</c:v>
                </c:pt>
                <c:pt idx="715">
                  <c:v>2.0884943866170942</c:v>
                </c:pt>
                <c:pt idx="716">
                  <c:v>2.0884943866170942</c:v>
                </c:pt>
                <c:pt idx="717">
                  <c:v>2.0884943866170942</c:v>
                </c:pt>
                <c:pt idx="718">
                  <c:v>2.0884943866170942</c:v>
                </c:pt>
                <c:pt idx="719">
                  <c:v>2.0884943866170942</c:v>
                </c:pt>
                <c:pt idx="720">
                  <c:v>2.0884943866170942</c:v>
                </c:pt>
                <c:pt idx="721">
                  <c:v>2.0884943866170942</c:v>
                </c:pt>
                <c:pt idx="722">
                  <c:v>2.0884943866170942</c:v>
                </c:pt>
                <c:pt idx="723">
                  <c:v>2.0884943866170942</c:v>
                </c:pt>
                <c:pt idx="724">
                  <c:v>2.0884943866170942</c:v>
                </c:pt>
                <c:pt idx="725">
                  <c:v>2.0884943866170942</c:v>
                </c:pt>
                <c:pt idx="726">
                  <c:v>2.0884943866170942</c:v>
                </c:pt>
                <c:pt idx="727">
                  <c:v>2.0884943866170942</c:v>
                </c:pt>
                <c:pt idx="728">
                  <c:v>2.0884943866170942</c:v>
                </c:pt>
                <c:pt idx="729">
                  <c:v>2.0884943866170942</c:v>
                </c:pt>
                <c:pt idx="730">
                  <c:v>2.0884943866170942</c:v>
                </c:pt>
                <c:pt idx="731">
                  <c:v>2.0884943866170942</c:v>
                </c:pt>
                <c:pt idx="732">
                  <c:v>2.0884943866170942</c:v>
                </c:pt>
                <c:pt idx="733">
                  <c:v>2.0884943866170942</c:v>
                </c:pt>
                <c:pt idx="734">
                  <c:v>2.0884943866170942</c:v>
                </c:pt>
                <c:pt idx="735">
                  <c:v>2.0884943866170942</c:v>
                </c:pt>
                <c:pt idx="736">
                  <c:v>2.0884943866170942</c:v>
                </c:pt>
                <c:pt idx="737">
                  <c:v>2.0884943866170942</c:v>
                </c:pt>
                <c:pt idx="738">
                  <c:v>2.0884943866170942</c:v>
                </c:pt>
                <c:pt idx="739">
                  <c:v>2.0884943866170942</c:v>
                </c:pt>
                <c:pt idx="740">
                  <c:v>2.0884943866170942</c:v>
                </c:pt>
                <c:pt idx="741">
                  <c:v>2.0884943866170942</c:v>
                </c:pt>
                <c:pt idx="742">
                  <c:v>2.0884943866170942</c:v>
                </c:pt>
                <c:pt idx="743">
                  <c:v>2.0884943866170942</c:v>
                </c:pt>
                <c:pt idx="744">
                  <c:v>2.0884943866170942</c:v>
                </c:pt>
                <c:pt idx="745">
                  <c:v>2.0884943866170942</c:v>
                </c:pt>
                <c:pt idx="746">
                  <c:v>2.0884943866170942</c:v>
                </c:pt>
                <c:pt idx="747">
                  <c:v>2.0884943866170942</c:v>
                </c:pt>
                <c:pt idx="748">
                  <c:v>2.0884943866170942</c:v>
                </c:pt>
                <c:pt idx="749">
                  <c:v>2.0884943866170942</c:v>
                </c:pt>
                <c:pt idx="750">
                  <c:v>2.0884943866170942</c:v>
                </c:pt>
                <c:pt idx="751">
                  <c:v>2.0884943866170942</c:v>
                </c:pt>
                <c:pt idx="752">
                  <c:v>2.0884943866170942</c:v>
                </c:pt>
                <c:pt idx="753">
                  <c:v>2.0884943866170942</c:v>
                </c:pt>
                <c:pt idx="754">
                  <c:v>2.0884943866170942</c:v>
                </c:pt>
                <c:pt idx="755">
                  <c:v>2.0884943866170942</c:v>
                </c:pt>
                <c:pt idx="756">
                  <c:v>2.0884943866170942</c:v>
                </c:pt>
                <c:pt idx="757">
                  <c:v>2.0884943866170942</c:v>
                </c:pt>
                <c:pt idx="758">
                  <c:v>2.0884943866170942</c:v>
                </c:pt>
                <c:pt idx="759">
                  <c:v>2.0884943866170942</c:v>
                </c:pt>
                <c:pt idx="760">
                  <c:v>2.0884943866170942</c:v>
                </c:pt>
                <c:pt idx="761">
                  <c:v>2.0884943866170942</c:v>
                </c:pt>
                <c:pt idx="762">
                  <c:v>2.0884943866170942</c:v>
                </c:pt>
                <c:pt idx="763">
                  <c:v>2.0884943866170942</c:v>
                </c:pt>
                <c:pt idx="764">
                  <c:v>2.0884943866170942</c:v>
                </c:pt>
                <c:pt idx="765">
                  <c:v>2.0884943866170942</c:v>
                </c:pt>
                <c:pt idx="766">
                  <c:v>2.0884943866170942</c:v>
                </c:pt>
                <c:pt idx="767">
                  <c:v>2.0884943866170942</c:v>
                </c:pt>
                <c:pt idx="768">
                  <c:v>2.0884943866170942</c:v>
                </c:pt>
                <c:pt idx="769">
                  <c:v>2.0884943866170942</c:v>
                </c:pt>
                <c:pt idx="770">
                  <c:v>2.0884943866170942</c:v>
                </c:pt>
                <c:pt idx="771">
                  <c:v>2.0884943866170942</c:v>
                </c:pt>
                <c:pt idx="772">
                  <c:v>2.0884943866170942</c:v>
                </c:pt>
                <c:pt idx="773">
                  <c:v>2.0884943866170942</c:v>
                </c:pt>
                <c:pt idx="774">
                  <c:v>2.0884943866170942</c:v>
                </c:pt>
                <c:pt idx="775">
                  <c:v>2.0884943866170942</c:v>
                </c:pt>
                <c:pt idx="776">
                  <c:v>2.0884943866170942</c:v>
                </c:pt>
                <c:pt idx="777">
                  <c:v>2.0884943866170942</c:v>
                </c:pt>
                <c:pt idx="778">
                  <c:v>2.0884943866170942</c:v>
                </c:pt>
                <c:pt idx="779">
                  <c:v>2.0884943866170942</c:v>
                </c:pt>
                <c:pt idx="780">
                  <c:v>2.0884943866170942</c:v>
                </c:pt>
                <c:pt idx="781">
                  <c:v>2.0884943866170942</c:v>
                </c:pt>
                <c:pt idx="782">
                  <c:v>2.0884943866170942</c:v>
                </c:pt>
                <c:pt idx="783">
                  <c:v>2.0884943866170942</c:v>
                </c:pt>
                <c:pt idx="784">
                  <c:v>2.0884943866170942</c:v>
                </c:pt>
                <c:pt idx="785">
                  <c:v>2.0884943866170942</c:v>
                </c:pt>
                <c:pt idx="786">
                  <c:v>2.0884943866170942</c:v>
                </c:pt>
                <c:pt idx="787">
                  <c:v>2.0884943866170942</c:v>
                </c:pt>
                <c:pt idx="788">
                  <c:v>2.0884943866170942</c:v>
                </c:pt>
                <c:pt idx="789">
                  <c:v>2.0884943866170942</c:v>
                </c:pt>
                <c:pt idx="790">
                  <c:v>2.0884943866170942</c:v>
                </c:pt>
                <c:pt idx="791">
                  <c:v>2.0884943866170942</c:v>
                </c:pt>
                <c:pt idx="792">
                  <c:v>2.0884943866170942</c:v>
                </c:pt>
                <c:pt idx="793">
                  <c:v>2.0884943866170942</c:v>
                </c:pt>
                <c:pt idx="794">
                  <c:v>2.0884943866170942</c:v>
                </c:pt>
                <c:pt idx="795">
                  <c:v>2.0884943866170942</c:v>
                </c:pt>
                <c:pt idx="796">
                  <c:v>2.0884943866170942</c:v>
                </c:pt>
                <c:pt idx="797">
                  <c:v>2.0884943866170942</c:v>
                </c:pt>
                <c:pt idx="798">
                  <c:v>2.0884943866170942</c:v>
                </c:pt>
                <c:pt idx="799">
                  <c:v>2.0884943866170942</c:v>
                </c:pt>
                <c:pt idx="800">
                  <c:v>2.0884943866170942</c:v>
                </c:pt>
                <c:pt idx="801">
                  <c:v>2.0884943866170942</c:v>
                </c:pt>
                <c:pt idx="802">
                  <c:v>2.0884943866170942</c:v>
                </c:pt>
                <c:pt idx="803">
                  <c:v>2.0884943866170942</c:v>
                </c:pt>
                <c:pt idx="804">
                  <c:v>2.0884943866170942</c:v>
                </c:pt>
                <c:pt idx="805">
                  <c:v>2.0884943866170942</c:v>
                </c:pt>
                <c:pt idx="806">
                  <c:v>2.0884943866170942</c:v>
                </c:pt>
                <c:pt idx="807">
                  <c:v>2.0884943866170942</c:v>
                </c:pt>
                <c:pt idx="808">
                  <c:v>2.0884943866170942</c:v>
                </c:pt>
                <c:pt idx="809">
                  <c:v>2.0884943866170942</c:v>
                </c:pt>
                <c:pt idx="810">
                  <c:v>2.0884943866170942</c:v>
                </c:pt>
                <c:pt idx="811">
                  <c:v>2.0884943866170942</c:v>
                </c:pt>
                <c:pt idx="812">
                  <c:v>2.0884943866170942</c:v>
                </c:pt>
                <c:pt idx="813">
                  <c:v>2.0884943866170942</c:v>
                </c:pt>
                <c:pt idx="814">
                  <c:v>2.0884943866170942</c:v>
                </c:pt>
                <c:pt idx="815">
                  <c:v>2.0884943866170942</c:v>
                </c:pt>
                <c:pt idx="816">
                  <c:v>2.0884943866170942</c:v>
                </c:pt>
                <c:pt idx="817">
                  <c:v>2.0884943866170942</c:v>
                </c:pt>
                <c:pt idx="818">
                  <c:v>2.0884943866170942</c:v>
                </c:pt>
                <c:pt idx="819">
                  <c:v>2.0884943866170942</c:v>
                </c:pt>
                <c:pt idx="820">
                  <c:v>2.0884943866170942</c:v>
                </c:pt>
                <c:pt idx="821">
                  <c:v>2.0884943866170942</c:v>
                </c:pt>
                <c:pt idx="822">
                  <c:v>2.0884943866170942</c:v>
                </c:pt>
                <c:pt idx="823">
                  <c:v>2.0884943866170942</c:v>
                </c:pt>
                <c:pt idx="824">
                  <c:v>2.0884943866170942</c:v>
                </c:pt>
                <c:pt idx="825">
                  <c:v>2.0884943866170942</c:v>
                </c:pt>
                <c:pt idx="826">
                  <c:v>2.0884943866170942</c:v>
                </c:pt>
                <c:pt idx="827">
                  <c:v>2.0884943866170942</c:v>
                </c:pt>
                <c:pt idx="828">
                  <c:v>2.0884943866170942</c:v>
                </c:pt>
                <c:pt idx="829">
                  <c:v>2.0884943866170942</c:v>
                </c:pt>
                <c:pt idx="830">
                  <c:v>2.0884943866170942</c:v>
                </c:pt>
                <c:pt idx="831">
                  <c:v>2.0884943866170942</c:v>
                </c:pt>
                <c:pt idx="832">
                  <c:v>2.0884943866170942</c:v>
                </c:pt>
                <c:pt idx="833">
                  <c:v>2.0884943866170942</c:v>
                </c:pt>
                <c:pt idx="834">
                  <c:v>2.0884943866170942</c:v>
                </c:pt>
                <c:pt idx="835">
                  <c:v>2.0884943866170942</c:v>
                </c:pt>
                <c:pt idx="836">
                  <c:v>2.0884943866170942</c:v>
                </c:pt>
                <c:pt idx="837">
                  <c:v>2.0884943866170942</c:v>
                </c:pt>
                <c:pt idx="838">
                  <c:v>2.0884943866170942</c:v>
                </c:pt>
                <c:pt idx="839">
                  <c:v>2.0884943866170942</c:v>
                </c:pt>
                <c:pt idx="840">
                  <c:v>2.0884943866170942</c:v>
                </c:pt>
                <c:pt idx="841">
                  <c:v>2.0884943866170942</c:v>
                </c:pt>
                <c:pt idx="842">
                  <c:v>2.0884943866170942</c:v>
                </c:pt>
                <c:pt idx="843">
                  <c:v>2.0884943866170942</c:v>
                </c:pt>
                <c:pt idx="844">
                  <c:v>2.0884943866170942</c:v>
                </c:pt>
                <c:pt idx="845">
                  <c:v>2.0884943866170942</c:v>
                </c:pt>
                <c:pt idx="846">
                  <c:v>2.0884943866170942</c:v>
                </c:pt>
                <c:pt idx="847">
                  <c:v>2.0884943866170942</c:v>
                </c:pt>
                <c:pt idx="848">
                  <c:v>2.0884943866170942</c:v>
                </c:pt>
                <c:pt idx="849">
                  <c:v>2.0884943866170942</c:v>
                </c:pt>
                <c:pt idx="850">
                  <c:v>2.0884943866170942</c:v>
                </c:pt>
                <c:pt idx="851">
                  <c:v>2.0884943866170942</c:v>
                </c:pt>
                <c:pt idx="852">
                  <c:v>2.0884943866170942</c:v>
                </c:pt>
                <c:pt idx="853">
                  <c:v>2.0884943866170942</c:v>
                </c:pt>
                <c:pt idx="854">
                  <c:v>2.0884943866170942</c:v>
                </c:pt>
                <c:pt idx="855">
                  <c:v>2.0884943866170942</c:v>
                </c:pt>
                <c:pt idx="856">
                  <c:v>2.0884943866170942</c:v>
                </c:pt>
                <c:pt idx="857">
                  <c:v>2.0884943866170942</c:v>
                </c:pt>
                <c:pt idx="858">
                  <c:v>2.0884943866170942</c:v>
                </c:pt>
                <c:pt idx="859">
                  <c:v>2.0884943866170942</c:v>
                </c:pt>
                <c:pt idx="860">
                  <c:v>2.0884943866170942</c:v>
                </c:pt>
                <c:pt idx="861">
                  <c:v>2.0884943866170942</c:v>
                </c:pt>
                <c:pt idx="862">
                  <c:v>2.0884943866170942</c:v>
                </c:pt>
                <c:pt idx="863">
                  <c:v>2.0884943866170942</c:v>
                </c:pt>
                <c:pt idx="864">
                  <c:v>2.0884943866170942</c:v>
                </c:pt>
                <c:pt idx="865">
                  <c:v>2.0884943866170942</c:v>
                </c:pt>
                <c:pt idx="866">
                  <c:v>2.0884943866170942</c:v>
                </c:pt>
                <c:pt idx="867">
                  <c:v>2.0884943866170942</c:v>
                </c:pt>
                <c:pt idx="868">
                  <c:v>2.0884943866170942</c:v>
                </c:pt>
                <c:pt idx="869">
                  <c:v>2.0884943866170942</c:v>
                </c:pt>
                <c:pt idx="870">
                  <c:v>2.0884943866170942</c:v>
                </c:pt>
                <c:pt idx="871">
                  <c:v>2.0884943866170942</c:v>
                </c:pt>
                <c:pt idx="872">
                  <c:v>2.0884943866170942</c:v>
                </c:pt>
                <c:pt idx="873">
                  <c:v>2.0884943866170942</c:v>
                </c:pt>
                <c:pt idx="874">
                  <c:v>2.0884943866170942</c:v>
                </c:pt>
                <c:pt idx="875">
                  <c:v>2.0884943866170942</c:v>
                </c:pt>
                <c:pt idx="876">
                  <c:v>2.0884943866170942</c:v>
                </c:pt>
                <c:pt idx="877">
                  <c:v>2.0884943866170942</c:v>
                </c:pt>
                <c:pt idx="878">
                  <c:v>2.0884943866170942</c:v>
                </c:pt>
                <c:pt idx="879">
                  <c:v>2.0884943866170942</c:v>
                </c:pt>
                <c:pt idx="880">
                  <c:v>2.0884943866170942</c:v>
                </c:pt>
                <c:pt idx="881">
                  <c:v>2.0884943866170942</c:v>
                </c:pt>
                <c:pt idx="882">
                  <c:v>2.0884943866170942</c:v>
                </c:pt>
                <c:pt idx="883">
                  <c:v>2.0884943866170942</c:v>
                </c:pt>
                <c:pt idx="884">
                  <c:v>2.0884943866170942</c:v>
                </c:pt>
                <c:pt idx="885">
                  <c:v>2.0884943866170942</c:v>
                </c:pt>
                <c:pt idx="886">
                  <c:v>2.0884943866170942</c:v>
                </c:pt>
                <c:pt idx="887">
                  <c:v>2.0884943866170942</c:v>
                </c:pt>
                <c:pt idx="888">
                  <c:v>2.0884943866170942</c:v>
                </c:pt>
                <c:pt idx="889">
                  <c:v>2.0884943866170942</c:v>
                </c:pt>
                <c:pt idx="890">
                  <c:v>2.0884943866170942</c:v>
                </c:pt>
                <c:pt idx="891">
                  <c:v>2.0884943866170942</c:v>
                </c:pt>
                <c:pt idx="892">
                  <c:v>2.0884943866170942</c:v>
                </c:pt>
                <c:pt idx="893">
                  <c:v>2.0884943866170942</c:v>
                </c:pt>
                <c:pt idx="894">
                  <c:v>2.0884943866170942</c:v>
                </c:pt>
                <c:pt idx="895">
                  <c:v>2.0884943866170942</c:v>
                </c:pt>
                <c:pt idx="896">
                  <c:v>2.0884943866170942</c:v>
                </c:pt>
                <c:pt idx="897">
                  <c:v>2.0884943866170942</c:v>
                </c:pt>
                <c:pt idx="898">
                  <c:v>2.0884943866170942</c:v>
                </c:pt>
                <c:pt idx="899">
                  <c:v>2.0884943866170942</c:v>
                </c:pt>
                <c:pt idx="900">
                  <c:v>2.0884943866170942</c:v>
                </c:pt>
                <c:pt idx="901">
                  <c:v>2.0884943866170942</c:v>
                </c:pt>
                <c:pt idx="902">
                  <c:v>2.0884943866170942</c:v>
                </c:pt>
                <c:pt idx="903">
                  <c:v>2.0884943866170942</c:v>
                </c:pt>
                <c:pt idx="904">
                  <c:v>2.0884943866170942</c:v>
                </c:pt>
                <c:pt idx="905">
                  <c:v>2.0884943866170942</c:v>
                </c:pt>
                <c:pt idx="906">
                  <c:v>2.0884943866170942</c:v>
                </c:pt>
                <c:pt idx="907">
                  <c:v>2.0884943866170942</c:v>
                </c:pt>
                <c:pt idx="908">
                  <c:v>2.0884943866170942</c:v>
                </c:pt>
                <c:pt idx="909">
                  <c:v>2.0884943866170942</c:v>
                </c:pt>
                <c:pt idx="910">
                  <c:v>2.0884943866170942</c:v>
                </c:pt>
                <c:pt idx="911">
                  <c:v>2.0884943866170942</c:v>
                </c:pt>
                <c:pt idx="912">
                  <c:v>2.0884943866170942</c:v>
                </c:pt>
                <c:pt idx="913">
                  <c:v>2.0884943866170942</c:v>
                </c:pt>
                <c:pt idx="914">
                  <c:v>2.0884943866170942</c:v>
                </c:pt>
                <c:pt idx="915">
                  <c:v>2.0884943866170942</c:v>
                </c:pt>
                <c:pt idx="916">
                  <c:v>2.0884943866170942</c:v>
                </c:pt>
                <c:pt idx="917">
                  <c:v>2.0884943866170942</c:v>
                </c:pt>
                <c:pt idx="918">
                  <c:v>2.0884943866170942</c:v>
                </c:pt>
                <c:pt idx="919">
                  <c:v>2.0884943866170942</c:v>
                </c:pt>
                <c:pt idx="920">
                  <c:v>2.0884943866170942</c:v>
                </c:pt>
                <c:pt idx="921">
                  <c:v>2.0884943866170942</c:v>
                </c:pt>
                <c:pt idx="922">
                  <c:v>2.0884943866170942</c:v>
                </c:pt>
                <c:pt idx="923">
                  <c:v>2.0884943866170942</c:v>
                </c:pt>
                <c:pt idx="924">
                  <c:v>2.0884943866170942</c:v>
                </c:pt>
                <c:pt idx="925">
                  <c:v>2.0884943866170942</c:v>
                </c:pt>
                <c:pt idx="926">
                  <c:v>2.0884943866170942</c:v>
                </c:pt>
                <c:pt idx="927">
                  <c:v>2.0884943866170942</c:v>
                </c:pt>
                <c:pt idx="928">
                  <c:v>2.0884943866170942</c:v>
                </c:pt>
                <c:pt idx="929">
                  <c:v>2.0884943866170942</c:v>
                </c:pt>
                <c:pt idx="930">
                  <c:v>2.0884943866170942</c:v>
                </c:pt>
                <c:pt idx="931">
                  <c:v>2.0884943866170942</c:v>
                </c:pt>
                <c:pt idx="932">
                  <c:v>2.0884943866170942</c:v>
                </c:pt>
                <c:pt idx="933">
                  <c:v>2.0884943866170942</c:v>
                </c:pt>
                <c:pt idx="934">
                  <c:v>2.0884943866170942</c:v>
                </c:pt>
                <c:pt idx="935">
                  <c:v>2.0884943866170942</c:v>
                </c:pt>
                <c:pt idx="936">
                  <c:v>2.0884943866170942</c:v>
                </c:pt>
                <c:pt idx="937">
                  <c:v>2.0884943866170942</c:v>
                </c:pt>
                <c:pt idx="938">
                  <c:v>2.0884943866170942</c:v>
                </c:pt>
                <c:pt idx="939">
                  <c:v>2.0884943866170942</c:v>
                </c:pt>
                <c:pt idx="940">
                  <c:v>2.0884943866170942</c:v>
                </c:pt>
                <c:pt idx="941">
                  <c:v>2.0884943866170942</c:v>
                </c:pt>
                <c:pt idx="942">
                  <c:v>2.0884943866170942</c:v>
                </c:pt>
                <c:pt idx="943">
                  <c:v>2.0884943866170942</c:v>
                </c:pt>
                <c:pt idx="944">
                  <c:v>2.0884943866170942</c:v>
                </c:pt>
                <c:pt idx="945">
                  <c:v>2.0884943866170942</c:v>
                </c:pt>
                <c:pt idx="946">
                  <c:v>2.0884943866170942</c:v>
                </c:pt>
                <c:pt idx="947">
                  <c:v>2.0884943866170942</c:v>
                </c:pt>
                <c:pt idx="948">
                  <c:v>2.0884943866170942</c:v>
                </c:pt>
                <c:pt idx="949">
                  <c:v>2.0884943866170942</c:v>
                </c:pt>
                <c:pt idx="950">
                  <c:v>2.0884943866170942</c:v>
                </c:pt>
                <c:pt idx="951">
                  <c:v>2.0884943866170942</c:v>
                </c:pt>
                <c:pt idx="952">
                  <c:v>2.0884943866170942</c:v>
                </c:pt>
                <c:pt idx="953">
                  <c:v>2.0884943866170942</c:v>
                </c:pt>
                <c:pt idx="954">
                  <c:v>2.0884943866170942</c:v>
                </c:pt>
                <c:pt idx="955">
                  <c:v>2.0884943866170942</c:v>
                </c:pt>
                <c:pt idx="956">
                  <c:v>2.0884943866170942</c:v>
                </c:pt>
                <c:pt idx="957">
                  <c:v>2.0884943866170942</c:v>
                </c:pt>
                <c:pt idx="958">
                  <c:v>2.0884943866170942</c:v>
                </c:pt>
                <c:pt idx="959">
                  <c:v>2.0884943866170942</c:v>
                </c:pt>
                <c:pt idx="960">
                  <c:v>2.0884943866170942</c:v>
                </c:pt>
                <c:pt idx="961">
                  <c:v>2.0884943866170942</c:v>
                </c:pt>
                <c:pt idx="962">
                  <c:v>2.0884943866170942</c:v>
                </c:pt>
                <c:pt idx="963">
                  <c:v>2.0884943866170942</c:v>
                </c:pt>
                <c:pt idx="964">
                  <c:v>2.0884943866170942</c:v>
                </c:pt>
                <c:pt idx="965">
                  <c:v>2.0884943866170942</c:v>
                </c:pt>
                <c:pt idx="966">
                  <c:v>2.0884943866170942</c:v>
                </c:pt>
                <c:pt idx="967">
                  <c:v>2.0884943866170942</c:v>
                </c:pt>
                <c:pt idx="968">
                  <c:v>2.0884943866170942</c:v>
                </c:pt>
                <c:pt idx="969">
                  <c:v>2.0884943866170942</c:v>
                </c:pt>
                <c:pt idx="970">
                  <c:v>2.0884943866170942</c:v>
                </c:pt>
                <c:pt idx="971">
                  <c:v>2.0884943866170942</c:v>
                </c:pt>
                <c:pt idx="972">
                  <c:v>2.0884943866170942</c:v>
                </c:pt>
                <c:pt idx="973">
                  <c:v>2.0884943866170942</c:v>
                </c:pt>
                <c:pt idx="974">
                  <c:v>2.0884943866170942</c:v>
                </c:pt>
                <c:pt idx="975">
                  <c:v>2.0884943866170942</c:v>
                </c:pt>
                <c:pt idx="976">
                  <c:v>2.0884943866170942</c:v>
                </c:pt>
                <c:pt idx="977">
                  <c:v>2.0884943866170942</c:v>
                </c:pt>
                <c:pt idx="978">
                  <c:v>2.0884943866170942</c:v>
                </c:pt>
                <c:pt idx="979">
                  <c:v>2.0884943866170942</c:v>
                </c:pt>
                <c:pt idx="980">
                  <c:v>2.0884943866170942</c:v>
                </c:pt>
                <c:pt idx="981">
                  <c:v>2.0884943866170942</c:v>
                </c:pt>
                <c:pt idx="982">
                  <c:v>2.0884943866170942</c:v>
                </c:pt>
                <c:pt idx="983">
                  <c:v>2.0884943866170942</c:v>
                </c:pt>
                <c:pt idx="984">
                  <c:v>2.0884943866170942</c:v>
                </c:pt>
                <c:pt idx="985">
                  <c:v>2.0884943866170942</c:v>
                </c:pt>
                <c:pt idx="986">
                  <c:v>2.0884943866170942</c:v>
                </c:pt>
                <c:pt idx="987">
                  <c:v>2.0884943866170942</c:v>
                </c:pt>
                <c:pt idx="988">
                  <c:v>2.0884943866170942</c:v>
                </c:pt>
                <c:pt idx="989">
                  <c:v>2.0884943866170942</c:v>
                </c:pt>
                <c:pt idx="990">
                  <c:v>2.0884943866170942</c:v>
                </c:pt>
                <c:pt idx="991">
                  <c:v>2.0884943866170942</c:v>
                </c:pt>
                <c:pt idx="992">
                  <c:v>2.0884943866170942</c:v>
                </c:pt>
                <c:pt idx="993">
                  <c:v>2.0884943866170942</c:v>
                </c:pt>
                <c:pt idx="994">
                  <c:v>2.0884943866170942</c:v>
                </c:pt>
                <c:pt idx="995">
                  <c:v>2.0884943866170942</c:v>
                </c:pt>
                <c:pt idx="996">
                  <c:v>2.0884943866170942</c:v>
                </c:pt>
                <c:pt idx="997">
                  <c:v>2.0884943866170942</c:v>
                </c:pt>
                <c:pt idx="998">
                  <c:v>2.0884943866170942</c:v>
                </c:pt>
                <c:pt idx="999">
                  <c:v>2.0884943866170942</c:v>
                </c:pt>
                <c:pt idx="1000">
                  <c:v>2.0884943866170942</c:v>
                </c:pt>
                <c:pt idx="1001">
                  <c:v>2.0884943866170942</c:v>
                </c:pt>
                <c:pt idx="1002">
                  <c:v>2.0884943866170942</c:v>
                </c:pt>
                <c:pt idx="1003">
                  <c:v>2.0884943866170942</c:v>
                </c:pt>
                <c:pt idx="1004">
                  <c:v>2.0884943866170942</c:v>
                </c:pt>
                <c:pt idx="1005">
                  <c:v>2.0884943866170942</c:v>
                </c:pt>
                <c:pt idx="1006">
                  <c:v>2.0884943866170942</c:v>
                </c:pt>
                <c:pt idx="1007">
                  <c:v>2.0884943866170942</c:v>
                </c:pt>
                <c:pt idx="1008">
                  <c:v>2.0884943866170942</c:v>
                </c:pt>
                <c:pt idx="1009">
                  <c:v>2.0884943866170942</c:v>
                </c:pt>
                <c:pt idx="1010">
                  <c:v>2.0884943866170942</c:v>
                </c:pt>
                <c:pt idx="1011">
                  <c:v>2.0884943866170942</c:v>
                </c:pt>
                <c:pt idx="1012">
                  <c:v>2.0884943866170942</c:v>
                </c:pt>
                <c:pt idx="1013">
                  <c:v>2.0884943866170942</c:v>
                </c:pt>
                <c:pt idx="1014">
                  <c:v>2.0884943866170942</c:v>
                </c:pt>
                <c:pt idx="1015">
                  <c:v>2.0884943866170942</c:v>
                </c:pt>
                <c:pt idx="1016">
                  <c:v>2.0884943866170942</c:v>
                </c:pt>
                <c:pt idx="1017">
                  <c:v>2.0884943866170942</c:v>
                </c:pt>
                <c:pt idx="1018">
                  <c:v>2.0884943866170942</c:v>
                </c:pt>
                <c:pt idx="1019">
                  <c:v>2.0884943866170942</c:v>
                </c:pt>
                <c:pt idx="1020">
                  <c:v>2.0884943866170942</c:v>
                </c:pt>
                <c:pt idx="1021">
                  <c:v>2.0884943866170942</c:v>
                </c:pt>
                <c:pt idx="1022">
                  <c:v>2.0884943866170942</c:v>
                </c:pt>
                <c:pt idx="1023">
                  <c:v>2.0884943866170942</c:v>
                </c:pt>
                <c:pt idx="1024">
                  <c:v>2.0884943866170942</c:v>
                </c:pt>
                <c:pt idx="1025">
                  <c:v>2.0884943866170942</c:v>
                </c:pt>
                <c:pt idx="1026">
                  <c:v>2.0884943866170942</c:v>
                </c:pt>
                <c:pt idx="1027">
                  <c:v>2.0884943866170942</c:v>
                </c:pt>
                <c:pt idx="1028">
                  <c:v>2.0884943866170942</c:v>
                </c:pt>
                <c:pt idx="1029">
                  <c:v>2.0884943866170942</c:v>
                </c:pt>
                <c:pt idx="1030">
                  <c:v>2.0884943866170942</c:v>
                </c:pt>
                <c:pt idx="1031">
                  <c:v>2.0884943866170942</c:v>
                </c:pt>
                <c:pt idx="1032">
                  <c:v>2.0884943866170942</c:v>
                </c:pt>
                <c:pt idx="1033">
                  <c:v>2.0884943866170942</c:v>
                </c:pt>
                <c:pt idx="1034">
                  <c:v>2.0884943866170942</c:v>
                </c:pt>
                <c:pt idx="1035">
                  <c:v>2.0884943866170942</c:v>
                </c:pt>
                <c:pt idx="1036">
                  <c:v>2.0884943866170942</c:v>
                </c:pt>
                <c:pt idx="1037">
                  <c:v>2.0884943866170942</c:v>
                </c:pt>
                <c:pt idx="1038">
                  <c:v>2.0884943866170942</c:v>
                </c:pt>
                <c:pt idx="1039">
                  <c:v>2.0884943866170942</c:v>
                </c:pt>
                <c:pt idx="1040">
                  <c:v>2.0884943866170942</c:v>
                </c:pt>
                <c:pt idx="1041">
                  <c:v>2.0884943866170942</c:v>
                </c:pt>
                <c:pt idx="1042">
                  <c:v>2.0884943866170942</c:v>
                </c:pt>
                <c:pt idx="1043">
                  <c:v>2.0884943866170942</c:v>
                </c:pt>
                <c:pt idx="1044">
                  <c:v>2.0884943866170942</c:v>
                </c:pt>
                <c:pt idx="1045">
                  <c:v>2.0884943866170942</c:v>
                </c:pt>
                <c:pt idx="1046">
                  <c:v>2.0884943866170942</c:v>
                </c:pt>
                <c:pt idx="1047">
                  <c:v>2.0884943866170942</c:v>
                </c:pt>
                <c:pt idx="1048">
                  <c:v>2.0884943866170942</c:v>
                </c:pt>
                <c:pt idx="1049">
                  <c:v>2.0884943866170942</c:v>
                </c:pt>
                <c:pt idx="1050">
                  <c:v>2.0884943866170942</c:v>
                </c:pt>
                <c:pt idx="1051">
                  <c:v>2.0884943866170942</c:v>
                </c:pt>
                <c:pt idx="1052">
                  <c:v>2.0884943866170942</c:v>
                </c:pt>
                <c:pt idx="1053">
                  <c:v>2.0884943866170942</c:v>
                </c:pt>
                <c:pt idx="1054">
                  <c:v>2.0884943866170942</c:v>
                </c:pt>
                <c:pt idx="1055">
                  <c:v>2.0884943866170942</c:v>
                </c:pt>
                <c:pt idx="1056">
                  <c:v>2.0884943866170942</c:v>
                </c:pt>
                <c:pt idx="1057">
                  <c:v>2.0884943866170942</c:v>
                </c:pt>
                <c:pt idx="1058">
                  <c:v>2.0884943866170942</c:v>
                </c:pt>
                <c:pt idx="1059">
                  <c:v>2.0884943866170942</c:v>
                </c:pt>
                <c:pt idx="1060">
                  <c:v>2.0884943866170942</c:v>
                </c:pt>
                <c:pt idx="1061">
                  <c:v>2.0884943866170942</c:v>
                </c:pt>
                <c:pt idx="1062">
                  <c:v>2.0884943866170942</c:v>
                </c:pt>
                <c:pt idx="1063">
                  <c:v>2.0884943866170942</c:v>
                </c:pt>
                <c:pt idx="1064">
                  <c:v>2.0884943866170942</c:v>
                </c:pt>
                <c:pt idx="1065">
                  <c:v>2.0884943866170942</c:v>
                </c:pt>
                <c:pt idx="1066">
                  <c:v>2.0884943866170942</c:v>
                </c:pt>
                <c:pt idx="1067">
                  <c:v>2.0884943866170942</c:v>
                </c:pt>
                <c:pt idx="1068">
                  <c:v>2.0884943866170942</c:v>
                </c:pt>
                <c:pt idx="1069">
                  <c:v>2.0884943866170942</c:v>
                </c:pt>
                <c:pt idx="1070">
                  <c:v>2.0884943866170942</c:v>
                </c:pt>
                <c:pt idx="1071">
                  <c:v>2.0884943866170942</c:v>
                </c:pt>
                <c:pt idx="1072">
                  <c:v>2.0884943866170942</c:v>
                </c:pt>
                <c:pt idx="1073">
                  <c:v>2.0884943866170942</c:v>
                </c:pt>
                <c:pt idx="1074">
                  <c:v>2.0884943866170942</c:v>
                </c:pt>
                <c:pt idx="1075">
                  <c:v>2.0884943866170942</c:v>
                </c:pt>
                <c:pt idx="1076">
                  <c:v>2.0884943866170942</c:v>
                </c:pt>
                <c:pt idx="1077">
                  <c:v>2.0884943866170942</c:v>
                </c:pt>
                <c:pt idx="1078">
                  <c:v>2.0884943866170942</c:v>
                </c:pt>
                <c:pt idx="1079">
                  <c:v>2.0884943866170942</c:v>
                </c:pt>
                <c:pt idx="1080">
                  <c:v>2.0884943866170942</c:v>
                </c:pt>
                <c:pt idx="1081">
                  <c:v>2.0884943866170942</c:v>
                </c:pt>
                <c:pt idx="1082">
                  <c:v>2.0884943866170942</c:v>
                </c:pt>
                <c:pt idx="1083">
                  <c:v>2.0884943866170942</c:v>
                </c:pt>
                <c:pt idx="1084">
                  <c:v>2.0884943866170942</c:v>
                </c:pt>
                <c:pt idx="1085">
                  <c:v>2.0884943866170942</c:v>
                </c:pt>
                <c:pt idx="1086">
                  <c:v>2.0884943866170942</c:v>
                </c:pt>
                <c:pt idx="1087">
                  <c:v>2.0884943866170942</c:v>
                </c:pt>
                <c:pt idx="1088">
                  <c:v>2.0884943866170942</c:v>
                </c:pt>
                <c:pt idx="1089">
                  <c:v>2.0884943866170942</c:v>
                </c:pt>
                <c:pt idx="1090">
                  <c:v>2.0884943866170942</c:v>
                </c:pt>
                <c:pt idx="1091">
                  <c:v>2.0884943866170942</c:v>
                </c:pt>
                <c:pt idx="1092">
                  <c:v>2.0884943866170942</c:v>
                </c:pt>
                <c:pt idx="1093">
                  <c:v>2.0884943866170942</c:v>
                </c:pt>
                <c:pt idx="1094">
                  <c:v>2.0884943866170942</c:v>
                </c:pt>
                <c:pt idx="1095">
                  <c:v>2.0884943866170942</c:v>
                </c:pt>
                <c:pt idx="1096">
                  <c:v>2.0884943866170942</c:v>
                </c:pt>
                <c:pt idx="1097">
                  <c:v>2.0884943866170942</c:v>
                </c:pt>
                <c:pt idx="1098">
                  <c:v>2.0884943866170942</c:v>
                </c:pt>
                <c:pt idx="1099">
                  <c:v>2.0884943866170942</c:v>
                </c:pt>
                <c:pt idx="1100">
                  <c:v>2.0884943866170942</c:v>
                </c:pt>
                <c:pt idx="1101">
                  <c:v>2.0884943866170942</c:v>
                </c:pt>
                <c:pt idx="1102">
                  <c:v>2.0884943866170942</c:v>
                </c:pt>
                <c:pt idx="1103">
                  <c:v>2.0884943866170942</c:v>
                </c:pt>
                <c:pt idx="1104">
                  <c:v>2.0884943866170942</c:v>
                </c:pt>
                <c:pt idx="1105">
                  <c:v>2.0884943866170942</c:v>
                </c:pt>
                <c:pt idx="1106">
                  <c:v>2.0884943866170942</c:v>
                </c:pt>
                <c:pt idx="1107">
                  <c:v>2.0884943866170942</c:v>
                </c:pt>
                <c:pt idx="1108">
                  <c:v>2.0884943866170942</c:v>
                </c:pt>
                <c:pt idx="1109">
                  <c:v>2.0884943866170942</c:v>
                </c:pt>
                <c:pt idx="1110">
                  <c:v>2.0884943866170942</c:v>
                </c:pt>
                <c:pt idx="1111">
                  <c:v>2.0884943866170942</c:v>
                </c:pt>
                <c:pt idx="1112">
                  <c:v>2.0884943866170942</c:v>
                </c:pt>
                <c:pt idx="1113">
                  <c:v>2.0884943866170942</c:v>
                </c:pt>
                <c:pt idx="1114">
                  <c:v>2.0884943866170942</c:v>
                </c:pt>
                <c:pt idx="1115">
                  <c:v>2.0884943866170942</c:v>
                </c:pt>
                <c:pt idx="1116">
                  <c:v>2.0884943866170942</c:v>
                </c:pt>
                <c:pt idx="1117">
                  <c:v>2.0884943866170942</c:v>
                </c:pt>
                <c:pt idx="1118">
                  <c:v>2.0884943866170942</c:v>
                </c:pt>
                <c:pt idx="1119">
                  <c:v>2.0884943866170942</c:v>
                </c:pt>
                <c:pt idx="1120">
                  <c:v>2.0884943866170942</c:v>
                </c:pt>
                <c:pt idx="1121">
                  <c:v>2.0884943866170942</c:v>
                </c:pt>
                <c:pt idx="1122">
                  <c:v>2.0884943866170942</c:v>
                </c:pt>
                <c:pt idx="1123">
                  <c:v>2.0884943866170942</c:v>
                </c:pt>
                <c:pt idx="1124">
                  <c:v>2.0884943866170942</c:v>
                </c:pt>
                <c:pt idx="1125">
                  <c:v>2.0884943866170942</c:v>
                </c:pt>
                <c:pt idx="1126">
                  <c:v>2.0884943866170942</c:v>
                </c:pt>
                <c:pt idx="1127">
                  <c:v>2.0884943866170942</c:v>
                </c:pt>
                <c:pt idx="1128">
                  <c:v>2.0884943866170942</c:v>
                </c:pt>
                <c:pt idx="1129">
                  <c:v>2.0884943866170942</c:v>
                </c:pt>
                <c:pt idx="1130">
                  <c:v>2.0884943866170942</c:v>
                </c:pt>
                <c:pt idx="1131">
                  <c:v>2.0884943866170942</c:v>
                </c:pt>
                <c:pt idx="1132">
                  <c:v>2.0884943866170942</c:v>
                </c:pt>
                <c:pt idx="1133">
                  <c:v>2.0884943866170942</c:v>
                </c:pt>
                <c:pt idx="1134">
                  <c:v>2.0884943866170942</c:v>
                </c:pt>
                <c:pt idx="1135">
                  <c:v>2.0884943866170942</c:v>
                </c:pt>
                <c:pt idx="1136">
                  <c:v>2.0884943866170942</c:v>
                </c:pt>
                <c:pt idx="1137">
                  <c:v>2.0884943866170942</c:v>
                </c:pt>
                <c:pt idx="1138">
                  <c:v>2.0884943866170942</c:v>
                </c:pt>
                <c:pt idx="1139">
                  <c:v>2.0884943866170942</c:v>
                </c:pt>
                <c:pt idx="1140">
                  <c:v>2.0884943866170942</c:v>
                </c:pt>
                <c:pt idx="1141">
                  <c:v>2.0884943866170942</c:v>
                </c:pt>
                <c:pt idx="1142">
                  <c:v>2.0884943866170942</c:v>
                </c:pt>
                <c:pt idx="1143">
                  <c:v>2.0884943866170942</c:v>
                </c:pt>
                <c:pt idx="1144">
                  <c:v>2.0884943866170942</c:v>
                </c:pt>
                <c:pt idx="1145">
                  <c:v>2.0884943866170942</c:v>
                </c:pt>
                <c:pt idx="1146">
                  <c:v>2.0884943866170942</c:v>
                </c:pt>
                <c:pt idx="1147">
                  <c:v>2.0884943866170942</c:v>
                </c:pt>
                <c:pt idx="1148">
                  <c:v>2.0884943866170942</c:v>
                </c:pt>
                <c:pt idx="1149">
                  <c:v>2.0884943866170942</c:v>
                </c:pt>
                <c:pt idx="1150">
                  <c:v>2.0884943866170942</c:v>
                </c:pt>
                <c:pt idx="1151">
                  <c:v>2.0884943866170942</c:v>
                </c:pt>
                <c:pt idx="1152">
                  <c:v>2.0884943866170942</c:v>
                </c:pt>
                <c:pt idx="1153">
                  <c:v>2.0884943866170942</c:v>
                </c:pt>
                <c:pt idx="1154">
                  <c:v>2.0884943866170942</c:v>
                </c:pt>
                <c:pt idx="1155">
                  <c:v>2.0884943866170942</c:v>
                </c:pt>
                <c:pt idx="1156">
                  <c:v>2.0884943866170942</c:v>
                </c:pt>
                <c:pt idx="1157">
                  <c:v>2.0884943866170942</c:v>
                </c:pt>
                <c:pt idx="1158">
                  <c:v>2.0884943866170942</c:v>
                </c:pt>
                <c:pt idx="1159">
                  <c:v>2.0884943866170942</c:v>
                </c:pt>
                <c:pt idx="1160">
                  <c:v>2.0884943866170942</c:v>
                </c:pt>
                <c:pt idx="1161">
                  <c:v>2.0884943866170942</c:v>
                </c:pt>
                <c:pt idx="1162">
                  <c:v>2.0884943866170942</c:v>
                </c:pt>
                <c:pt idx="1163">
                  <c:v>2.0884943866170942</c:v>
                </c:pt>
                <c:pt idx="1164">
                  <c:v>2.0884943866170942</c:v>
                </c:pt>
                <c:pt idx="1165">
                  <c:v>2.0884943866170942</c:v>
                </c:pt>
                <c:pt idx="1166">
                  <c:v>2.0884943866170942</c:v>
                </c:pt>
                <c:pt idx="1167">
                  <c:v>2.0884943866170942</c:v>
                </c:pt>
                <c:pt idx="1168">
                  <c:v>2.0884943866170942</c:v>
                </c:pt>
                <c:pt idx="1169">
                  <c:v>2.0884943866170942</c:v>
                </c:pt>
                <c:pt idx="1170">
                  <c:v>2.0884943866170942</c:v>
                </c:pt>
                <c:pt idx="1171">
                  <c:v>2.0884943866170942</c:v>
                </c:pt>
                <c:pt idx="1172">
                  <c:v>2.0884943866170942</c:v>
                </c:pt>
                <c:pt idx="1173">
                  <c:v>2.0884943866170942</c:v>
                </c:pt>
                <c:pt idx="1174">
                  <c:v>2.0884943866170942</c:v>
                </c:pt>
                <c:pt idx="1175">
                  <c:v>2.0884943866170942</c:v>
                </c:pt>
                <c:pt idx="1176">
                  <c:v>2.0884943866170942</c:v>
                </c:pt>
                <c:pt idx="1177">
                  <c:v>2.0884943866170942</c:v>
                </c:pt>
                <c:pt idx="1178">
                  <c:v>2.0884943866170942</c:v>
                </c:pt>
                <c:pt idx="1179">
                  <c:v>2.0884943866170942</c:v>
                </c:pt>
                <c:pt idx="1180">
                  <c:v>2.0884943866170942</c:v>
                </c:pt>
                <c:pt idx="1181">
                  <c:v>2.0884943866170942</c:v>
                </c:pt>
                <c:pt idx="1182">
                  <c:v>2.0884943866170942</c:v>
                </c:pt>
                <c:pt idx="1183">
                  <c:v>2.0884943866170942</c:v>
                </c:pt>
                <c:pt idx="1184">
                  <c:v>2.0884943866170942</c:v>
                </c:pt>
                <c:pt idx="1185">
                  <c:v>2.0884943866170942</c:v>
                </c:pt>
                <c:pt idx="1186">
                  <c:v>2.0884943866170942</c:v>
                </c:pt>
                <c:pt idx="1187">
                  <c:v>2.0884943866170942</c:v>
                </c:pt>
                <c:pt idx="1188">
                  <c:v>2.0884943866170942</c:v>
                </c:pt>
                <c:pt idx="1189">
                  <c:v>2.0884943866170942</c:v>
                </c:pt>
                <c:pt idx="1190">
                  <c:v>2.0884943866170942</c:v>
                </c:pt>
                <c:pt idx="1191">
                  <c:v>2.0884943866170942</c:v>
                </c:pt>
                <c:pt idx="1192">
                  <c:v>2.0884943866170942</c:v>
                </c:pt>
                <c:pt idx="1193">
                  <c:v>2.0884943866170942</c:v>
                </c:pt>
                <c:pt idx="1194">
                  <c:v>2.0884943866170942</c:v>
                </c:pt>
                <c:pt idx="1195">
                  <c:v>2.0884943866170942</c:v>
                </c:pt>
                <c:pt idx="1196">
                  <c:v>2.0884943866170942</c:v>
                </c:pt>
                <c:pt idx="1197">
                  <c:v>2.0884943866170942</c:v>
                </c:pt>
                <c:pt idx="1198">
                  <c:v>2.0884943866170942</c:v>
                </c:pt>
                <c:pt idx="1199">
                  <c:v>2.0884943866170942</c:v>
                </c:pt>
                <c:pt idx="1200">
                  <c:v>2.0884943866170942</c:v>
                </c:pt>
                <c:pt idx="1201">
                  <c:v>2.0884943866170942</c:v>
                </c:pt>
                <c:pt idx="1202">
                  <c:v>2.0884943866170942</c:v>
                </c:pt>
                <c:pt idx="1203">
                  <c:v>2.0884943866170942</c:v>
                </c:pt>
                <c:pt idx="1204">
                  <c:v>2.0884943866170942</c:v>
                </c:pt>
                <c:pt idx="1205">
                  <c:v>2.0884943866170942</c:v>
                </c:pt>
                <c:pt idx="1206">
                  <c:v>2.0884943866170942</c:v>
                </c:pt>
                <c:pt idx="1207">
                  <c:v>2.0884943866170942</c:v>
                </c:pt>
                <c:pt idx="1208">
                  <c:v>2.0884943866170942</c:v>
                </c:pt>
                <c:pt idx="1209">
                  <c:v>2.0884943866170942</c:v>
                </c:pt>
                <c:pt idx="1210">
                  <c:v>2.0884943866170942</c:v>
                </c:pt>
                <c:pt idx="1211">
                  <c:v>2.0884943866170942</c:v>
                </c:pt>
                <c:pt idx="1212">
                  <c:v>2.0884943866170942</c:v>
                </c:pt>
                <c:pt idx="1213">
                  <c:v>2.0884943866170942</c:v>
                </c:pt>
                <c:pt idx="1214">
                  <c:v>2.0884943866170942</c:v>
                </c:pt>
                <c:pt idx="1215">
                  <c:v>2.0884943866170942</c:v>
                </c:pt>
                <c:pt idx="1216">
                  <c:v>2.0884943866170942</c:v>
                </c:pt>
                <c:pt idx="1217">
                  <c:v>2.0884943866170942</c:v>
                </c:pt>
                <c:pt idx="1218">
                  <c:v>2.0884943866170942</c:v>
                </c:pt>
                <c:pt idx="1219">
                  <c:v>2.0884943866170942</c:v>
                </c:pt>
                <c:pt idx="1220">
                  <c:v>2.0884943866170942</c:v>
                </c:pt>
                <c:pt idx="1221">
                  <c:v>2.0884943866170942</c:v>
                </c:pt>
                <c:pt idx="1222">
                  <c:v>2.0884943866170942</c:v>
                </c:pt>
                <c:pt idx="1223">
                  <c:v>2.0884943866170942</c:v>
                </c:pt>
                <c:pt idx="1224">
                  <c:v>2.0884943866170942</c:v>
                </c:pt>
                <c:pt idx="1225">
                  <c:v>2.0884943866170942</c:v>
                </c:pt>
                <c:pt idx="1226">
                  <c:v>2.0884943866170942</c:v>
                </c:pt>
                <c:pt idx="1227">
                  <c:v>2.0884943866170942</c:v>
                </c:pt>
                <c:pt idx="1228">
                  <c:v>2.0884943866170942</c:v>
                </c:pt>
                <c:pt idx="1229">
                  <c:v>2.0884943866170942</c:v>
                </c:pt>
                <c:pt idx="1230">
                  <c:v>2.0884943866170942</c:v>
                </c:pt>
                <c:pt idx="1231">
                  <c:v>2.0884943866170942</c:v>
                </c:pt>
                <c:pt idx="1232">
                  <c:v>2.0884943866170942</c:v>
                </c:pt>
                <c:pt idx="1233">
                  <c:v>2.0884943866170942</c:v>
                </c:pt>
                <c:pt idx="1234">
                  <c:v>2.0884943866170942</c:v>
                </c:pt>
                <c:pt idx="1235">
                  <c:v>2.0884943866170942</c:v>
                </c:pt>
                <c:pt idx="1236">
                  <c:v>2.0884943866170942</c:v>
                </c:pt>
                <c:pt idx="1237">
                  <c:v>2.0884943866170942</c:v>
                </c:pt>
                <c:pt idx="1238">
                  <c:v>2.0884943866170942</c:v>
                </c:pt>
                <c:pt idx="1239">
                  <c:v>2.0884943866170942</c:v>
                </c:pt>
                <c:pt idx="1240">
                  <c:v>2.0884943866170942</c:v>
                </c:pt>
                <c:pt idx="1241">
                  <c:v>2.0884943866170942</c:v>
                </c:pt>
                <c:pt idx="1242">
                  <c:v>2.0884943866170942</c:v>
                </c:pt>
                <c:pt idx="1243">
                  <c:v>2.0884943866170942</c:v>
                </c:pt>
                <c:pt idx="1244">
                  <c:v>2.0884943866170942</c:v>
                </c:pt>
                <c:pt idx="1245">
                  <c:v>2.0884943866170942</c:v>
                </c:pt>
                <c:pt idx="1246">
                  <c:v>2.0884943866170942</c:v>
                </c:pt>
                <c:pt idx="1247">
                  <c:v>2.0884943866170942</c:v>
                </c:pt>
                <c:pt idx="1248">
                  <c:v>2.0884943866170942</c:v>
                </c:pt>
                <c:pt idx="1249">
                  <c:v>2.0884943866170942</c:v>
                </c:pt>
                <c:pt idx="1250">
                  <c:v>2.0884943866170942</c:v>
                </c:pt>
                <c:pt idx="1251">
                  <c:v>2.0884943866170942</c:v>
                </c:pt>
                <c:pt idx="1252">
                  <c:v>2.0884943866170942</c:v>
                </c:pt>
                <c:pt idx="1253">
                  <c:v>2.0884943866170942</c:v>
                </c:pt>
                <c:pt idx="1254">
                  <c:v>2.0884943866170942</c:v>
                </c:pt>
                <c:pt idx="1255">
                  <c:v>2.0884943866170942</c:v>
                </c:pt>
                <c:pt idx="1256">
                  <c:v>2.0884943866170942</c:v>
                </c:pt>
                <c:pt idx="1257">
                  <c:v>2.0884943866170942</c:v>
                </c:pt>
                <c:pt idx="1258">
                  <c:v>2.0884943866170942</c:v>
                </c:pt>
                <c:pt idx="1259">
                  <c:v>2.0884943866170942</c:v>
                </c:pt>
                <c:pt idx="1260">
                  <c:v>2.0884943866170942</c:v>
                </c:pt>
                <c:pt idx="1261">
                  <c:v>2.0884943866170942</c:v>
                </c:pt>
                <c:pt idx="1262">
                  <c:v>2.0884943866170942</c:v>
                </c:pt>
                <c:pt idx="1263">
                  <c:v>2.0884943866170942</c:v>
                </c:pt>
                <c:pt idx="1264">
                  <c:v>2.0884943866170942</c:v>
                </c:pt>
                <c:pt idx="1265">
                  <c:v>2.0884943866170942</c:v>
                </c:pt>
                <c:pt idx="1266">
                  <c:v>2.0884943866170942</c:v>
                </c:pt>
                <c:pt idx="1267">
                  <c:v>2.0884943866170942</c:v>
                </c:pt>
                <c:pt idx="1268">
                  <c:v>2.0884943866170942</c:v>
                </c:pt>
                <c:pt idx="1269">
                  <c:v>2.0884943866170942</c:v>
                </c:pt>
                <c:pt idx="1270">
                  <c:v>2.0884943866170942</c:v>
                </c:pt>
                <c:pt idx="1271">
                  <c:v>2.0884943866170942</c:v>
                </c:pt>
                <c:pt idx="1272">
                  <c:v>2.0884943866170942</c:v>
                </c:pt>
                <c:pt idx="1273">
                  <c:v>2.0884943866170942</c:v>
                </c:pt>
                <c:pt idx="1274">
                  <c:v>2.0884943866170942</c:v>
                </c:pt>
                <c:pt idx="1275">
                  <c:v>2.0884943866170942</c:v>
                </c:pt>
                <c:pt idx="1276">
                  <c:v>2.0884943866170942</c:v>
                </c:pt>
                <c:pt idx="1277">
                  <c:v>2.0884943866170942</c:v>
                </c:pt>
                <c:pt idx="1278">
                  <c:v>2.0884943866170942</c:v>
                </c:pt>
                <c:pt idx="1279">
                  <c:v>2.0884943866170942</c:v>
                </c:pt>
                <c:pt idx="1280">
                  <c:v>2.0884943866170942</c:v>
                </c:pt>
                <c:pt idx="1281">
                  <c:v>2.0884943866170942</c:v>
                </c:pt>
                <c:pt idx="1282">
                  <c:v>2.0884943866170942</c:v>
                </c:pt>
                <c:pt idx="1283">
                  <c:v>2.0884943866170942</c:v>
                </c:pt>
                <c:pt idx="1284">
                  <c:v>2.0884943866170942</c:v>
                </c:pt>
                <c:pt idx="1285">
                  <c:v>2.0884943866170942</c:v>
                </c:pt>
                <c:pt idx="1286">
                  <c:v>2.0884943866170942</c:v>
                </c:pt>
                <c:pt idx="1287">
                  <c:v>2.0884943866170942</c:v>
                </c:pt>
                <c:pt idx="1288">
                  <c:v>2.0884943866170942</c:v>
                </c:pt>
                <c:pt idx="1289">
                  <c:v>2.0884943866170942</c:v>
                </c:pt>
                <c:pt idx="1290">
                  <c:v>2.0884943866170942</c:v>
                </c:pt>
                <c:pt idx="1291">
                  <c:v>2.0884943866170942</c:v>
                </c:pt>
                <c:pt idx="1292">
                  <c:v>2.0884943866170942</c:v>
                </c:pt>
                <c:pt idx="1293">
                  <c:v>2.0884943866170942</c:v>
                </c:pt>
                <c:pt idx="1294">
                  <c:v>2.0884943866170942</c:v>
                </c:pt>
                <c:pt idx="1295">
                  <c:v>2.0884943866170942</c:v>
                </c:pt>
                <c:pt idx="1296">
                  <c:v>2.0884943866170942</c:v>
                </c:pt>
                <c:pt idx="1297">
                  <c:v>2.0884943866170942</c:v>
                </c:pt>
                <c:pt idx="1298">
                  <c:v>2.0884943866170942</c:v>
                </c:pt>
                <c:pt idx="1299">
                  <c:v>2.0884943866170942</c:v>
                </c:pt>
                <c:pt idx="1300">
                  <c:v>2.0884943866170942</c:v>
                </c:pt>
                <c:pt idx="1301">
                  <c:v>2.0884943866170942</c:v>
                </c:pt>
                <c:pt idx="1302">
                  <c:v>2.0884943866170942</c:v>
                </c:pt>
                <c:pt idx="1303">
                  <c:v>2.0884943866170942</c:v>
                </c:pt>
                <c:pt idx="1304">
                  <c:v>2.0884943866170942</c:v>
                </c:pt>
                <c:pt idx="1305">
                  <c:v>2.0884943866170942</c:v>
                </c:pt>
                <c:pt idx="1306">
                  <c:v>2.0884943866170942</c:v>
                </c:pt>
                <c:pt idx="1307">
                  <c:v>2.0884943866170942</c:v>
                </c:pt>
                <c:pt idx="1308">
                  <c:v>2.0884943866170942</c:v>
                </c:pt>
                <c:pt idx="1309">
                  <c:v>2.0884943866170942</c:v>
                </c:pt>
                <c:pt idx="1310">
                  <c:v>2.0884943866170942</c:v>
                </c:pt>
                <c:pt idx="1311">
                  <c:v>2.0884943866170942</c:v>
                </c:pt>
                <c:pt idx="1312">
                  <c:v>2.0884943866170942</c:v>
                </c:pt>
                <c:pt idx="1313">
                  <c:v>2.0884943866170942</c:v>
                </c:pt>
                <c:pt idx="1314">
                  <c:v>2.0884943866170942</c:v>
                </c:pt>
                <c:pt idx="1315">
                  <c:v>2.0884943866170942</c:v>
                </c:pt>
                <c:pt idx="1316">
                  <c:v>2.0884943866170942</c:v>
                </c:pt>
                <c:pt idx="1317">
                  <c:v>2.0884943866170942</c:v>
                </c:pt>
                <c:pt idx="1318">
                  <c:v>2.0884943866170942</c:v>
                </c:pt>
                <c:pt idx="1319">
                  <c:v>2.0884943866170942</c:v>
                </c:pt>
                <c:pt idx="1320">
                  <c:v>2.0884943866170942</c:v>
                </c:pt>
                <c:pt idx="1321">
                  <c:v>2.0884943866170942</c:v>
                </c:pt>
                <c:pt idx="1322">
                  <c:v>2.0884943866170942</c:v>
                </c:pt>
                <c:pt idx="1323">
                  <c:v>2.0884943866170942</c:v>
                </c:pt>
                <c:pt idx="1324">
                  <c:v>2.0884943866170942</c:v>
                </c:pt>
                <c:pt idx="1325">
                  <c:v>2.0884943866170942</c:v>
                </c:pt>
                <c:pt idx="1326">
                  <c:v>2.0884943866170942</c:v>
                </c:pt>
                <c:pt idx="1327">
                  <c:v>2.0884943866170942</c:v>
                </c:pt>
                <c:pt idx="1328">
                  <c:v>2.0884943866170942</c:v>
                </c:pt>
                <c:pt idx="1329">
                  <c:v>2.0884943866170942</c:v>
                </c:pt>
                <c:pt idx="1330">
                  <c:v>2.0884943866170942</c:v>
                </c:pt>
                <c:pt idx="1331">
                  <c:v>2.0884943866170942</c:v>
                </c:pt>
                <c:pt idx="1332">
                  <c:v>2.0884943866170942</c:v>
                </c:pt>
                <c:pt idx="1333">
                  <c:v>2.0884943866170942</c:v>
                </c:pt>
                <c:pt idx="1334">
                  <c:v>2.0884943866170942</c:v>
                </c:pt>
                <c:pt idx="1335">
                  <c:v>2.0884943866170942</c:v>
                </c:pt>
                <c:pt idx="1336">
                  <c:v>2.0884943866170942</c:v>
                </c:pt>
                <c:pt idx="1337">
                  <c:v>2.0884943866170942</c:v>
                </c:pt>
                <c:pt idx="1338">
                  <c:v>2.0884943866170942</c:v>
                </c:pt>
                <c:pt idx="1339">
                  <c:v>2.0884943866170942</c:v>
                </c:pt>
                <c:pt idx="1340">
                  <c:v>2.0884943866170942</c:v>
                </c:pt>
                <c:pt idx="1341">
                  <c:v>2.0884943866170942</c:v>
                </c:pt>
                <c:pt idx="1342">
                  <c:v>2.0884943866170942</c:v>
                </c:pt>
                <c:pt idx="1343">
                  <c:v>2.0884943866170942</c:v>
                </c:pt>
                <c:pt idx="1344">
                  <c:v>2.0884943866170942</c:v>
                </c:pt>
                <c:pt idx="1345">
                  <c:v>2.0884943866170942</c:v>
                </c:pt>
                <c:pt idx="1346">
                  <c:v>2.0884943866170942</c:v>
                </c:pt>
                <c:pt idx="1347">
                  <c:v>2.0884943866170942</c:v>
                </c:pt>
                <c:pt idx="1348">
                  <c:v>2.0884943866170942</c:v>
                </c:pt>
                <c:pt idx="1349">
                  <c:v>2.0884943866170942</c:v>
                </c:pt>
                <c:pt idx="1350">
                  <c:v>2.0884943866170942</c:v>
                </c:pt>
                <c:pt idx="1351">
                  <c:v>2.0884943866170942</c:v>
                </c:pt>
                <c:pt idx="1352">
                  <c:v>2.0884943866170942</c:v>
                </c:pt>
                <c:pt idx="1353">
                  <c:v>2.0884943866170942</c:v>
                </c:pt>
                <c:pt idx="1354">
                  <c:v>2.0884943866170942</c:v>
                </c:pt>
                <c:pt idx="1355">
                  <c:v>2.0884943866170942</c:v>
                </c:pt>
                <c:pt idx="1356">
                  <c:v>2.0884943866170942</c:v>
                </c:pt>
                <c:pt idx="1357">
                  <c:v>2.0884943866170942</c:v>
                </c:pt>
                <c:pt idx="1358">
                  <c:v>2.0884943866170942</c:v>
                </c:pt>
                <c:pt idx="1359">
                  <c:v>2.0884943866170942</c:v>
                </c:pt>
                <c:pt idx="1360">
                  <c:v>2.0884943866170942</c:v>
                </c:pt>
                <c:pt idx="1361">
                  <c:v>2.0884943866170942</c:v>
                </c:pt>
                <c:pt idx="1362">
                  <c:v>2.0884943866170942</c:v>
                </c:pt>
                <c:pt idx="1363">
                  <c:v>2.0884943866170942</c:v>
                </c:pt>
                <c:pt idx="1364">
                  <c:v>2.0884943866170942</c:v>
                </c:pt>
                <c:pt idx="1365">
                  <c:v>2.0884943866170942</c:v>
                </c:pt>
                <c:pt idx="1366">
                  <c:v>2.0884943866170942</c:v>
                </c:pt>
                <c:pt idx="1367">
                  <c:v>2.0884943866170942</c:v>
                </c:pt>
                <c:pt idx="1368">
                  <c:v>2.0884943866170942</c:v>
                </c:pt>
                <c:pt idx="1369">
                  <c:v>2.0884943866170942</c:v>
                </c:pt>
                <c:pt idx="1370">
                  <c:v>2.0884943866170942</c:v>
                </c:pt>
                <c:pt idx="1371">
                  <c:v>2.0884943866170942</c:v>
                </c:pt>
                <c:pt idx="1372">
                  <c:v>2.0884943866170942</c:v>
                </c:pt>
                <c:pt idx="1373">
                  <c:v>2.0884943866170942</c:v>
                </c:pt>
                <c:pt idx="1374">
                  <c:v>2.0884943866170942</c:v>
                </c:pt>
                <c:pt idx="1375">
                  <c:v>2.0884943866170942</c:v>
                </c:pt>
                <c:pt idx="1376">
                  <c:v>2.0884943866170942</c:v>
                </c:pt>
                <c:pt idx="1377">
                  <c:v>2.0884943866170942</c:v>
                </c:pt>
                <c:pt idx="1378">
                  <c:v>2.0884943866170942</c:v>
                </c:pt>
                <c:pt idx="1379">
                  <c:v>2.0884943866170942</c:v>
                </c:pt>
                <c:pt idx="1380">
                  <c:v>2.0884943866170942</c:v>
                </c:pt>
                <c:pt idx="1381">
                  <c:v>2.0884943866170942</c:v>
                </c:pt>
                <c:pt idx="1382">
                  <c:v>2.0884943866170942</c:v>
                </c:pt>
                <c:pt idx="1383">
                  <c:v>2.0884943866170942</c:v>
                </c:pt>
                <c:pt idx="1384">
                  <c:v>2.0884943866170942</c:v>
                </c:pt>
                <c:pt idx="1385">
                  <c:v>2.0884943866170942</c:v>
                </c:pt>
                <c:pt idx="1386">
                  <c:v>2.0884943866170942</c:v>
                </c:pt>
                <c:pt idx="1387">
                  <c:v>2.0884943866170942</c:v>
                </c:pt>
                <c:pt idx="1388">
                  <c:v>2.0884943866170942</c:v>
                </c:pt>
                <c:pt idx="1389">
                  <c:v>2.0884943866170942</c:v>
                </c:pt>
                <c:pt idx="1390">
                  <c:v>2.0884943866170942</c:v>
                </c:pt>
                <c:pt idx="1391">
                  <c:v>2.0884943866170942</c:v>
                </c:pt>
                <c:pt idx="1392">
                  <c:v>2.0884943866170942</c:v>
                </c:pt>
                <c:pt idx="1393">
                  <c:v>2.0884943866170942</c:v>
                </c:pt>
                <c:pt idx="1394">
                  <c:v>2.0884943866170942</c:v>
                </c:pt>
                <c:pt idx="1395">
                  <c:v>2.0884943866170942</c:v>
                </c:pt>
                <c:pt idx="1396">
                  <c:v>2.0884943866170942</c:v>
                </c:pt>
                <c:pt idx="1397">
                  <c:v>2.0884943866170942</c:v>
                </c:pt>
                <c:pt idx="1398">
                  <c:v>2.0884943866170942</c:v>
                </c:pt>
                <c:pt idx="1399">
                  <c:v>2.0884943866170942</c:v>
                </c:pt>
                <c:pt idx="1400">
                  <c:v>2.0884943866170942</c:v>
                </c:pt>
                <c:pt idx="1401">
                  <c:v>2.0884943866170942</c:v>
                </c:pt>
                <c:pt idx="1402">
                  <c:v>2.0884943866170942</c:v>
                </c:pt>
                <c:pt idx="1403">
                  <c:v>2.0884943866170942</c:v>
                </c:pt>
                <c:pt idx="1404">
                  <c:v>2.0884943866170942</c:v>
                </c:pt>
                <c:pt idx="1405">
                  <c:v>2.0884943866170942</c:v>
                </c:pt>
                <c:pt idx="1406">
                  <c:v>2.0884943866170942</c:v>
                </c:pt>
                <c:pt idx="1407">
                  <c:v>2.0884943866170942</c:v>
                </c:pt>
                <c:pt idx="1408">
                  <c:v>2.0884943866170942</c:v>
                </c:pt>
                <c:pt idx="1409">
                  <c:v>2.0884943866170942</c:v>
                </c:pt>
                <c:pt idx="1410">
                  <c:v>2.0884943866170942</c:v>
                </c:pt>
                <c:pt idx="1411">
                  <c:v>2.0884943866170942</c:v>
                </c:pt>
                <c:pt idx="1412">
                  <c:v>2.0884943866170942</c:v>
                </c:pt>
                <c:pt idx="1413">
                  <c:v>2.0884943866170942</c:v>
                </c:pt>
                <c:pt idx="1414">
                  <c:v>2.0884943866170942</c:v>
                </c:pt>
                <c:pt idx="1415">
                  <c:v>2.0884943866170942</c:v>
                </c:pt>
                <c:pt idx="1416">
                  <c:v>2.0884943866170942</c:v>
                </c:pt>
                <c:pt idx="1417">
                  <c:v>2.0884943866170942</c:v>
                </c:pt>
                <c:pt idx="1418">
                  <c:v>2.0884943866170942</c:v>
                </c:pt>
                <c:pt idx="1419">
                  <c:v>2.0884943866170942</c:v>
                </c:pt>
                <c:pt idx="1420">
                  <c:v>2.0884943866170942</c:v>
                </c:pt>
                <c:pt idx="1421">
                  <c:v>2.0884943866170942</c:v>
                </c:pt>
                <c:pt idx="1422">
                  <c:v>2.0884943866170942</c:v>
                </c:pt>
                <c:pt idx="1423">
                  <c:v>2.0884943866170942</c:v>
                </c:pt>
                <c:pt idx="1424">
                  <c:v>2.0884943866170942</c:v>
                </c:pt>
                <c:pt idx="1425">
                  <c:v>2.0884943866170942</c:v>
                </c:pt>
                <c:pt idx="1426">
                  <c:v>2.0884943866170942</c:v>
                </c:pt>
                <c:pt idx="1427">
                  <c:v>2.0884943866170942</c:v>
                </c:pt>
                <c:pt idx="1428">
                  <c:v>2.0884943866170942</c:v>
                </c:pt>
                <c:pt idx="1429">
                  <c:v>2.0884943866170942</c:v>
                </c:pt>
                <c:pt idx="1430">
                  <c:v>2.0884943866170942</c:v>
                </c:pt>
                <c:pt idx="1431">
                  <c:v>2.0884943866170942</c:v>
                </c:pt>
                <c:pt idx="1432">
                  <c:v>2.0884943866170942</c:v>
                </c:pt>
                <c:pt idx="1433">
                  <c:v>2.0884943866170942</c:v>
                </c:pt>
                <c:pt idx="1434">
                  <c:v>2.0884943866170942</c:v>
                </c:pt>
                <c:pt idx="1435">
                  <c:v>2.0884943866170942</c:v>
                </c:pt>
                <c:pt idx="1436">
                  <c:v>2.0884943866170942</c:v>
                </c:pt>
                <c:pt idx="1437">
                  <c:v>2.0884943866170942</c:v>
                </c:pt>
                <c:pt idx="1438">
                  <c:v>2.0884943866170942</c:v>
                </c:pt>
                <c:pt idx="1439">
                  <c:v>2.0884943866170942</c:v>
                </c:pt>
                <c:pt idx="1440">
                  <c:v>2.0884943866170942</c:v>
                </c:pt>
                <c:pt idx="1441">
                  <c:v>2.0884943866170942</c:v>
                </c:pt>
                <c:pt idx="1442">
                  <c:v>2.0884943866170942</c:v>
                </c:pt>
                <c:pt idx="1443">
                  <c:v>2.0884943866170942</c:v>
                </c:pt>
                <c:pt idx="1444">
                  <c:v>2.0884943866170942</c:v>
                </c:pt>
                <c:pt idx="1445">
                  <c:v>2.0884943866170942</c:v>
                </c:pt>
                <c:pt idx="1446">
                  <c:v>2.0884943866170942</c:v>
                </c:pt>
                <c:pt idx="1447">
                  <c:v>2.0884943866170942</c:v>
                </c:pt>
                <c:pt idx="1448">
                  <c:v>2.0884943866170942</c:v>
                </c:pt>
                <c:pt idx="1449">
                  <c:v>2.0884943866170942</c:v>
                </c:pt>
                <c:pt idx="1450">
                  <c:v>2.0884943866170942</c:v>
                </c:pt>
                <c:pt idx="1451">
                  <c:v>2.0884943866170942</c:v>
                </c:pt>
                <c:pt idx="1452">
                  <c:v>2.0884943866170942</c:v>
                </c:pt>
                <c:pt idx="1453">
                  <c:v>2.0884943866170942</c:v>
                </c:pt>
                <c:pt idx="1454">
                  <c:v>2.0884943866170942</c:v>
                </c:pt>
                <c:pt idx="1455">
                  <c:v>2.0884943866170942</c:v>
                </c:pt>
                <c:pt idx="1456">
                  <c:v>2.0884943866170942</c:v>
                </c:pt>
                <c:pt idx="1457">
                  <c:v>2.0884943866170942</c:v>
                </c:pt>
                <c:pt idx="1458">
                  <c:v>2.0884943866170942</c:v>
                </c:pt>
                <c:pt idx="1459">
                  <c:v>2.0884943866170942</c:v>
                </c:pt>
                <c:pt idx="1460">
                  <c:v>2.0884943866170942</c:v>
                </c:pt>
                <c:pt idx="1461">
                  <c:v>2.0884943866170942</c:v>
                </c:pt>
                <c:pt idx="1462">
                  <c:v>2.0884943866170942</c:v>
                </c:pt>
                <c:pt idx="1463">
                  <c:v>2.0884943866170942</c:v>
                </c:pt>
                <c:pt idx="1464">
                  <c:v>2.0884943866170942</c:v>
                </c:pt>
                <c:pt idx="1465">
                  <c:v>2.0884943866170942</c:v>
                </c:pt>
                <c:pt idx="1466">
                  <c:v>2.0884943866170942</c:v>
                </c:pt>
                <c:pt idx="1467">
                  <c:v>2.0884943866170942</c:v>
                </c:pt>
                <c:pt idx="1468">
                  <c:v>2.0884943866170942</c:v>
                </c:pt>
                <c:pt idx="1469">
                  <c:v>2.0884943866170942</c:v>
                </c:pt>
                <c:pt idx="1470">
                  <c:v>2.0884943866170942</c:v>
                </c:pt>
                <c:pt idx="1471">
                  <c:v>2.0884943866170942</c:v>
                </c:pt>
                <c:pt idx="1472">
                  <c:v>2.0884943866170942</c:v>
                </c:pt>
                <c:pt idx="1473">
                  <c:v>2.0884943866170942</c:v>
                </c:pt>
                <c:pt idx="1474">
                  <c:v>2.0884943866170942</c:v>
                </c:pt>
                <c:pt idx="1475">
                  <c:v>2.0884943866170942</c:v>
                </c:pt>
                <c:pt idx="1476">
                  <c:v>2.0884943866170942</c:v>
                </c:pt>
                <c:pt idx="1477">
                  <c:v>2.0884943866170942</c:v>
                </c:pt>
                <c:pt idx="1478">
                  <c:v>2.0884943866170942</c:v>
                </c:pt>
                <c:pt idx="1479">
                  <c:v>2.0884943866170942</c:v>
                </c:pt>
                <c:pt idx="1480">
                  <c:v>2.0884943866170942</c:v>
                </c:pt>
                <c:pt idx="1481">
                  <c:v>2.0884943866170942</c:v>
                </c:pt>
                <c:pt idx="1482">
                  <c:v>2.0884943866170942</c:v>
                </c:pt>
                <c:pt idx="1483">
                  <c:v>2.0884943866170942</c:v>
                </c:pt>
                <c:pt idx="1484">
                  <c:v>2.0884943866170942</c:v>
                </c:pt>
                <c:pt idx="1485">
                  <c:v>2.0884943866170942</c:v>
                </c:pt>
                <c:pt idx="1486">
                  <c:v>2.0884943866170942</c:v>
                </c:pt>
                <c:pt idx="1487">
                  <c:v>2.0884943866170942</c:v>
                </c:pt>
                <c:pt idx="1488">
                  <c:v>2.0884943866170942</c:v>
                </c:pt>
                <c:pt idx="1489">
                  <c:v>2.0884943866170942</c:v>
                </c:pt>
                <c:pt idx="1490">
                  <c:v>2.0884943866170942</c:v>
                </c:pt>
                <c:pt idx="1491">
                  <c:v>2.0884943866170942</c:v>
                </c:pt>
                <c:pt idx="1492">
                  <c:v>2.0884943866170942</c:v>
                </c:pt>
                <c:pt idx="1493">
                  <c:v>2.0884943866170942</c:v>
                </c:pt>
                <c:pt idx="1494">
                  <c:v>2.0884943866170942</c:v>
                </c:pt>
                <c:pt idx="1495">
                  <c:v>2.0884943866170942</c:v>
                </c:pt>
                <c:pt idx="1496">
                  <c:v>2.0884943866170942</c:v>
                </c:pt>
                <c:pt idx="1497">
                  <c:v>2.0884943866170942</c:v>
                </c:pt>
                <c:pt idx="1498">
                  <c:v>2.0884943866170942</c:v>
                </c:pt>
                <c:pt idx="1499">
                  <c:v>2.0884943866170942</c:v>
                </c:pt>
                <c:pt idx="1500">
                  <c:v>2.0884943866170942</c:v>
                </c:pt>
                <c:pt idx="1501">
                  <c:v>2.0884943866170942</c:v>
                </c:pt>
                <c:pt idx="1502">
                  <c:v>2.0884943866170942</c:v>
                </c:pt>
                <c:pt idx="1503">
                  <c:v>2.0884943866170942</c:v>
                </c:pt>
                <c:pt idx="1504">
                  <c:v>2.0884943866170942</c:v>
                </c:pt>
                <c:pt idx="1505">
                  <c:v>2.0884943866170942</c:v>
                </c:pt>
                <c:pt idx="1506">
                  <c:v>2.0884943866170942</c:v>
                </c:pt>
                <c:pt idx="1507">
                  <c:v>2.0884943866170942</c:v>
                </c:pt>
                <c:pt idx="1508">
                  <c:v>2.0884943866170942</c:v>
                </c:pt>
                <c:pt idx="1509">
                  <c:v>2.0884943866170942</c:v>
                </c:pt>
                <c:pt idx="1510">
                  <c:v>2.0884943866170942</c:v>
                </c:pt>
                <c:pt idx="1511">
                  <c:v>2.0884943866170942</c:v>
                </c:pt>
                <c:pt idx="1512">
                  <c:v>2.0884943866170942</c:v>
                </c:pt>
                <c:pt idx="1513">
                  <c:v>2.0884943866170942</c:v>
                </c:pt>
                <c:pt idx="1514">
                  <c:v>2.0884943866170942</c:v>
                </c:pt>
                <c:pt idx="1515">
                  <c:v>2.0884943866170942</c:v>
                </c:pt>
                <c:pt idx="1516">
                  <c:v>2.0884943866170942</c:v>
                </c:pt>
                <c:pt idx="1517">
                  <c:v>2.0884943866170942</c:v>
                </c:pt>
                <c:pt idx="1518">
                  <c:v>2.0884943866170942</c:v>
                </c:pt>
                <c:pt idx="1519">
                  <c:v>2.0884943866170942</c:v>
                </c:pt>
                <c:pt idx="1520">
                  <c:v>2.0884943866170942</c:v>
                </c:pt>
                <c:pt idx="1521">
                  <c:v>2.0884943866170942</c:v>
                </c:pt>
                <c:pt idx="1522">
                  <c:v>2.0884943866170942</c:v>
                </c:pt>
                <c:pt idx="1523">
                  <c:v>2.0884943866170942</c:v>
                </c:pt>
                <c:pt idx="1524">
                  <c:v>2.0884943866170942</c:v>
                </c:pt>
                <c:pt idx="1525">
                  <c:v>2.0884943866170942</c:v>
                </c:pt>
                <c:pt idx="1526">
                  <c:v>2.0884943866170942</c:v>
                </c:pt>
                <c:pt idx="1527">
                  <c:v>2.0884943866170942</c:v>
                </c:pt>
                <c:pt idx="1528">
                  <c:v>2.0884943866170942</c:v>
                </c:pt>
                <c:pt idx="1529">
                  <c:v>2.0884943866170942</c:v>
                </c:pt>
                <c:pt idx="1530">
                  <c:v>2.0884943866170942</c:v>
                </c:pt>
                <c:pt idx="1531">
                  <c:v>2.0884943866170942</c:v>
                </c:pt>
                <c:pt idx="1532">
                  <c:v>2.0884943866170942</c:v>
                </c:pt>
                <c:pt idx="1533">
                  <c:v>2.0884943866170942</c:v>
                </c:pt>
                <c:pt idx="1534">
                  <c:v>2.0884943866170942</c:v>
                </c:pt>
                <c:pt idx="1535">
                  <c:v>2.0884943866170942</c:v>
                </c:pt>
                <c:pt idx="1536">
                  <c:v>2.0884943866170942</c:v>
                </c:pt>
                <c:pt idx="1537">
                  <c:v>2.0884943866170942</c:v>
                </c:pt>
                <c:pt idx="1538">
                  <c:v>2.0884943866170942</c:v>
                </c:pt>
                <c:pt idx="1539">
                  <c:v>2.0884943866170942</c:v>
                </c:pt>
                <c:pt idx="1540">
                  <c:v>2.0884943866170942</c:v>
                </c:pt>
                <c:pt idx="1541">
                  <c:v>2.0884943866170942</c:v>
                </c:pt>
                <c:pt idx="1542">
                  <c:v>2.0884943866170942</c:v>
                </c:pt>
                <c:pt idx="1543">
                  <c:v>2.0884943866170942</c:v>
                </c:pt>
                <c:pt idx="1544">
                  <c:v>2.0884943866170942</c:v>
                </c:pt>
                <c:pt idx="1545">
                  <c:v>2.0884943866170942</c:v>
                </c:pt>
                <c:pt idx="1546">
                  <c:v>2.0884943866170942</c:v>
                </c:pt>
                <c:pt idx="1547">
                  <c:v>2.0884943866170942</c:v>
                </c:pt>
                <c:pt idx="1548">
                  <c:v>2.0884943866170942</c:v>
                </c:pt>
                <c:pt idx="1549">
                  <c:v>2.0884943866170942</c:v>
                </c:pt>
                <c:pt idx="1550">
                  <c:v>2.0884943866170942</c:v>
                </c:pt>
                <c:pt idx="1551">
                  <c:v>2.0884943866170942</c:v>
                </c:pt>
                <c:pt idx="1552">
                  <c:v>2.0884943866170942</c:v>
                </c:pt>
                <c:pt idx="1553">
                  <c:v>2.0884943866170942</c:v>
                </c:pt>
                <c:pt idx="1554">
                  <c:v>2.0884943866170942</c:v>
                </c:pt>
                <c:pt idx="1555">
                  <c:v>2.0884943866170942</c:v>
                </c:pt>
                <c:pt idx="1556">
                  <c:v>2.0884943866170942</c:v>
                </c:pt>
                <c:pt idx="1557">
                  <c:v>2.0884943866170942</c:v>
                </c:pt>
                <c:pt idx="1558">
                  <c:v>2.0884943866170942</c:v>
                </c:pt>
                <c:pt idx="1559">
                  <c:v>2.0884943866170942</c:v>
                </c:pt>
                <c:pt idx="1560">
                  <c:v>2.0884943866170942</c:v>
                </c:pt>
                <c:pt idx="1561">
                  <c:v>2.0884943866170942</c:v>
                </c:pt>
                <c:pt idx="1562">
                  <c:v>2.0884943866170942</c:v>
                </c:pt>
                <c:pt idx="1563">
                  <c:v>2.0884943866170942</c:v>
                </c:pt>
                <c:pt idx="1564">
                  <c:v>2.0884943866170942</c:v>
                </c:pt>
                <c:pt idx="1565">
                  <c:v>2.0884943866170942</c:v>
                </c:pt>
                <c:pt idx="1566">
                  <c:v>2.0884943866170942</c:v>
                </c:pt>
                <c:pt idx="1567">
                  <c:v>2.0884943866170942</c:v>
                </c:pt>
                <c:pt idx="1568">
                  <c:v>2.0884943866170942</c:v>
                </c:pt>
                <c:pt idx="1569">
                  <c:v>2.0884943866170942</c:v>
                </c:pt>
                <c:pt idx="1570">
                  <c:v>2.0884943866170942</c:v>
                </c:pt>
                <c:pt idx="1571">
                  <c:v>2.0884943866170942</c:v>
                </c:pt>
                <c:pt idx="1572">
                  <c:v>2.0884943866170942</c:v>
                </c:pt>
                <c:pt idx="1573">
                  <c:v>2.0884943866170942</c:v>
                </c:pt>
                <c:pt idx="1574">
                  <c:v>2.0884943866170942</c:v>
                </c:pt>
                <c:pt idx="1575">
                  <c:v>2.0884943866170942</c:v>
                </c:pt>
                <c:pt idx="1576">
                  <c:v>2.0884943866170942</c:v>
                </c:pt>
                <c:pt idx="1577">
                  <c:v>2.0884943866170942</c:v>
                </c:pt>
                <c:pt idx="1578">
                  <c:v>2.0884943866170942</c:v>
                </c:pt>
                <c:pt idx="1579">
                  <c:v>2.0884943866170942</c:v>
                </c:pt>
                <c:pt idx="1580">
                  <c:v>2.0884943866170942</c:v>
                </c:pt>
                <c:pt idx="1581">
                  <c:v>2.0884943866170942</c:v>
                </c:pt>
                <c:pt idx="1582">
                  <c:v>2.0884943866170942</c:v>
                </c:pt>
                <c:pt idx="1583">
                  <c:v>2.0884943866170942</c:v>
                </c:pt>
                <c:pt idx="1584">
                  <c:v>2.0884943866170942</c:v>
                </c:pt>
                <c:pt idx="1585">
                  <c:v>2.0884943866170942</c:v>
                </c:pt>
                <c:pt idx="1586">
                  <c:v>2.0884943866170942</c:v>
                </c:pt>
                <c:pt idx="1587">
                  <c:v>2.0884943866170942</c:v>
                </c:pt>
                <c:pt idx="1588">
                  <c:v>2.0884943866170942</c:v>
                </c:pt>
                <c:pt idx="1589">
                  <c:v>2.0884943866170942</c:v>
                </c:pt>
                <c:pt idx="1590">
                  <c:v>2.0884943866170942</c:v>
                </c:pt>
                <c:pt idx="1591">
                  <c:v>2.0884943866170942</c:v>
                </c:pt>
                <c:pt idx="1592">
                  <c:v>2.0884943866170942</c:v>
                </c:pt>
                <c:pt idx="1593">
                  <c:v>2.0884943866170942</c:v>
                </c:pt>
                <c:pt idx="1594">
                  <c:v>2.0884943866170942</c:v>
                </c:pt>
                <c:pt idx="1595">
                  <c:v>2.0884943866170942</c:v>
                </c:pt>
                <c:pt idx="1596">
                  <c:v>2.0884943866170942</c:v>
                </c:pt>
                <c:pt idx="1597">
                  <c:v>2.0884943866170942</c:v>
                </c:pt>
                <c:pt idx="1598">
                  <c:v>2.0884943866170942</c:v>
                </c:pt>
                <c:pt idx="1599">
                  <c:v>2.0884943866170942</c:v>
                </c:pt>
                <c:pt idx="1600">
                  <c:v>2.0884943866170942</c:v>
                </c:pt>
                <c:pt idx="1601">
                  <c:v>2.0884943866170942</c:v>
                </c:pt>
                <c:pt idx="1602">
                  <c:v>2.0884943866170942</c:v>
                </c:pt>
                <c:pt idx="1603">
                  <c:v>2.0884943866170942</c:v>
                </c:pt>
                <c:pt idx="1604">
                  <c:v>2.0884943866170942</c:v>
                </c:pt>
                <c:pt idx="1605">
                  <c:v>2.0884943866170942</c:v>
                </c:pt>
                <c:pt idx="1606">
                  <c:v>2.0884943866170942</c:v>
                </c:pt>
                <c:pt idx="1607">
                  <c:v>2.0884943866170942</c:v>
                </c:pt>
                <c:pt idx="1608">
                  <c:v>2.0884943866170942</c:v>
                </c:pt>
                <c:pt idx="1609">
                  <c:v>2.0884943866170942</c:v>
                </c:pt>
                <c:pt idx="1610">
                  <c:v>2.0884943866170942</c:v>
                </c:pt>
                <c:pt idx="1611">
                  <c:v>2.0884943866170942</c:v>
                </c:pt>
                <c:pt idx="1612">
                  <c:v>2.0884943866170942</c:v>
                </c:pt>
                <c:pt idx="1613">
                  <c:v>2.0884943866170942</c:v>
                </c:pt>
                <c:pt idx="1614">
                  <c:v>2.0884943866170942</c:v>
                </c:pt>
                <c:pt idx="1615">
                  <c:v>2.0884943866170942</c:v>
                </c:pt>
                <c:pt idx="1616">
                  <c:v>2.0884943866170942</c:v>
                </c:pt>
                <c:pt idx="1617">
                  <c:v>2.0884943866170942</c:v>
                </c:pt>
                <c:pt idx="1618">
                  <c:v>2.0884943866170942</c:v>
                </c:pt>
                <c:pt idx="1619">
                  <c:v>2.0884943866170942</c:v>
                </c:pt>
                <c:pt idx="1620">
                  <c:v>2.0884943866170942</c:v>
                </c:pt>
                <c:pt idx="1621">
                  <c:v>2.0884943866170942</c:v>
                </c:pt>
                <c:pt idx="1622">
                  <c:v>2.0884943866170942</c:v>
                </c:pt>
                <c:pt idx="1623">
                  <c:v>2.0884943866170942</c:v>
                </c:pt>
                <c:pt idx="1624">
                  <c:v>2.0884943866170942</c:v>
                </c:pt>
                <c:pt idx="1625">
                  <c:v>2.0884943866170942</c:v>
                </c:pt>
                <c:pt idx="1626">
                  <c:v>2.0884943866170942</c:v>
                </c:pt>
                <c:pt idx="1627">
                  <c:v>2.0884943866170942</c:v>
                </c:pt>
                <c:pt idx="1628">
                  <c:v>2.0884943866170942</c:v>
                </c:pt>
                <c:pt idx="1629">
                  <c:v>2.0884943866170942</c:v>
                </c:pt>
                <c:pt idx="1630">
                  <c:v>2.0884943866170942</c:v>
                </c:pt>
                <c:pt idx="1631">
                  <c:v>2.0884943866170942</c:v>
                </c:pt>
                <c:pt idx="1632">
                  <c:v>2.0884943866170942</c:v>
                </c:pt>
                <c:pt idx="1633">
                  <c:v>2.0884943866170942</c:v>
                </c:pt>
                <c:pt idx="1634">
                  <c:v>2.0884943866170942</c:v>
                </c:pt>
                <c:pt idx="1635">
                  <c:v>2.0884943866170942</c:v>
                </c:pt>
                <c:pt idx="1636">
                  <c:v>2.0884943866170942</c:v>
                </c:pt>
                <c:pt idx="1637">
                  <c:v>2.0884943866170942</c:v>
                </c:pt>
                <c:pt idx="1638">
                  <c:v>2.0884943866170942</c:v>
                </c:pt>
                <c:pt idx="1639">
                  <c:v>2.0884943866170942</c:v>
                </c:pt>
                <c:pt idx="1640">
                  <c:v>2.0884943866170942</c:v>
                </c:pt>
                <c:pt idx="1641">
                  <c:v>2.0884943866170942</c:v>
                </c:pt>
                <c:pt idx="1642">
                  <c:v>2.0884943866170942</c:v>
                </c:pt>
                <c:pt idx="1643">
                  <c:v>2.0884943866170942</c:v>
                </c:pt>
                <c:pt idx="1644">
                  <c:v>2.0884943866170942</c:v>
                </c:pt>
                <c:pt idx="1645">
                  <c:v>2.0884943866170942</c:v>
                </c:pt>
                <c:pt idx="1646">
                  <c:v>2.0884943866170942</c:v>
                </c:pt>
                <c:pt idx="1647">
                  <c:v>2.0884943866170942</c:v>
                </c:pt>
                <c:pt idx="1648">
                  <c:v>2.0884943866170942</c:v>
                </c:pt>
                <c:pt idx="1649">
                  <c:v>2.0884943866170942</c:v>
                </c:pt>
                <c:pt idx="1650">
                  <c:v>2.0884943866170942</c:v>
                </c:pt>
                <c:pt idx="1651">
                  <c:v>2.0884943866170942</c:v>
                </c:pt>
                <c:pt idx="1652">
                  <c:v>2.0884943866170942</c:v>
                </c:pt>
                <c:pt idx="1653">
                  <c:v>2.0884943866170942</c:v>
                </c:pt>
                <c:pt idx="1654">
                  <c:v>2.0884943866170942</c:v>
                </c:pt>
                <c:pt idx="1655">
                  <c:v>2.0884943866170942</c:v>
                </c:pt>
                <c:pt idx="1656">
                  <c:v>2.0884943866170942</c:v>
                </c:pt>
                <c:pt idx="1657">
                  <c:v>2.0884943866170942</c:v>
                </c:pt>
                <c:pt idx="1658">
                  <c:v>2.0884943866170942</c:v>
                </c:pt>
                <c:pt idx="1659">
                  <c:v>2.0884943866170942</c:v>
                </c:pt>
                <c:pt idx="1660">
                  <c:v>2.0884943866170942</c:v>
                </c:pt>
                <c:pt idx="1661">
                  <c:v>2.0884943866170942</c:v>
                </c:pt>
                <c:pt idx="1662">
                  <c:v>2.0884943866170942</c:v>
                </c:pt>
                <c:pt idx="1663">
                  <c:v>2.0884943866170942</c:v>
                </c:pt>
                <c:pt idx="1664">
                  <c:v>2.0884943866170942</c:v>
                </c:pt>
                <c:pt idx="1665">
                  <c:v>2.0884943866170942</c:v>
                </c:pt>
                <c:pt idx="1666">
                  <c:v>2.0884943866170942</c:v>
                </c:pt>
                <c:pt idx="1667">
                  <c:v>2.0884943866170942</c:v>
                </c:pt>
                <c:pt idx="1668">
                  <c:v>2.0884943866170942</c:v>
                </c:pt>
                <c:pt idx="1669">
                  <c:v>2.0884943866170942</c:v>
                </c:pt>
                <c:pt idx="1670">
                  <c:v>2.0884943866170942</c:v>
                </c:pt>
                <c:pt idx="1671">
                  <c:v>2.0884943866170942</c:v>
                </c:pt>
                <c:pt idx="1672">
                  <c:v>2.0884943866170942</c:v>
                </c:pt>
                <c:pt idx="1673">
                  <c:v>2.0884943866170942</c:v>
                </c:pt>
                <c:pt idx="1674">
                  <c:v>2.0884943866170942</c:v>
                </c:pt>
                <c:pt idx="1675">
                  <c:v>2.0884943866170942</c:v>
                </c:pt>
                <c:pt idx="1676">
                  <c:v>2.0884943866170942</c:v>
                </c:pt>
                <c:pt idx="1677">
                  <c:v>2.0884943866170942</c:v>
                </c:pt>
                <c:pt idx="1678">
                  <c:v>2.0884943866170942</c:v>
                </c:pt>
                <c:pt idx="1679">
                  <c:v>2.0884943866170942</c:v>
                </c:pt>
                <c:pt idx="1680">
                  <c:v>2.0884943866170942</c:v>
                </c:pt>
                <c:pt idx="1681">
                  <c:v>2.0884943866170942</c:v>
                </c:pt>
                <c:pt idx="1682">
                  <c:v>2.0884943866170942</c:v>
                </c:pt>
                <c:pt idx="1683">
                  <c:v>2.0884943866170942</c:v>
                </c:pt>
                <c:pt idx="1684">
                  <c:v>2.0884943866170942</c:v>
                </c:pt>
                <c:pt idx="1685">
                  <c:v>2.0884943866170942</c:v>
                </c:pt>
                <c:pt idx="1686">
                  <c:v>2.0884943866170942</c:v>
                </c:pt>
                <c:pt idx="1687">
                  <c:v>2.0884943866170942</c:v>
                </c:pt>
                <c:pt idx="1688">
                  <c:v>2.0884943866170942</c:v>
                </c:pt>
                <c:pt idx="1689">
                  <c:v>2.0884943866170942</c:v>
                </c:pt>
                <c:pt idx="1690">
                  <c:v>2.0884943866170942</c:v>
                </c:pt>
                <c:pt idx="1691">
                  <c:v>2.0884943866170942</c:v>
                </c:pt>
                <c:pt idx="1692">
                  <c:v>2.0884943866170942</c:v>
                </c:pt>
                <c:pt idx="1693">
                  <c:v>2.0884943866170942</c:v>
                </c:pt>
                <c:pt idx="1694">
                  <c:v>2.0884943866170942</c:v>
                </c:pt>
                <c:pt idx="1695">
                  <c:v>2.0884943866170942</c:v>
                </c:pt>
                <c:pt idx="1696">
                  <c:v>2.0884943866170942</c:v>
                </c:pt>
                <c:pt idx="1697">
                  <c:v>2.0884943866170942</c:v>
                </c:pt>
                <c:pt idx="1698">
                  <c:v>2.0884943866170942</c:v>
                </c:pt>
                <c:pt idx="1699">
                  <c:v>2.0884943866170942</c:v>
                </c:pt>
                <c:pt idx="1700">
                  <c:v>2.0884943866170942</c:v>
                </c:pt>
                <c:pt idx="1701">
                  <c:v>2.0884943866170942</c:v>
                </c:pt>
                <c:pt idx="1702">
                  <c:v>2.0884943866170942</c:v>
                </c:pt>
                <c:pt idx="1703">
                  <c:v>2.0884943866170942</c:v>
                </c:pt>
                <c:pt idx="1704">
                  <c:v>2.0884943866170942</c:v>
                </c:pt>
                <c:pt idx="1705">
                  <c:v>2.0884943866170942</c:v>
                </c:pt>
                <c:pt idx="1706">
                  <c:v>2.0884943866170942</c:v>
                </c:pt>
                <c:pt idx="1707">
                  <c:v>2.0884943866170942</c:v>
                </c:pt>
                <c:pt idx="1708">
                  <c:v>2.0884943866170942</c:v>
                </c:pt>
                <c:pt idx="1709">
                  <c:v>2.0884943866170942</c:v>
                </c:pt>
                <c:pt idx="1710">
                  <c:v>2.0884943866170942</c:v>
                </c:pt>
                <c:pt idx="1711">
                  <c:v>2.0884943866170942</c:v>
                </c:pt>
                <c:pt idx="1712">
                  <c:v>2.0884943866170942</c:v>
                </c:pt>
                <c:pt idx="1713">
                  <c:v>2.0884943866170942</c:v>
                </c:pt>
                <c:pt idx="1714">
                  <c:v>2.0884943866170942</c:v>
                </c:pt>
                <c:pt idx="1715">
                  <c:v>2.0884943866170942</c:v>
                </c:pt>
                <c:pt idx="1716">
                  <c:v>2.0884943866170942</c:v>
                </c:pt>
                <c:pt idx="1717">
                  <c:v>2.0884943866170942</c:v>
                </c:pt>
                <c:pt idx="1718">
                  <c:v>2.0884943866170942</c:v>
                </c:pt>
                <c:pt idx="1719">
                  <c:v>2.0884943866170942</c:v>
                </c:pt>
                <c:pt idx="1720">
                  <c:v>2.0884943866170942</c:v>
                </c:pt>
                <c:pt idx="1721">
                  <c:v>2.0884943866170942</c:v>
                </c:pt>
                <c:pt idx="1722">
                  <c:v>2.0884943866170942</c:v>
                </c:pt>
                <c:pt idx="1723">
                  <c:v>2.0884943866170942</c:v>
                </c:pt>
                <c:pt idx="1724">
                  <c:v>2.0884943866170942</c:v>
                </c:pt>
                <c:pt idx="1725">
                  <c:v>2.0884943866170942</c:v>
                </c:pt>
                <c:pt idx="1726">
                  <c:v>2.0884943866170942</c:v>
                </c:pt>
                <c:pt idx="1727">
                  <c:v>2.0884943866170942</c:v>
                </c:pt>
                <c:pt idx="1728">
                  <c:v>2.0884943866170942</c:v>
                </c:pt>
                <c:pt idx="1729">
                  <c:v>2.0884943866170942</c:v>
                </c:pt>
                <c:pt idx="1730">
                  <c:v>2.0884943866170942</c:v>
                </c:pt>
                <c:pt idx="1731">
                  <c:v>2.0884943866170942</c:v>
                </c:pt>
                <c:pt idx="1732">
                  <c:v>2.0884943866170942</c:v>
                </c:pt>
                <c:pt idx="1733">
                  <c:v>2.0884943866170942</c:v>
                </c:pt>
                <c:pt idx="1734">
                  <c:v>2.0884943866170942</c:v>
                </c:pt>
                <c:pt idx="1735">
                  <c:v>2.0884943866170942</c:v>
                </c:pt>
                <c:pt idx="1736">
                  <c:v>2.0884943866170942</c:v>
                </c:pt>
                <c:pt idx="1737">
                  <c:v>2.0884943866170942</c:v>
                </c:pt>
                <c:pt idx="1738">
                  <c:v>2.0884943866170942</c:v>
                </c:pt>
                <c:pt idx="1739">
                  <c:v>2.0884943866170942</c:v>
                </c:pt>
                <c:pt idx="1740">
                  <c:v>2.0884943866170942</c:v>
                </c:pt>
                <c:pt idx="1741">
                  <c:v>2.0884943866170942</c:v>
                </c:pt>
                <c:pt idx="1742">
                  <c:v>2.0884943866170942</c:v>
                </c:pt>
                <c:pt idx="1743">
                  <c:v>2.0884943866170942</c:v>
                </c:pt>
                <c:pt idx="1744">
                  <c:v>2.0884943866170942</c:v>
                </c:pt>
                <c:pt idx="1745">
                  <c:v>2.0884943866170942</c:v>
                </c:pt>
                <c:pt idx="1746">
                  <c:v>2.0884943866170942</c:v>
                </c:pt>
                <c:pt idx="1747">
                  <c:v>2.0884943866170942</c:v>
                </c:pt>
                <c:pt idx="1748">
                  <c:v>2.0884943866170942</c:v>
                </c:pt>
                <c:pt idx="1749">
                  <c:v>2.0884943866170942</c:v>
                </c:pt>
                <c:pt idx="1750">
                  <c:v>2.0884943866170942</c:v>
                </c:pt>
                <c:pt idx="1751">
                  <c:v>2.0884943866170942</c:v>
                </c:pt>
                <c:pt idx="1752">
                  <c:v>2.0884943866170942</c:v>
                </c:pt>
                <c:pt idx="1753">
                  <c:v>2.0884943866170942</c:v>
                </c:pt>
                <c:pt idx="1754">
                  <c:v>2.0884943866170942</c:v>
                </c:pt>
                <c:pt idx="1755">
                  <c:v>2.0884943866170942</c:v>
                </c:pt>
                <c:pt idx="1756">
                  <c:v>2.0884943866170942</c:v>
                </c:pt>
                <c:pt idx="1757">
                  <c:v>2.0884943866170942</c:v>
                </c:pt>
                <c:pt idx="1758">
                  <c:v>2.0884943866170942</c:v>
                </c:pt>
                <c:pt idx="1759">
                  <c:v>2.0884943866170942</c:v>
                </c:pt>
                <c:pt idx="1760">
                  <c:v>2.0884943866170942</c:v>
                </c:pt>
                <c:pt idx="1761">
                  <c:v>2.0884943866170942</c:v>
                </c:pt>
                <c:pt idx="1762">
                  <c:v>2.0884943866170942</c:v>
                </c:pt>
                <c:pt idx="1763">
                  <c:v>2.0884943866170942</c:v>
                </c:pt>
                <c:pt idx="1764">
                  <c:v>2.0884943866170942</c:v>
                </c:pt>
                <c:pt idx="1765">
                  <c:v>2.0884943866170942</c:v>
                </c:pt>
                <c:pt idx="1766">
                  <c:v>2.0884943866170942</c:v>
                </c:pt>
                <c:pt idx="1767">
                  <c:v>2.0884943866170942</c:v>
                </c:pt>
                <c:pt idx="1768">
                  <c:v>2.0884943866170942</c:v>
                </c:pt>
                <c:pt idx="1769">
                  <c:v>2.0884943866170942</c:v>
                </c:pt>
                <c:pt idx="1770">
                  <c:v>2.0884943866170942</c:v>
                </c:pt>
                <c:pt idx="1771">
                  <c:v>2.0884943866170942</c:v>
                </c:pt>
                <c:pt idx="1772">
                  <c:v>2.0884943866170942</c:v>
                </c:pt>
                <c:pt idx="1773">
                  <c:v>2.0884943866170942</c:v>
                </c:pt>
                <c:pt idx="1774">
                  <c:v>2.0884943866170942</c:v>
                </c:pt>
                <c:pt idx="1775">
                  <c:v>2.0884943866170942</c:v>
                </c:pt>
                <c:pt idx="1776">
                  <c:v>2.0884943866170942</c:v>
                </c:pt>
                <c:pt idx="1777">
                  <c:v>2.0884943866170942</c:v>
                </c:pt>
                <c:pt idx="1778">
                  <c:v>2.0884943866170942</c:v>
                </c:pt>
                <c:pt idx="1779">
                  <c:v>2.0884943866170942</c:v>
                </c:pt>
                <c:pt idx="1780">
                  <c:v>2.0884943866170942</c:v>
                </c:pt>
                <c:pt idx="1781">
                  <c:v>2.0884943866170942</c:v>
                </c:pt>
                <c:pt idx="1782">
                  <c:v>2.0884943866170942</c:v>
                </c:pt>
                <c:pt idx="1783">
                  <c:v>2.0884943866170942</c:v>
                </c:pt>
                <c:pt idx="1784">
                  <c:v>2.0884943866170942</c:v>
                </c:pt>
                <c:pt idx="1785">
                  <c:v>2.0884943866170942</c:v>
                </c:pt>
                <c:pt idx="1786">
                  <c:v>2.0884943866170942</c:v>
                </c:pt>
                <c:pt idx="1787">
                  <c:v>2.0884943866170942</c:v>
                </c:pt>
                <c:pt idx="1788">
                  <c:v>2.0884943866170942</c:v>
                </c:pt>
                <c:pt idx="1789">
                  <c:v>2.0884943866170942</c:v>
                </c:pt>
                <c:pt idx="1790">
                  <c:v>2.0884943866170942</c:v>
                </c:pt>
                <c:pt idx="1791">
                  <c:v>2.0884943866170942</c:v>
                </c:pt>
                <c:pt idx="1792">
                  <c:v>2.0884943866170942</c:v>
                </c:pt>
                <c:pt idx="1793">
                  <c:v>2.0884943866170942</c:v>
                </c:pt>
                <c:pt idx="1794">
                  <c:v>2.0884943866170942</c:v>
                </c:pt>
                <c:pt idx="1795">
                  <c:v>2.0884943866170942</c:v>
                </c:pt>
                <c:pt idx="1796">
                  <c:v>2.0884943866170942</c:v>
                </c:pt>
                <c:pt idx="1797">
                  <c:v>2.0884943866170942</c:v>
                </c:pt>
                <c:pt idx="1798">
                  <c:v>2.0884943866170942</c:v>
                </c:pt>
                <c:pt idx="1799">
                  <c:v>2.0884943866170942</c:v>
                </c:pt>
                <c:pt idx="1800">
                  <c:v>2.0884943866170942</c:v>
                </c:pt>
                <c:pt idx="1801">
                  <c:v>2.0884943866170942</c:v>
                </c:pt>
                <c:pt idx="1802">
                  <c:v>2.0884943866170942</c:v>
                </c:pt>
                <c:pt idx="1803">
                  <c:v>2.0884943866170942</c:v>
                </c:pt>
                <c:pt idx="1804">
                  <c:v>2.0884943866170942</c:v>
                </c:pt>
                <c:pt idx="1805">
                  <c:v>2.0884943866170942</c:v>
                </c:pt>
                <c:pt idx="1806">
                  <c:v>2.0884943866170942</c:v>
                </c:pt>
                <c:pt idx="1807">
                  <c:v>2.0884943866170942</c:v>
                </c:pt>
                <c:pt idx="1808">
                  <c:v>2.0884943866170942</c:v>
                </c:pt>
                <c:pt idx="1809">
                  <c:v>2.0884943866170942</c:v>
                </c:pt>
                <c:pt idx="1810">
                  <c:v>2.0884943866170942</c:v>
                </c:pt>
                <c:pt idx="1811">
                  <c:v>2.0884943866170942</c:v>
                </c:pt>
                <c:pt idx="1812">
                  <c:v>2.0884943866170942</c:v>
                </c:pt>
                <c:pt idx="1813">
                  <c:v>2.0884943866170942</c:v>
                </c:pt>
                <c:pt idx="1814">
                  <c:v>2.0884943866170942</c:v>
                </c:pt>
                <c:pt idx="1815">
                  <c:v>2.0884943866170942</c:v>
                </c:pt>
                <c:pt idx="1816">
                  <c:v>2.0884943866170942</c:v>
                </c:pt>
                <c:pt idx="1817">
                  <c:v>2.0884943866170942</c:v>
                </c:pt>
                <c:pt idx="1818">
                  <c:v>2.0884943866170942</c:v>
                </c:pt>
                <c:pt idx="1819">
                  <c:v>2.0884943866170942</c:v>
                </c:pt>
                <c:pt idx="1820">
                  <c:v>2.0884943866170942</c:v>
                </c:pt>
                <c:pt idx="1821">
                  <c:v>2.0884943866170942</c:v>
                </c:pt>
                <c:pt idx="1822">
                  <c:v>2.0884943866170942</c:v>
                </c:pt>
                <c:pt idx="1823">
                  <c:v>2.0884943866170942</c:v>
                </c:pt>
                <c:pt idx="1824">
                  <c:v>2.0884943866170942</c:v>
                </c:pt>
                <c:pt idx="1825">
                  <c:v>2.0884943866170942</c:v>
                </c:pt>
                <c:pt idx="1826">
                  <c:v>2.0884943866170942</c:v>
                </c:pt>
                <c:pt idx="1827">
                  <c:v>2.0884943866170942</c:v>
                </c:pt>
                <c:pt idx="1828">
                  <c:v>2.0884943866170942</c:v>
                </c:pt>
                <c:pt idx="1829">
                  <c:v>2.0884943866170942</c:v>
                </c:pt>
                <c:pt idx="1830">
                  <c:v>2.0884943866170942</c:v>
                </c:pt>
                <c:pt idx="1831">
                  <c:v>2.0884943866170942</c:v>
                </c:pt>
                <c:pt idx="1832">
                  <c:v>2.0884943866170942</c:v>
                </c:pt>
                <c:pt idx="1833">
                  <c:v>2.0884943866170942</c:v>
                </c:pt>
                <c:pt idx="1834">
                  <c:v>2.0884943866170942</c:v>
                </c:pt>
                <c:pt idx="1835">
                  <c:v>2.0884943866170942</c:v>
                </c:pt>
                <c:pt idx="1836">
                  <c:v>2.0884943866170942</c:v>
                </c:pt>
                <c:pt idx="1837">
                  <c:v>2.0884943866170942</c:v>
                </c:pt>
                <c:pt idx="1838">
                  <c:v>2.0884943866170942</c:v>
                </c:pt>
                <c:pt idx="1839">
                  <c:v>2.0884943866170942</c:v>
                </c:pt>
                <c:pt idx="1840">
                  <c:v>2.0884943866170942</c:v>
                </c:pt>
                <c:pt idx="1841">
                  <c:v>2.0884943866170942</c:v>
                </c:pt>
                <c:pt idx="1842">
                  <c:v>2.0884943866170942</c:v>
                </c:pt>
                <c:pt idx="1843">
                  <c:v>2.0884943866170942</c:v>
                </c:pt>
                <c:pt idx="1844">
                  <c:v>2.0884943866170942</c:v>
                </c:pt>
                <c:pt idx="1845">
                  <c:v>2.0884943866170942</c:v>
                </c:pt>
                <c:pt idx="1846">
                  <c:v>2.0884943866170942</c:v>
                </c:pt>
                <c:pt idx="1847">
                  <c:v>2.0884943866170942</c:v>
                </c:pt>
                <c:pt idx="1848">
                  <c:v>2.0884943866170942</c:v>
                </c:pt>
                <c:pt idx="1849">
                  <c:v>2.0884943866170942</c:v>
                </c:pt>
                <c:pt idx="1850">
                  <c:v>2.0884943866170942</c:v>
                </c:pt>
                <c:pt idx="1851">
                  <c:v>2.0884943866170942</c:v>
                </c:pt>
                <c:pt idx="1852">
                  <c:v>2.0884943866170942</c:v>
                </c:pt>
                <c:pt idx="1853">
                  <c:v>2.0884943866170942</c:v>
                </c:pt>
                <c:pt idx="1854">
                  <c:v>2.0884943866170942</c:v>
                </c:pt>
                <c:pt idx="1855">
                  <c:v>2.0884943866170942</c:v>
                </c:pt>
                <c:pt idx="1856">
                  <c:v>2.0884943866170942</c:v>
                </c:pt>
                <c:pt idx="1857">
                  <c:v>2.0884943866170942</c:v>
                </c:pt>
                <c:pt idx="1858">
                  <c:v>2.0884943866170942</c:v>
                </c:pt>
                <c:pt idx="1859">
                  <c:v>2.0884943866170942</c:v>
                </c:pt>
                <c:pt idx="1860">
                  <c:v>2.0884943866170942</c:v>
                </c:pt>
                <c:pt idx="1861">
                  <c:v>2.0884943866170942</c:v>
                </c:pt>
                <c:pt idx="1862">
                  <c:v>2.0884943866170942</c:v>
                </c:pt>
                <c:pt idx="1863">
                  <c:v>2.0884943866170942</c:v>
                </c:pt>
                <c:pt idx="1864">
                  <c:v>2.0884943866170942</c:v>
                </c:pt>
                <c:pt idx="1865">
                  <c:v>2.0884943866170942</c:v>
                </c:pt>
                <c:pt idx="1866">
                  <c:v>2.0884943866170942</c:v>
                </c:pt>
                <c:pt idx="1867">
                  <c:v>2.0884943866170942</c:v>
                </c:pt>
                <c:pt idx="1868">
                  <c:v>2.0884943866170942</c:v>
                </c:pt>
                <c:pt idx="1869">
                  <c:v>2.0884943866170942</c:v>
                </c:pt>
                <c:pt idx="1870">
                  <c:v>2.0884943866170942</c:v>
                </c:pt>
                <c:pt idx="1871">
                  <c:v>2.0884943866170942</c:v>
                </c:pt>
                <c:pt idx="1872">
                  <c:v>2.0884943866170942</c:v>
                </c:pt>
                <c:pt idx="1873">
                  <c:v>2.0884943866170942</c:v>
                </c:pt>
                <c:pt idx="1874">
                  <c:v>2.0884943866170942</c:v>
                </c:pt>
                <c:pt idx="1875">
                  <c:v>2.0884943866170942</c:v>
                </c:pt>
                <c:pt idx="1876">
                  <c:v>2.0884943866170942</c:v>
                </c:pt>
                <c:pt idx="1877">
                  <c:v>2.0884943866170942</c:v>
                </c:pt>
                <c:pt idx="1878">
                  <c:v>2.0884943866170942</c:v>
                </c:pt>
                <c:pt idx="1879">
                  <c:v>2.0884943866170942</c:v>
                </c:pt>
                <c:pt idx="1880">
                  <c:v>2.0884943866170942</c:v>
                </c:pt>
                <c:pt idx="1881">
                  <c:v>2.0884943866170942</c:v>
                </c:pt>
                <c:pt idx="1882">
                  <c:v>2.0884943866170942</c:v>
                </c:pt>
                <c:pt idx="1883">
                  <c:v>2.0884943866170942</c:v>
                </c:pt>
                <c:pt idx="1884">
                  <c:v>2.0884943866170942</c:v>
                </c:pt>
                <c:pt idx="1885">
                  <c:v>2.0884943866170942</c:v>
                </c:pt>
                <c:pt idx="1886">
                  <c:v>2.0884943866170942</c:v>
                </c:pt>
                <c:pt idx="1887">
                  <c:v>2.0884943866170942</c:v>
                </c:pt>
                <c:pt idx="1888">
                  <c:v>2.0884943866170942</c:v>
                </c:pt>
                <c:pt idx="1889">
                  <c:v>2.0884943866170942</c:v>
                </c:pt>
                <c:pt idx="1890">
                  <c:v>2.0884943866170942</c:v>
                </c:pt>
                <c:pt idx="1891">
                  <c:v>2.0884943866170942</c:v>
                </c:pt>
                <c:pt idx="1892">
                  <c:v>2.0884943866170942</c:v>
                </c:pt>
                <c:pt idx="1893">
                  <c:v>2.0884943866170942</c:v>
                </c:pt>
                <c:pt idx="1894">
                  <c:v>2.0884943866170942</c:v>
                </c:pt>
                <c:pt idx="1895">
                  <c:v>2.0884943866170942</c:v>
                </c:pt>
                <c:pt idx="1896">
                  <c:v>2.0884943866170942</c:v>
                </c:pt>
                <c:pt idx="1897">
                  <c:v>2.0884943866170942</c:v>
                </c:pt>
                <c:pt idx="1898">
                  <c:v>2.0884943866170942</c:v>
                </c:pt>
                <c:pt idx="1899">
                  <c:v>2.0884943866170942</c:v>
                </c:pt>
                <c:pt idx="1900">
                  <c:v>2.0884943866170942</c:v>
                </c:pt>
                <c:pt idx="1901">
                  <c:v>2.0884943866170942</c:v>
                </c:pt>
                <c:pt idx="1902">
                  <c:v>2.0884943866170942</c:v>
                </c:pt>
                <c:pt idx="1903">
                  <c:v>2.0884943866170942</c:v>
                </c:pt>
                <c:pt idx="1904">
                  <c:v>2.0884943866170942</c:v>
                </c:pt>
                <c:pt idx="1905">
                  <c:v>2.0884943866170942</c:v>
                </c:pt>
                <c:pt idx="1906">
                  <c:v>2.0884943866170942</c:v>
                </c:pt>
                <c:pt idx="1907">
                  <c:v>2.0884943866170942</c:v>
                </c:pt>
                <c:pt idx="1908">
                  <c:v>2.0884943866170942</c:v>
                </c:pt>
                <c:pt idx="1909">
                  <c:v>2.0884943866170942</c:v>
                </c:pt>
                <c:pt idx="1910">
                  <c:v>2.0884943866170942</c:v>
                </c:pt>
                <c:pt idx="1911">
                  <c:v>2.0884943866170942</c:v>
                </c:pt>
                <c:pt idx="1912">
                  <c:v>2.0884943866170942</c:v>
                </c:pt>
                <c:pt idx="1913">
                  <c:v>2.0884943866170942</c:v>
                </c:pt>
                <c:pt idx="1914">
                  <c:v>2.0884943866170942</c:v>
                </c:pt>
                <c:pt idx="1915">
                  <c:v>2.0884943866170942</c:v>
                </c:pt>
                <c:pt idx="1916">
                  <c:v>2.0884943866170942</c:v>
                </c:pt>
                <c:pt idx="1917">
                  <c:v>2.0884943866170942</c:v>
                </c:pt>
                <c:pt idx="1918">
                  <c:v>2.0884943866170942</c:v>
                </c:pt>
                <c:pt idx="1919">
                  <c:v>2.0884943866170942</c:v>
                </c:pt>
                <c:pt idx="1920">
                  <c:v>2.0884943866170942</c:v>
                </c:pt>
                <c:pt idx="1921">
                  <c:v>2.0884943866170942</c:v>
                </c:pt>
                <c:pt idx="1922">
                  <c:v>2.0884943866170942</c:v>
                </c:pt>
                <c:pt idx="1923">
                  <c:v>2.0884943866170942</c:v>
                </c:pt>
                <c:pt idx="1924">
                  <c:v>2.0884943866170942</c:v>
                </c:pt>
                <c:pt idx="1925">
                  <c:v>2.0884943866170942</c:v>
                </c:pt>
                <c:pt idx="1926">
                  <c:v>2.0884943866170942</c:v>
                </c:pt>
                <c:pt idx="1927">
                  <c:v>2.0884943866170942</c:v>
                </c:pt>
                <c:pt idx="1928">
                  <c:v>2.0884943866170942</c:v>
                </c:pt>
                <c:pt idx="1929">
                  <c:v>2.0884943866170942</c:v>
                </c:pt>
                <c:pt idx="1930">
                  <c:v>2.0884943866170942</c:v>
                </c:pt>
                <c:pt idx="1931">
                  <c:v>2.0884943866170942</c:v>
                </c:pt>
                <c:pt idx="1932">
                  <c:v>2.0884943866170942</c:v>
                </c:pt>
                <c:pt idx="1933">
                  <c:v>2.0884943866170942</c:v>
                </c:pt>
                <c:pt idx="1934">
                  <c:v>2.0884943866170942</c:v>
                </c:pt>
                <c:pt idx="1935">
                  <c:v>2.0884943866170942</c:v>
                </c:pt>
                <c:pt idx="1936">
                  <c:v>2.0884943866170942</c:v>
                </c:pt>
                <c:pt idx="1937">
                  <c:v>2.0884943866170942</c:v>
                </c:pt>
                <c:pt idx="1938">
                  <c:v>2.0884943866170942</c:v>
                </c:pt>
                <c:pt idx="1939">
                  <c:v>2.0884943866170942</c:v>
                </c:pt>
                <c:pt idx="1940">
                  <c:v>2.0884943866170942</c:v>
                </c:pt>
                <c:pt idx="1941">
                  <c:v>2.0884943866170942</c:v>
                </c:pt>
                <c:pt idx="1942">
                  <c:v>2.0884943866170942</c:v>
                </c:pt>
                <c:pt idx="1943">
                  <c:v>2.0884943866170942</c:v>
                </c:pt>
                <c:pt idx="1944">
                  <c:v>2.0884943866170942</c:v>
                </c:pt>
                <c:pt idx="1945">
                  <c:v>2.0884943866170942</c:v>
                </c:pt>
                <c:pt idx="1946">
                  <c:v>2.0884943866170942</c:v>
                </c:pt>
                <c:pt idx="1947">
                  <c:v>2.0884943866170942</c:v>
                </c:pt>
                <c:pt idx="1948">
                  <c:v>2.0884943866170942</c:v>
                </c:pt>
                <c:pt idx="1949">
                  <c:v>2.0884943866170942</c:v>
                </c:pt>
                <c:pt idx="1950">
                  <c:v>2.0884943866170942</c:v>
                </c:pt>
                <c:pt idx="1951">
                  <c:v>2.0884943866170942</c:v>
                </c:pt>
                <c:pt idx="1952">
                  <c:v>2.0884943866170942</c:v>
                </c:pt>
                <c:pt idx="1953">
                  <c:v>2.0884943866170942</c:v>
                </c:pt>
                <c:pt idx="1954">
                  <c:v>2.0884943866170942</c:v>
                </c:pt>
                <c:pt idx="1955">
                  <c:v>2.0884943866170942</c:v>
                </c:pt>
                <c:pt idx="1956">
                  <c:v>2.0884943866170942</c:v>
                </c:pt>
                <c:pt idx="1957">
                  <c:v>2.0884943866170942</c:v>
                </c:pt>
                <c:pt idx="1958">
                  <c:v>2.0884943866170942</c:v>
                </c:pt>
                <c:pt idx="1959">
                  <c:v>2.0884943866170942</c:v>
                </c:pt>
                <c:pt idx="1960">
                  <c:v>2.0884943866170942</c:v>
                </c:pt>
                <c:pt idx="1961">
                  <c:v>2.0884943866170942</c:v>
                </c:pt>
                <c:pt idx="1962">
                  <c:v>2.0884943866170942</c:v>
                </c:pt>
                <c:pt idx="1963">
                  <c:v>2.0884943866170942</c:v>
                </c:pt>
                <c:pt idx="1964">
                  <c:v>2.0884943866170942</c:v>
                </c:pt>
                <c:pt idx="1965">
                  <c:v>2.0884943866170942</c:v>
                </c:pt>
                <c:pt idx="1966">
                  <c:v>2.0884943866170942</c:v>
                </c:pt>
                <c:pt idx="1967">
                  <c:v>2.0884943866170942</c:v>
                </c:pt>
                <c:pt idx="1968">
                  <c:v>2.0884943866170942</c:v>
                </c:pt>
                <c:pt idx="1969">
                  <c:v>2.0884943866170942</c:v>
                </c:pt>
                <c:pt idx="1970">
                  <c:v>2.0884943866170942</c:v>
                </c:pt>
                <c:pt idx="1971">
                  <c:v>2.0884943866170942</c:v>
                </c:pt>
                <c:pt idx="1972">
                  <c:v>2.0884943866170942</c:v>
                </c:pt>
                <c:pt idx="1973">
                  <c:v>2.0884943866170942</c:v>
                </c:pt>
                <c:pt idx="1974">
                  <c:v>2.0884943866170942</c:v>
                </c:pt>
                <c:pt idx="1975">
                  <c:v>2.0884943866170942</c:v>
                </c:pt>
                <c:pt idx="1976">
                  <c:v>2.0884943866170942</c:v>
                </c:pt>
                <c:pt idx="1977">
                  <c:v>2.0884943866170942</c:v>
                </c:pt>
                <c:pt idx="1978">
                  <c:v>2.0884943866170942</c:v>
                </c:pt>
                <c:pt idx="1979">
                  <c:v>2.0884943866170942</c:v>
                </c:pt>
                <c:pt idx="1980">
                  <c:v>2.0884943866170942</c:v>
                </c:pt>
                <c:pt idx="1981">
                  <c:v>2.0884943866170942</c:v>
                </c:pt>
                <c:pt idx="1982">
                  <c:v>2.0884943866170942</c:v>
                </c:pt>
                <c:pt idx="1983">
                  <c:v>2.0884943866170942</c:v>
                </c:pt>
                <c:pt idx="1984">
                  <c:v>2.0884943866170942</c:v>
                </c:pt>
                <c:pt idx="1985">
                  <c:v>2.0884943866170942</c:v>
                </c:pt>
                <c:pt idx="1986">
                  <c:v>2.0884943866170942</c:v>
                </c:pt>
                <c:pt idx="1987">
                  <c:v>2.0884943866170942</c:v>
                </c:pt>
                <c:pt idx="1988">
                  <c:v>2.0884943866170942</c:v>
                </c:pt>
                <c:pt idx="1989">
                  <c:v>2.0884943866170942</c:v>
                </c:pt>
                <c:pt idx="1990">
                  <c:v>2.0884943866170942</c:v>
                </c:pt>
                <c:pt idx="1991">
                  <c:v>2.0884943866170942</c:v>
                </c:pt>
                <c:pt idx="1992">
                  <c:v>2.0884943866170942</c:v>
                </c:pt>
                <c:pt idx="1993">
                  <c:v>2.0884943866170942</c:v>
                </c:pt>
                <c:pt idx="1994">
                  <c:v>2.0884943866170942</c:v>
                </c:pt>
                <c:pt idx="1995">
                  <c:v>2.0884943866170942</c:v>
                </c:pt>
                <c:pt idx="1996">
                  <c:v>2.0884943866170942</c:v>
                </c:pt>
                <c:pt idx="1997">
                  <c:v>2.0884943866170942</c:v>
                </c:pt>
                <c:pt idx="1998">
                  <c:v>2.0884943866170942</c:v>
                </c:pt>
                <c:pt idx="1999">
                  <c:v>2.0884943866170942</c:v>
                </c:pt>
                <c:pt idx="2000">
                  <c:v>2.0884943866170942</c:v>
                </c:pt>
                <c:pt idx="2001">
                  <c:v>2.0884943866170942</c:v>
                </c:pt>
                <c:pt idx="2002">
                  <c:v>2.0884943866170942</c:v>
                </c:pt>
                <c:pt idx="2003">
                  <c:v>2.0884943866170942</c:v>
                </c:pt>
                <c:pt idx="2004">
                  <c:v>2.0884943866170942</c:v>
                </c:pt>
                <c:pt idx="2005">
                  <c:v>2.0884943866170942</c:v>
                </c:pt>
                <c:pt idx="2006">
                  <c:v>2.0884943866170942</c:v>
                </c:pt>
                <c:pt idx="2007">
                  <c:v>2.0884943866170942</c:v>
                </c:pt>
                <c:pt idx="2008">
                  <c:v>2.0884943866170942</c:v>
                </c:pt>
                <c:pt idx="2009">
                  <c:v>2.0884943866170942</c:v>
                </c:pt>
                <c:pt idx="2010">
                  <c:v>2.0884943866170942</c:v>
                </c:pt>
                <c:pt idx="2011">
                  <c:v>2.0884943866170942</c:v>
                </c:pt>
                <c:pt idx="2012">
                  <c:v>2.0884943866170942</c:v>
                </c:pt>
                <c:pt idx="2013">
                  <c:v>2.0884943866170942</c:v>
                </c:pt>
                <c:pt idx="2014">
                  <c:v>2.0884943866170942</c:v>
                </c:pt>
                <c:pt idx="2015">
                  <c:v>2.0884943866170942</c:v>
                </c:pt>
                <c:pt idx="2016">
                  <c:v>2.0884943866170942</c:v>
                </c:pt>
                <c:pt idx="2017">
                  <c:v>2.0884943866170942</c:v>
                </c:pt>
                <c:pt idx="2018">
                  <c:v>2.0884943866170942</c:v>
                </c:pt>
                <c:pt idx="2019">
                  <c:v>2.0884943866170942</c:v>
                </c:pt>
                <c:pt idx="2020">
                  <c:v>2.0884943866170942</c:v>
                </c:pt>
                <c:pt idx="2021">
                  <c:v>2.0884943866170942</c:v>
                </c:pt>
                <c:pt idx="2022">
                  <c:v>2.0884943866170942</c:v>
                </c:pt>
                <c:pt idx="2023">
                  <c:v>2.0884943866170942</c:v>
                </c:pt>
                <c:pt idx="2024">
                  <c:v>2.0884943866170942</c:v>
                </c:pt>
                <c:pt idx="2025">
                  <c:v>2.0884943866170942</c:v>
                </c:pt>
                <c:pt idx="2026">
                  <c:v>2.0884943866170942</c:v>
                </c:pt>
                <c:pt idx="2027">
                  <c:v>2.0884943866170942</c:v>
                </c:pt>
                <c:pt idx="2028">
                  <c:v>2.0884943866170942</c:v>
                </c:pt>
                <c:pt idx="2029">
                  <c:v>2.0884943866170942</c:v>
                </c:pt>
                <c:pt idx="2030">
                  <c:v>2.0884943866170942</c:v>
                </c:pt>
                <c:pt idx="2031">
                  <c:v>2.0884943866170942</c:v>
                </c:pt>
                <c:pt idx="2032">
                  <c:v>2.0884943866170942</c:v>
                </c:pt>
                <c:pt idx="2033">
                  <c:v>2.0884943866170942</c:v>
                </c:pt>
                <c:pt idx="2034">
                  <c:v>2.0884943866170942</c:v>
                </c:pt>
                <c:pt idx="2035">
                  <c:v>2.0884943866170942</c:v>
                </c:pt>
                <c:pt idx="2036">
                  <c:v>2.0884943866170942</c:v>
                </c:pt>
                <c:pt idx="2037">
                  <c:v>2.0884943866170942</c:v>
                </c:pt>
                <c:pt idx="2038">
                  <c:v>2.0884943866170942</c:v>
                </c:pt>
                <c:pt idx="2039">
                  <c:v>2.0884943866170942</c:v>
                </c:pt>
                <c:pt idx="2040">
                  <c:v>2.0884943866170942</c:v>
                </c:pt>
                <c:pt idx="2041">
                  <c:v>2.0884943866170942</c:v>
                </c:pt>
                <c:pt idx="2042">
                  <c:v>2.0884943866170942</c:v>
                </c:pt>
                <c:pt idx="2043">
                  <c:v>2.0884943866170942</c:v>
                </c:pt>
                <c:pt idx="2044">
                  <c:v>2.0884943866170942</c:v>
                </c:pt>
                <c:pt idx="2045">
                  <c:v>2.0884943866170942</c:v>
                </c:pt>
                <c:pt idx="2046">
                  <c:v>2.0884943866170942</c:v>
                </c:pt>
                <c:pt idx="2047">
                  <c:v>2.0884943866170942</c:v>
                </c:pt>
                <c:pt idx="2048">
                  <c:v>2.0884943866170942</c:v>
                </c:pt>
                <c:pt idx="2049">
                  <c:v>2.0884943866170942</c:v>
                </c:pt>
                <c:pt idx="2050">
                  <c:v>2.0884943866170942</c:v>
                </c:pt>
                <c:pt idx="2051">
                  <c:v>2.0884943866170942</c:v>
                </c:pt>
                <c:pt idx="2052">
                  <c:v>2.0884943866170942</c:v>
                </c:pt>
                <c:pt idx="2053">
                  <c:v>2.0884943866170942</c:v>
                </c:pt>
                <c:pt idx="2054">
                  <c:v>2.0884943866170942</c:v>
                </c:pt>
                <c:pt idx="2055">
                  <c:v>2.0884943866170942</c:v>
                </c:pt>
                <c:pt idx="2056">
                  <c:v>2.0884943866170942</c:v>
                </c:pt>
                <c:pt idx="2057">
                  <c:v>2.0884943866170942</c:v>
                </c:pt>
                <c:pt idx="2058">
                  <c:v>2.0884943866170942</c:v>
                </c:pt>
                <c:pt idx="2059">
                  <c:v>2.0884943866170942</c:v>
                </c:pt>
                <c:pt idx="2060">
                  <c:v>2.0884943866170942</c:v>
                </c:pt>
                <c:pt idx="2061">
                  <c:v>2.0884943866170942</c:v>
                </c:pt>
                <c:pt idx="2062">
                  <c:v>2.0884943866170942</c:v>
                </c:pt>
                <c:pt idx="2063">
                  <c:v>2.0884943866170942</c:v>
                </c:pt>
                <c:pt idx="2064">
                  <c:v>2.0884943866170942</c:v>
                </c:pt>
                <c:pt idx="2065">
                  <c:v>2.0884943866170942</c:v>
                </c:pt>
                <c:pt idx="2066">
                  <c:v>2.0884943866170942</c:v>
                </c:pt>
                <c:pt idx="2067">
                  <c:v>2.0884943866170942</c:v>
                </c:pt>
                <c:pt idx="2068">
                  <c:v>2.0884943866170942</c:v>
                </c:pt>
                <c:pt idx="2069">
                  <c:v>2.0884943866170942</c:v>
                </c:pt>
                <c:pt idx="2070">
                  <c:v>2.0884943866170942</c:v>
                </c:pt>
                <c:pt idx="2071">
                  <c:v>2.0884943866170942</c:v>
                </c:pt>
                <c:pt idx="2072">
                  <c:v>2.0884943866170942</c:v>
                </c:pt>
                <c:pt idx="2073">
                  <c:v>2.0884943866170942</c:v>
                </c:pt>
                <c:pt idx="2074">
                  <c:v>2.0884943866170942</c:v>
                </c:pt>
                <c:pt idx="2075">
                  <c:v>2.0884943866170942</c:v>
                </c:pt>
                <c:pt idx="2076">
                  <c:v>2.0884943866170942</c:v>
                </c:pt>
                <c:pt idx="2077">
                  <c:v>2.0884943866170942</c:v>
                </c:pt>
                <c:pt idx="2078">
                  <c:v>2.0884943866170942</c:v>
                </c:pt>
                <c:pt idx="2079">
                  <c:v>2.0884943866170942</c:v>
                </c:pt>
                <c:pt idx="2080">
                  <c:v>2.0884943866170942</c:v>
                </c:pt>
                <c:pt idx="2081">
                  <c:v>2.0884943866170942</c:v>
                </c:pt>
                <c:pt idx="2082">
                  <c:v>2.0884943866170942</c:v>
                </c:pt>
                <c:pt idx="2083">
                  <c:v>2.0884943866170942</c:v>
                </c:pt>
                <c:pt idx="2084">
                  <c:v>2.0884943866170942</c:v>
                </c:pt>
                <c:pt idx="2085">
                  <c:v>2.0884943866170942</c:v>
                </c:pt>
                <c:pt idx="2086">
                  <c:v>2.0884943866170942</c:v>
                </c:pt>
                <c:pt idx="2087">
                  <c:v>2.0884943866170942</c:v>
                </c:pt>
                <c:pt idx="2088">
                  <c:v>2.0884943866170942</c:v>
                </c:pt>
                <c:pt idx="2089">
                  <c:v>2.0884943866170942</c:v>
                </c:pt>
                <c:pt idx="2090">
                  <c:v>2.0884943866170942</c:v>
                </c:pt>
                <c:pt idx="2091">
                  <c:v>2.0884943866170942</c:v>
                </c:pt>
                <c:pt idx="2092">
                  <c:v>2.0884943866170942</c:v>
                </c:pt>
                <c:pt idx="2093">
                  <c:v>2.0884943866170942</c:v>
                </c:pt>
                <c:pt idx="2094">
                  <c:v>2.0884943866170942</c:v>
                </c:pt>
                <c:pt idx="2095">
                  <c:v>2.0884943866170942</c:v>
                </c:pt>
                <c:pt idx="2096">
                  <c:v>2.0884943866170942</c:v>
                </c:pt>
                <c:pt idx="2097">
                  <c:v>2.0884943866170942</c:v>
                </c:pt>
                <c:pt idx="2098">
                  <c:v>2.0884943866170942</c:v>
                </c:pt>
                <c:pt idx="2099">
                  <c:v>2.0884943866170942</c:v>
                </c:pt>
                <c:pt idx="2100">
                  <c:v>2.0884943866170942</c:v>
                </c:pt>
                <c:pt idx="2101">
                  <c:v>2.0884943866170942</c:v>
                </c:pt>
                <c:pt idx="2102">
                  <c:v>2.0884943866170942</c:v>
                </c:pt>
                <c:pt idx="2103">
                  <c:v>2.0884943866170942</c:v>
                </c:pt>
                <c:pt idx="2104">
                  <c:v>2.0884943866170942</c:v>
                </c:pt>
                <c:pt idx="2105">
                  <c:v>2.0884943866170942</c:v>
                </c:pt>
                <c:pt idx="2106">
                  <c:v>2.0884943866170942</c:v>
                </c:pt>
                <c:pt idx="2107">
                  <c:v>2.0884943866170942</c:v>
                </c:pt>
                <c:pt idx="2108">
                  <c:v>2.0884943866170942</c:v>
                </c:pt>
                <c:pt idx="2109">
                  <c:v>2.0884943866170942</c:v>
                </c:pt>
                <c:pt idx="2110">
                  <c:v>2.0884943866170942</c:v>
                </c:pt>
                <c:pt idx="2111">
                  <c:v>2.0884943866170942</c:v>
                </c:pt>
                <c:pt idx="2112">
                  <c:v>2.0884943866170942</c:v>
                </c:pt>
                <c:pt idx="2113">
                  <c:v>2.0884943866170942</c:v>
                </c:pt>
                <c:pt idx="2114">
                  <c:v>2.0884943866170942</c:v>
                </c:pt>
                <c:pt idx="2115">
                  <c:v>2.0884943866170942</c:v>
                </c:pt>
                <c:pt idx="2116">
                  <c:v>2.0884943866170942</c:v>
                </c:pt>
                <c:pt idx="2117">
                  <c:v>2.0884943866170942</c:v>
                </c:pt>
                <c:pt idx="2118">
                  <c:v>2.0884943866170942</c:v>
                </c:pt>
                <c:pt idx="2119">
                  <c:v>2.0884943866170942</c:v>
                </c:pt>
                <c:pt idx="2120">
                  <c:v>2.0884943866170942</c:v>
                </c:pt>
                <c:pt idx="2121">
                  <c:v>2.0884943866170942</c:v>
                </c:pt>
                <c:pt idx="2122">
                  <c:v>2.0884943866170942</c:v>
                </c:pt>
                <c:pt idx="2123">
                  <c:v>2.0884943866170942</c:v>
                </c:pt>
                <c:pt idx="2124">
                  <c:v>2.0884943866170942</c:v>
                </c:pt>
                <c:pt idx="2125">
                  <c:v>2.0884943866170942</c:v>
                </c:pt>
                <c:pt idx="2126">
                  <c:v>2.0884943866170942</c:v>
                </c:pt>
                <c:pt idx="2127">
                  <c:v>2.0884943866170942</c:v>
                </c:pt>
                <c:pt idx="2128">
                  <c:v>2.0884943866170942</c:v>
                </c:pt>
                <c:pt idx="2129">
                  <c:v>2.0884943866170942</c:v>
                </c:pt>
                <c:pt idx="2130">
                  <c:v>2.0884943866170942</c:v>
                </c:pt>
                <c:pt idx="2131">
                  <c:v>2.0884943866170942</c:v>
                </c:pt>
                <c:pt idx="2132">
                  <c:v>2.0884943866170942</c:v>
                </c:pt>
                <c:pt idx="2133">
                  <c:v>2.0884943866170942</c:v>
                </c:pt>
                <c:pt idx="2134">
                  <c:v>2.0884943866170942</c:v>
                </c:pt>
                <c:pt idx="2135">
                  <c:v>2.0884943866170942</c:v>
                </c:pt>
                <c:pt idx="2136">
                  <c:v>2.0884943866170942</c:v>
                </c:pt>
                <c:pt idx="2137">
                  <c:v>2.0884943866170942</c:v>
                </c:pt>
                <c:pt idx="2138">
                  <c:v>2.0884943866170942</c:v>
                </c:pt>
                <c:pt idx="2139">
                  <c:v>2.0884943866170942</c:v>
                </c:pt>
                <c:pt idx="2140">
                  <c:v>2.0884943866170942</c:v>
                </c:pt>
                <c:pt idx="2141">
                  <c:v>2.0884943866170942</c:v>
                </c:pt>
                <c:pt idx="2142">
                  <c:v>2.0884943866170942</c:v>
                </c:pt>
                <c:pt idx="2143">
                  <c:v>2.0884943866170942</c:v>
                </c:pt>
                <c:pt idx="2144">
                  <c:v>2.0884943866170942</c:v>
                </c:pt>
                <c:pt idx="2145">
                  <c:v>2.0884943866170942</c:v>
                </c:pt>
                <c:pt idx="2146">
                  <c:v>2.0884943866170942</c:v>
                </c:pt>
                <c:pt idx="2147">
                  <c:v>2.0884943866170942</c:v>
                </c:pt>
                <c:pt idx="2148">
                  <c:v>2.0884943866170942</c:v>
                </c:pt>
                <c:pt idx="2149">
                  <c:v>2.0884943866170942</c:v>
                </c:pt>
                <c:pt idx="2150">
                  <c:v>2.0884943866170942</c:v>
                </c:pt>
                <c:pt idx="2151">
                  <c:v>2.0884943866170942</c:v>
                </c:pt>
                <c:pt idx="2152">
                  <c:v>2.0884943866170942</c:v>
                </c:pt>
                <c:pt idx="2153">
                  <c:v>2.0884943866170942</c:v>
                </c:pt>
                <c:pt idx="2154">
                  <c:v>2.0884943866170942</c:v>
                </c:pt>
                <c:pt idx="2155">
                  <c:v>2.0884943866170942</c:v>
                </c:pt>
                <c:pt idx="2156">
                  <c:v>2.0884943866170942</c:v>
                </c:pt>
                <c:pt idx="2157">
                  <c:v>2.0884943866170942</c:v>
                </c:pt>
                <c:pt idx="2158">
                  <c:v>2.0884943866170942</c:v>
                </c:pt>
                <c:pt idx="2159">
                  <c:v>2.0884943866170942</c:v>
                </c:pt>
                <c:pt idx="2160">
                  <c:v>2.0884943866170942</c:v>
                </c:pt>
                <c:pt idx="2161">
                  <c:v>2.0884943866170942</c:v>
                </c:pt>
                <c:pt idx="2162">
                  <c:v>2.0884943866170942</c:v>
                </c:pt>
                <c:pt idx="2163">
                  <c:v>2.0884943866170942</c:v>
                </c:pt>
                <c:pt idx="2164">
                  <c:v>2.0884943866170942</c:v>
                </c:pt>
                <c:pt idx="2165">
                  <c:v>2.0884943866170942</c:v>
                </c:pt>
                <c:pt idx="2166">
                  <c:v>2.0884943866170942</c:v>
                </c:pt>
                <c:pt idx="2167">
                  <c:v>2.0884943866170942</c:v>
                </c:pt>
                <c:pt idx="2168">
                  <c:v>2.0884943866170942</c:v>
                </c:pt>
                <c:pt idx="2169">
                  <c:v>2.0884943866170942</c:v>
                </c:pt>
                <c:pt idx="2170">
                  <c:v>2.0884943866170942</c:v>
                </c:pt>
                <c:pt idx="2171">
                  <c:v>2.0884943866170942</c:v>
                </c:pt>
                <c:pt idx="2172">
                  <c:v>2.0884943866170942</c:v>
                </c:pt>
                <c:pt idx="2173">
                  <c:v>2.0884943866170942</c:v>
                </c:pt>
                <c:pt idx="2174">
                  <c:v>2.0884943866170942</c:v>
                </c:pt>
                <c:pt idx="2175">
                  <c:v>2.0884943866170942</c:v>
                </c:pt>
                <c:pt idx="2176">
                  <c:v>2.0884943866170942</c:v>
                </c:pt>
                <c:pt idx="2177">
                  <c:v>2.0884943866170942</c:v>
                </c:pt>
                <c:pt idx="2178">
                  <c:v>2.0884943866170942</c:v>
                </c:pt>
                <c:pt idx="2179">
                  <c:v>2.0884943866170942</c:v>
                </c:pt>
                <c:pt idx="2180">
                  <c:v>2.0884943866170942</c:v>
                </c:pt>
                <c:pt idx="2181">
                  <c:v>2.0884943866170942</c:v>
                </c:pt>
                <c:pt idx="2182">
                  <c:v>2.0884943866170942</c:v>
                </c:pt>
                <c:pt idx="2183">
                  <c:v>2.0884943866170942</c:v>
                </c:pt>
                <c:pt idx="2184">
                  <c:v>2.0884943866170942</c:v>
                </c:pt>
                <c:pt idx="2185">
                  <c:v>2.0884943866170942</c:v>
                </c:pt>
                <c:pt idx="2186">
                  <c:v>2.0884943866170942</c:v>
                </c:pt>
                <c:pt idx="2187">
                  <c:v>2.0884943866170942</c:v>
                </c:pt>
                <c:pt idx="2188">
                  <c:v>2.0884943866170942</c:v>
                </c:pt>
                <c:pt idx="2189">
                  <c:v>2.0884943866170942</c:v>
                </c:pt>
                <c:pt idx="2190">
                  <c:v>2.0884943866170942</c:v>
                </c:pt>
                <c:pt idx="2191">
                  <c:v>2.0884943866170942</c:v>
                </c:pt>
                <c:pt idx="2192">
                  <c:v>2.0884943866170942</c:v>
                </c:pt>
                <c:pt idx="2193">
                  <c:v>2.0884943866170942</c:v>
                </c:pt>
                <c:pt idx="2194">
                  <c:v>2.0884943866170942</c:v>
                </c:pt>
                <c:pt idx="2195">
                  <c:v>2.0884943866170942</c:v>
                </c:pt>
                <c:pt idx="2196">
                  <c:v>2.0884943866170942</c:v>
                </c:pt>
                <c:pt idx="2197">
                  <c:v>2.0884943866170942</c:v>
                </c:pt>
                <c:pt idx="2198">
                  <c:v>2.0884943866170942</c:v>
                </c:pt>
                <c:pt idx="2199">
                  <c:v>2.0884943866170942</c:v>
                </c:pt>
                <c:pt idx="2200">
                  <c:v>2.0884943866170942</c:v>
                </c:pt>
                <c:pt idx="2201">
                  <c:v>2.0884943866170942</c:v>
                </c:pt>
                <c:pt idx="2202">
                  <c:v>2.0884943866170942</c:v>
                </c:pt>
                <c:pt idx="2203">
                  <c:v>2.0884943866170942</c:v>
                </c:pt>
                <c:pt idx="2204">
                  <c:v>2.0884943866170942</c:v>
                </c:pt>
                <c:pt idx="2205">
                  <c:v>2.0884943866170942</c:v>
                </c:pt>
                <c:pt idx="2206">
                  <c:v>2.0884943866170942</c:v>
                </c:pt>
                <c:pt idx="2207">
                  <c:v>2.0884943866170942</c:v>
                </c:pt>
                <c:pt idx="2208">
                  <c:v>2.0884943866170942</c:v>
                </c:pt>
                <c:pt idx="2209">
                  <c:v>2.0884943866170942</c:v>
                </c:pt>
                <c:pt idx="2210">
                  <c:v>2.0884943866170942</c:v>
                </c:pt>
                <c:pt idx="2211">
                  <c:v>2.0884943866170942</c:v>
                </c:pt>
                <c:pt idx="2212">
                  <c:v>2.0884943866170942</c:v>
                </c:pt>
                <c:pt idx="2213">
                  <c:v>2.0884943866170942</c:v>
                </c:pt>
                <c:pt idx="2214">
                  <c:v>2.0884943866170942</c:v>
                </c:pt>
                <c:pt idx="2215">
                  <c:v>2.0884943866170942</c:v>
                </c:pt>
                <c:pt idx="2216">
                  <c:v>2.0884943866170942</c:v>
                </c:pt>
                <c:pt idx="2217">
                  <c:v>2.0884943866170942</c:v>
                </c:pt>
                <c:pt idx="2218">
                  <c:v>2.0884943866170942</c:v>
                </c:pt>
                <c:pt idx="2219">
                  <c:v>2.0884943866170942</c:v>
                </c:pt>
                <c:pt idx="2220">
                  <c:v>2.0884943866170942</c:v>
                </c:pt>
                <c:pt idx="2221">
                  <c:v>2.0884943866170942</c:v>
                </c:pt>
                <c:pt idx="2222">
                  <c:v>2.0884943866170942</c:v>
                </c:pt>
                <c:pt idx="2223">
                  <c:v>2.0884943866170942</c:v>
                </c:pt>
                <c:pt idx="2224">
                  <c:v>2.0884943866170942</c:v>
                </c:pt>
                <c:pt idx="2225">
                  <c:v>2.0884943866170942</c:v>
                </c:pt>
                <c:pt idx="2226">
                  <c:v>2.0884943866170942</c:v>
                </c:pt>
                <c:pt idx="2227">
                  <c:v>2.0884943866170942</c:v>
                </c:pt>
                <c:pt idx="2228">
                  <c:v>2.0884943866170942</c:v>
                </c:pt>
                <c:pt idx="2229">
                  <c:v>2.0884943866170942</c:v>
                </c:pt>
                <c:pt idx="2230">
                  <c:v>2.0884943866170942</c:v>
                </c:pt>
                <c:pt idx="2231">
                  <c:v>2.0884943866170942</c:v>
                </c:pt>
                <c:pt idx="2232">
                  <c:v>2.0884943866170942</c:v>
                </c:pt>
                <c:pt idx="2233">
                  <c:v>2.0884943866170942</c:v>
                </c:pt>
                <c:pt idx="2234">
                  <c:v>2.0884943866170942</c:v>
                </c:pt>
                <c:pt idx="2235">
                  <c:v>2.0884943866170942</c:v>
                </c:pt>
                <c:pt idx="2236">
                  <c:v>2.0884943866170942</c:v>
                </c:pt>
                <c:pt idx="2237">
                  <c:v>2.0884943866170942</c:v>
                </c:pt>
                <c:pt idx="2238">
                  <c:v>2.0884943866170942</c:v>
                </c:pt>
                <c:pt idx="2239">
                  <c:v>2.0884943866170942</c:v>
                </c:pt>
                <c:pt idx="2240">
                  <c:v>2.0884943866170942</c:v>
                </c:pt>
                <c:pt idx="2241">
                  <c:v>2.0884943866170942</c:v>
                </c:pt>
                <c:pt idx="2242">
                  <c:v>2.0884943866170942</c:v>
                </c:pt>
                <c:pt idx="2243">
                  <c:v>2.0884943866170942</c:v>
                </c:pt>
                <c:pt idx="2244">
                  <c:v>2.0884943866170942</c:v>
                </c:pt>
                <c:pt idx="2245">
                  <c:v>2.0884943866170942</c:v>
                </c:pt>
                <c:pt idx="2246">
                  <c:v>2.0884943866170942</c:v>
                </c:pt>
                <c:pt idx="2247">
                  <c:v>2.0884943866170942</c:v>
                </c:pt>
                <c:pt idx="2248">
                  <c:v>2.0884943866170942</c:v>
                </c:pt>
                <c:pt idx="2249">
                  <c:v>2.0884943866170942</c:v>
                </c:pt>
                <c:pt idx="2250">
                  <c:v>2.0884943866170942</c:v>
                </c:pt>
                <c:pt idx="2251">
                  <c:v>2.0884943866170942</c:v>
                </c:pt>
                <c:pt idx="2252">
                  <c:v>2.0884943866170942</c:v>
                </c:pt>
                <c:pt idx="2253">
                  <c:v>2.0884943866170942</c:v>
                </c:pt>
                <c:pt idx="2254">
                  <c:v>2.0884943866170942</c:v>
                </c:pt>
                <c:pt idx="2255">
                  <c:v>2.0884943866170942</c:v>
                </c:pt>
                <c:pt idx="2256">
                  <c:v>2.0884943866170942</c:v>
                </c:pt>
                <c:pt idx="2257">
                  <c:v>2.0884943866170942</c:v>
                </c:pt>
                <c:pt idx="2258">
                  <c:v>2.0884943866170942</c:v>
                </c:pt>
                <c:pt idx="2259">
                  <c:v>2.0884943866170942</c:v>
                </c:pt>
                <c:pt idx="2260">
                  <c:v>2.0884943866170942</c:v>
                </c:pt>
                <c:pt idx="2261">
                  <c:v>2.0884943866170942</c:v>
                </c:pt>
                <c:pt idx="2262">
                  <c:v>2.0884943866170942</c:v>
                </c:pt>
                <c:pt idx="2263">
                  <c:v>2.0884943866170942</c:v>
                </c:pt>
                <c:pt idx="2264">
                  <c:v>2.0884943866170942</c:v>
                </c:pt>
                <c:pt idx="2265">
                  <c:v>2.0884943866170942</c:v>
                </c:pt>
                <c:pt idx="2266">
                  <c:v>2.0884943866170942</c:v>
                </c:pt>
                <c:pt idx="2267">
                  <c:v>2.0884943866170942</c:v>
                </c:pt>
                <c:pt idx="2268">
                  <c:v>2.0884943866170942</c:v>
                </c:pt>
                <c:pt idx="2269">
                  <c:v>2.0884943866170942</c:v>
                </c:pt>
                <c:pt idx="2270">
                  <c:v>2.0884943866170942</c:v>
                </c:pt>
                <c:pt idx="2271">
                  <c:v>2.0884943866170942</c:v>
                </c:pt>
                <c:pt idx="2272">
                  <c:v>2.0884943866170942</c:v>
                </c:pt>
                <c:pt idx="2273">
                  <c:v>2.0884943866170942</c:v>
                </c:pt>
                <c:pt idx="2274">
                  <c:v>2.0884943866170942</c:v>
                </c:pt>
                <c:pt idx="2275">
                  <c:v>2.0884943866170942</c:v>
                </c:pt>
                <c:pt idx="2276">
                  <c:v>2.0884943866170942</c:v>
                </c:pt>
                <c:pt idx="2277">
                  <c:v>2.0884943866170942</c:v>
                </c:pt>
                <c:pt idx="2278">
                  <c:v>2.0884943866170942</c:v>
                </c:pt>
                <c:pt idx="2279">
                  <c:v>2.0884943866170942</c:v>
                </c:pt>
                <c:pt idx="2280">
                  <c:v>2.0884943866170942</c:v>
                </c:pt>
                <c:pt idx="2281">
                  <c:v>2.0884943866170942</c:v>
                </c:pt>
                <c:pt idx="2282">
                  <c:v>2.0884943866170942</c:v>
                </c:pt>
                <c:pt idx="2283">
                  <c:v>2.0884943866170942</c:v>
                </c:pt>
                <c:pt idx="2284">
                  <c:v>2.0884943866170942</c:v>
                </c:pt>
                <c:pt idx="2285">
                  <c:v>2.0884943866170942</c:v>
                </c:pt>
                <c:pt idx="2286">
                  <c:v>2.0884943866170942</c:v>
                </c:pt>
                <c:pt idx="2287">
                  <c:v>2.0884943866170942</c:v>
                </c:pt>
                <c:pt idx="2288">
                  <c:v>2.0884943866170942</c:v>
                </c:pt>
                <c:pt idx="2289">
                  <c:v>2.0884943866170942</c:v>
                </c:pt>
                <c:pt idx="2290">
                  <c:v>2.0884943866170942</c:v>
                </c:pt>
                <c:pt idx="2291">
                  <c:v>2.0884943866170942</c:v>
                </c:pt>
                <c:pt idx="2292">
                  <c:v>2.0884943866170942</c:v>
                </c:pt>
                <c:pt idx="2293">
                  <c:v>2.0884943866170942</c:v>
                </c:pt>
                <c:pt idx="2294">
                  <c:v>2.0884943866170942</c:v>
                </c:pt>
                <c:pt idx="2295">
                  <c:v>2.0884943866170942</c:v>
                </c:pt>
                <c:pt idx="2296">
                  <c:v>2.0884943866170942</c:v>
                </c:pt>
                <c:pt idx="2297">
                  <c:v>2.0884943866170942</c:v>
                </c:pt>
                <c:pt idx="2298">
                  <c:v>2.0884943866170942</c:v>
                </c:pt>
                <c:pt idx="2299">
                  <c:v>2.0884943866170942</c:v>
                </c:pt>
                <c:pt idx="2300">
                  <c:v>2.0884943866170942</c:v>
                </c:pt>
                <c:pt idx="2301">
                  <c:v>2.0884943866170942</c:v>
                </c:pt>
                <c:pt idx="2302">
                  <c:v>2.0884943866170942</c:v>
                </c:pt>
                <c:pt idx="2303">
                  <c:v>2.0884943866170942</c:v>
                </c:pt>
                <c:pt idx="2304">
                  <c:v>2.0884943866170942</c:v>
                </c:pt>
                <c:pt idx="2305">
                  <c:v>2.0884943866170942</c:v>
                </c:pt>
                <c:pt idx="2306">
                  <c:v>2.0884943866170942</c:v>
                </c:pt>
                <c:pt idx="2307">
                  <c:v>2.0884943866170942</c:v>
                </c:pt>
                <c:pt idx="2308">
                  <c:v>2.0884943866170942</c:v>
                </c:pt>
                <c:pt idx="2309">
                  <c:v>2.0884943866170942</c:v>
                </c:pt>
                <c:pt idx="2310">
                  <c:v>2.0884943866170942</c:v>
                </c:pt>
                <c:pt idx="2311">
                  <c:v>2.0884943866170942</c:v>
                </c:pt>
                <c:pt idx="2312">
                  <c:v>2.0884943866170942</c:v>
                </c:pt>
                <c:pt idx="2313">
                  <c:v>2.0884943866170942</c:v>
                </c:pt>
                <c:pt idx="2314">
                  <c:v>2.0884943866170942</c:v>
                </c:pt>
                <c:pt idx="2315">
                  <c:v>2.0884943866170942</c:v>
                </c:pt>
                <c:pt idx="2316">
                  <c:v>2.0884943866170942</c:v>
                </c:pt>
                <c:pt idx="2317">
                  <c:v>2.0884943866170942</c:v>
                </c:pt>
                <c:pt idx="2318">
                  <c:v>2.0884943866170942</c:v>
                </c:pt>
                <c:pt idx="2319">
                  <c:v>2.0884943866170942</c:v>
                </c:pt>
                <c:pt idx="2320">
                  <c:v>2.0884943866170942</c:v>
                </c:pt>
                <c:pt idx="2321">
                  <c:v>2.0884943866170942</c:v>
                </c:pt>
                <c:pt idx="2322">
                  <c:v>2.0884943866170942</c:v>
                </c:pt>
                <c:pt idx="2323">
                  <c:v>2.0884943866170942</c:v>
                </c:pt>
                <c:pt idx="2324">
                  <c:v>2.0884943866170942</c:v>
                </c:pt>
                <c:pt idx="2325">
                  <c:v>2.0884943866170942</c:v>
                </c:pt>
                <c:pt idx="2326">
                  <c:v>2.0884943866170942</c:v>
                </c:pt>
                <c:pt idx="2327">
                  <c:v>2.0884943866170942</c:v>
                </c:pt>
                <c:pt idx="2328">
                  <c:v>2.0884943866170942</c:v>
                </c:pt>
                <c:pt idx="2329">
                  <c:v>2.0884943866170942</c:v>
                </c:pt>
                <c:pt idx="2330">
                  <c:v>2.0884943866170942</c:v>
                </c:pt>
                <c:pt idx="2331">
                  <c:v>2.0884943866170942</c:v>
                </c:pt>
                <c:pt idx="2332">
                  <c:v>2.0884943866170942</c:v>
                </c:pt>
                <c:pt idx="2333">
                  <c:v>2.0884943866170942</c:v>
                </c:pt>
                <c:pt idx="2334">
                  <c:v>2.0884943866170942</c:v>
                </c:pt>
                <c:pt idx="2335">
                  <c:v>2.0884943866170942</c:v>
                </c:pt>
                <c:pt idx="2336">
                  <c:v>2.0884943866170942</c:v>
                </c:pt>
                <c:pt idx="2337">
                  <c:v>2.0884943866170942</c:v>
                </c:pt>
                <c:pt idx="2338">
                  <c:v>2.0884943866170942</c:v>
                </c:pt>
                <c:pt idx="2339">
                  <c:v>2.0884943866170942</c:v>
                </c:pt>
                <c:pt idx="2340">
                  <c:v>2.0884943866170942</c:v>
                </c:pt>
                <c:pt idx="2341">
                  <c:v>2.0884943866170942</c:v>
                </c:pt>
                <c:pt idx="2342">
                  <c:v>2.0884943866170942</c:v>
                </c:pt>
                <c:pt idx="2343">
                  <c:v>2.0884943866170942</c:v>
                </c:pt>
                <c:pt idx="2344">
                  <c:v>2.0884943866170942</c:v>
                </c:pt>
                <c:pt idx="2345">
                  <c:v>2.0884943866170942</c:v>
                </c:pt>
                <c:pt idx="2346">
                  <c:v>2.0884943866170942</c:v>
                </c:pt>
                <c:pt idx="2347">
                  <c:v>2.0884943866170942</c:v>
                </c:pt>
                <c:pt idx="2348">
                  <c:v>2.0884943866170942</c:v>
                </c:pt>
                <c:pt idx="2349">
                  <c:v>2.0884943866170942</c:v>
                </c:pt>
                <c:pt idx="2350">
                  <c:v>2.0884943866170942</c:v>
                </c:pt>
                <c:pt idx="2351">
                  <c:v>2.0884943866170942</c:v>
                </c:pt>
                <c:pt idx="2352">
                  <c:v>2.0884943866170942</c:v>
                </c:pt>
                <c:pt idx="2353">
                  <c:v>2.0884943866170942</c:v>
                </c:pt>
                <c:pt idx="2354">
                  <c:v>2.0884943866170942</c:v>
                </c:pt>
                <c:pt idx="2355">
                  <c:v>2.0884943866170942</c:v>
                </c:pt>
                <c:pt idx="2356">
                  <c:v>2.0884943866170942</c:v>
                </c:pt>
                <c:pt idx="2357">
                  <c:v>2.0884943866170942</c:v>
                </c:pt>
                <c:pt idx="2358">
                  <c:v>2.0884943866170942</c:v>
                </c:pt>
                <c:pt idx="2359">
                  <c:v>2.0884943866170942</c:v>
                </c:pt>
                <c:pt idx="2360">
                  <c:v>2.0884943866170942</c:v>
                </c:pt>
                <c:pt idx="2361">
                  <c:v>2.0884943866170942</c:v>
                </c:pt>
                <c:pt idx="2362">
                  <c:v>2.0884943866170942</c:v>
                </c:pt>
                <c:pt idx="2363">
                  <c:v>2.0884943866170942</c:v>
                </c:pt>
                <c:pt idx="2364">
                  <c:v>2.0884943866170942</c:v>
                </c:pt>
                <c:pt idx="2365">
                  <c:v>2.0884943866170942</c:v>
                </c:pt>
                <c:pt idx="2366">
                  <c:v>2.0884943866170942</c:v>
                </c:pt>
                <c:pt idx="2367">
                  <c:v>2.0884943866170942</c:v>
                </c:pt>
                <c:pt idx="2368">
                  <c:v>2.0884943866170942</c:v>
                </c:pt>
                <c:pt idx="2369">
                  <c:v>2.0884943866170942</c:v>
                </c:pt>
                <c:pt idx="2370">
                  <c:v>2.0884943866170942</c:v>
                </c:pt>
                <c:pt idx="2371">
                  <c:v>2.0884943866170942</c:v>
                </c:pt>
                <c:pt idx="2372">
                  <c:v>2.0884943866170942</c:v>
                </c:pt>
                <c:pt idx="2373">
                  <c:v>2.0884943866170942</c:v>
                </c:pt>
                <c:pt idx="2374">
                  <c:v>2.0884943866170942</c:v>
                </c:pt>
                <c:pt idx="2375">
                  <c:v>2.0884943866170942</c:v>
                </c:pt>
                <c:pt idx="2376">
                  <c:v>2.0884943866170942</c:v>
                </c:pt>
                <c:pt idx="2377">
                  <c:v>2.0884943866170942</c:v>
                </c:pt>
                <c:pt idx="2378">
                  <c:v>2.0884943866170942</c:v>
                </c:pt>
                <c:pt idx="2379">
                  <c:v>2.0884943866170942</c:v>
                </c:pt>
                <c:pt idx="2380">
                  <c:v>2.0884943866170942</c:v>
                </c:pt>
                <c:pt idx="2381">
                  <c:v>2.0884943866170942</c:v>
                </c:pt>
                <c:pt idx="2382">
                  <c:v>2.0884943866170942</c:v>
                </c:pt>
                <c:pt idx="2383">
                  <c:v>2.0884943866170942</c:v>
                </c:pt>
                <c:pt idx="2384">
                  <c:v>2.0884943866170942</c:v>
                </c:pt>
                <c:pt idx="2385">
                  <c:v>2.0884943866170942</c:v>
                </c:pt>
                <c:pt idx="2386">
                  <c:v>2.0884943866170942</c:v>
                </c:pt>
                <c:pt idx="2387">
                  <c:v>2.0884943866170942</c:v>
                </c:pt>
                <c:pt idx="2388">
                  <c:v>2.0884943866170942</c:v>
                </c:pt>
                <c:pt idx="2389">
                  <c:v>2.0884943866170942</c:v>
                </c:pt>
                <c:pt idx="2390">
                  <c:v>2.0884943866170942</c:v>
                </c:pt>
                <c:pt idx="2391">
                  <c:v>2.0884943866170942</c:v>
                </c:pt>
                <c:pt idx="2392">
                  <c:v>2.0884943866170942</c:v>
                </c:pt>
                <c:pt idx="2393">
                  <c:v>2.0884943866170942</c:v>
                </c:pt>
                <c:pt idx="2394">
                  <c:v>2.0884943866170942</c:v>
                </c:pt>
                <c:pt idx="2395">
                  <c:v>2.0884943866170942</c:v>
                </c:pt>
                <c:pt idx="2396">
                  <c:v>2.0884943866170942</c:v>
                </c:pt>
                <c:pt idx="2397">
                  <c:v>2.0884943866170942</c:v>
                </c:pt>
                <c:pt idx="2398">
                  <c:v>2.0884943866170942</c:v>
                </c:pt>
                <c:pt idx="2399">
                  <c:v>2.0884943866170942</c:v>
                </c:pt>
                <c:pt idx="2400">
                  <c:v>2.0884943866170942</c:v>
                </c:pt>
                <c:pt idx="2401">
                  <c:v>2.0884943866170942</c:v>
                </c:pt>
                <c:pt idx="2402">
                  <c:v>2.0884943866170942</c:v>
                </c:pt>
                <c:pt idx="2403">
                  <c:v>2.0884943866170942</c:v>
                </c:pt>
                <c:pt idx="2404">
                  <c:v>2.0884943866170942</c:v>
                </c:pt>
                <c:pt idx="2405">
                  <c:v>2.0884943866170942</c:v>
                </c:pt>
                <c:pt idx="2406">
                  <c:v>2.0884943866170942</c:v>
                </c:pt>
                <c:pt idx="2407">
                  <c:v>2.0884943866170942</c:v>
                </c:pt>
                <c:pt idx="2408">
                  <c:v>2.0884943866170942</c:v>
                </c:pt>
                <c:pt idx="2409">
                  <c:v>2.0884943866170942</c:v>
                </c:pt>
                <c:pt idx="2410">
                  <c:v>2.0884943866170942</c:v>
                </c:pt>
                <c:pt idx="2411">
                  <c:v>2.0884943866170942</c:v>
                </c:pt>
                <c:pt idx="2412">
                  <c:v>2.0884943866170942</c:v>
                </c:pt>
                <c:pt idx="2413">
                  <c:v>2.0884943866170942</c:v>
                </c:pt>
                <c:pt idx="2414">
                  <c:v>2.0884943866170942</c:v>
                </c:pt>
                <c:pt idx="2415">
                  <c:v>2.0884943866170942</c:v>
                </c:pt>
                <c:pt idx="2416">
                  <c:v>2.0884943866170942</c:v>
                </c:pt>
                <c:pt idx="2417">
                  <c:v>2.0884943866170942</c:v>
                </c:pt>
                <c:pt idx="2418">
                  <c:v>2.0884943866170942</c:v>
                </c:pt>
                <c:pt idx="2419">
                  <c:v>2.0884943866170942</c:v>
                </c:pt>
                <c:pt idx="2420">
                  <c:v>2.0884943866170942</c:v>
                </c:pt>
                <c:pt idx="2421">
                  <c:v>2.0884943866170942</c:v>
                </c:pt>
                <c:pt idx="2422">
                  <c:v>2.0884943866170942</c:v>
                </c:pt>
                <c:pt idx="2423">
                  <c:v>2.0884943866170942</c:v>
                </c:pt>
                <c:pt idx="2424">
                  <c:v>2.0884943866170942</c:v>
                </c:pt>
                <c:pt idx="2425">
                  <c:v>2.0884943866170942</c:v>
                </c:pt>
                <c:pt idx="2426">
                  <c:v>2.0884943866170942</c:v>
                </c:pt>
                <c:pt idx="2427">
                  <c:v>2.0884943866170942</c:v>
                </c:pt>
                <c:pt idx="2428">
                  <c:v>2.0884943866170942</c:v>
                </c:pt>
                <c:pt idx="2429">
                  <c:v>2.0884943866170942</c:v>
                </c:pt>
                <c:pt idx="2430">
                  <c:v>2.0884943866170942</c:v>
                </c:pt>
                <c:pt idx="2431">
                  <c:v>2.0884943866170942</c:v>
                </c:pt>
                <c:pt idx="2432">
                  <c:v>2.0884943866170942</c:v>
                </c:pt>
                <c:pt idx="2433">
                  <c:v>2.0884943866170942</c:v>
                </c:pt>
                <c:pt idx="2434">
                  <c:v>2.0884943866170942</c:v>
                </c:pt>
                <c:pt idx="2435">
                  <c:v>2.0884943866170942</c:v>
                </c:pt>
                <c:pt idx="2436">
                  <c:v>2.0884943866170942</c:v>
                </c:pt>
                <c:pt idx="2437">
                  <c:v>2.0884943866170942</c:v>
                </c:pt>
                <c:pt idx="2438">
                  <c:v>2.0884943866170942</c:v>
                </c:pt>
                <c:pt idx="2439">
                  <c:v>2.0884943866170942</c:v>
                </c:pt>
                <c:pt idx="2440">
                  <c:v>2.0884943866170942</c:v>
                </c:pt>
                <c:pt idx="2441">
                  <c:v>2.0884943866170942</c:v>
                </c:pt>
                <c:pt idx="2442">
                  <c:v>2.0884943866170942</c:v>
                </c:pt>
                <c:pt idx="2443">
                  <c:v>2.0884943866170942</c:v>
                </c:pt>
                <c:pt idx="2444">
                  <c:v>2.0884943866170942</c:v>
                </c:pt>
                <c:pt idx="2445">
                  <c:v>2.0884943866170942</c:v>
                </c:pt>
                <c:pt idx="2446">
                  <c:v>2.0884943866170942</c:v>
                </c:pt>
                <c:pt idx="2447">
                  <c:v>2.0884943866170942</c:v>
                </c:pt>
                <c:pt idx="2448">
                  <c:v>2.0884943866170942</c:v>
                </c:pt>
                <c:pt idx="2449">
                  <c:v>2.0884943866170942</c:v>
                </c:pt>
                <c:pt idx="2450">
                  <c:v>2.0884943866170942</c:v>
                </c:pt>
                <c:pt idx="2451">
                  <c:v>2.0884943866170942</c:v>
                </c:pt>
                <c:pt idx="2452">
                  <c:v>2.0884943866170942</c:v>
                </c:pt>
                <c:pt idx="2453">
                  <c:v>2.0884943866170942</c:v>
                </c:pt>
                <c:pt idx="2454">
                  <c:v>2.0884943866170942</c:v>
                </c:pt>
                <c:pt idx="2455">
                  <c:v>2.0884943866170942</c:v>
                </c:pt>
                <c:pt idx="2456">
                  <c:v>2.0884943866170942</c:v>
                </c:pt>
                <c:pt idx="2457">
                  <c:v>2.0884943866170942</c:v>
                </c:pt>
                <c:pt idx="2458">
                  <c:v>2.0884943866170942</c:v>
                </c:pt>
                <c:pt idx="2459">
                  <c:v>2.0884943866170942</c:v>
                </c:pt>
                <c:pt idx="2460">
                  <c:v>2.0884943866170942</c:v>
                </c:pt>
                <c:pt idx="2461">
                  <c:v>2.0884943866170942</c:v>
                </c:pt>
                <c:pt idx="2462">
                  <c:v>2.0884943866170942</c:v>
                </c:pt>
                <c:pt idx="2463">
                  <c:v>2.0884943866170942</c:v>
                </c:pt>
                <c:pt idx="2464">
                  <c:v>2.0884943866170942</c:v>
                </c:pt>
                <c:pt idx="2465">
                  <c:v>2.0884943866170942</c:v>
                </c:pt>
                <c:pt idx="2466">
                  <c:v>2.0884943866170942</c:v>
                </c:pt>
                <c:pt idx="2467">
                  <c:v>2.0884943866170942</c:v>
                </c:pt>
                <c:pt idx="2468">
                  <c:v>2.0884943866170942</c:v>
                </c:pt>
                <c:pt idx="2469">
                  <c:v>2.0884943866170942</c:v>
                </c:pt>
                <c:pt idx="2470">
                  <c:v>2.0884943866170942</c:v>
                </c:pt>
                <c:pt idx="2471">
                  <c:v>2.0884943866170942</c:v>
                </c:pt>
                <c:pt idx="2472">
                  <c:v>2.0884943866170942</c:v>
                </c:pt>
                <c:pt idx="2473">
                  <c:v>2.0884943866170942</c:v>
                </c:pt>
                <c:pt idx="2474">
                  <c:v>2.0884943866170942</c:v>
                </c:pt>
                <c:pt idx="2475">
                  <c:v>2.0884943866170942</c:v>
                </c:pt>
                <c:pt idx="2476">
                  <c:v>2.0884943866170942</c:v>
                </c:pt>
                <c:pt idx="2477">
                  <c:v>2.0884943866170942</c:v>
                </c:pt>
                <c:pt idx="2478">
                  <c:v>2.0884943866170942</c:v>
                </c:pt>
                <c:pt idx="2479">
                  <c:v>2.0884943866170942</c:v>
                </c:pt>
                <c:pt idx="2480">
                  <c:v>2.0884943866170942</c:v>
                </c:pt>
                <c:pt idx="2481">
                  <c:v>2.0884943866170942</c:v>
                </c:pt>
                <c:pt idx="2482">
                  <c:v>2.0884943866170942</c:v>
                </c:pt>
                <c:pt idx="2483">
                  <c:v>2.0884943866170942</c:v>
                </c:pt>
                <c:pt idx="2484">
                  <c:v>2.0884943866170942</c:v>
                </c:pt>
                <c:pt idx="2485">
                  <c:v>2.0884943866170942</c:v>
                </c:pt>
                <c:pt idx="2486">
                  <c:v>2.0884943866170942</c:v>
                </c:pt>
                <c:pt idx="2487">
                  <c:v>2.0884943866170942</c:v>
                </c:pt>
                <c:pt idx="2488">
                  <c:v>2.0884943866170942</c:v>
                </c:pt>
                <c:pt idx="2489">
                  <c:v>2.0884943866170942</c:v>
                </c:pt>
                <c:pt idx="2490">
                  <c:v>2.0884943866170942</c:v>
                </c:pt>
                <c:pt idx="2491">
                  <c:v>2.0884943866170942</c:v>
                </c:pt>
                <c:pt idx="2492">
                  <c:v>2.0884943866170942</c:v>
                </c:pt>
                <c:pt idx="2493">
                  <c:v>2.0884943866170942</c:v>
                </c:pt>
                <c:pt idx="2494">
                  <c:v>2.0884943866170942</c:v>
                </c:pt>
                <c:pt idx="2495">
                  <c:v>2.0884943866170942</c:v>
                </c:pt>
                <c:pt idx="2496">
                  <c:v>2.0884943866170942</c:v>
                </c:pt>
                <c:pt idx="2497">
                  <c:v>2.0884943866170942</c:v>
                </c:pt>
                <c:pt idx="2498">
                  <c:v>2.0884943866170942</c:v>
                </c:pt>
                <c:pt idx="2499">
                  <c:v>2.0884943866170942</c:v>
                </c:pt>
                <c:pt idx="2500">
                  <c:v>2.0884943866170942</c:v>
                </c:pt>
                <c:pt idx="2501">
                  <c:v>2.0884943866170942</c:v>
                </c:pt>
                <c:pt idx="2502">
                  <c:v>2.0884943866170942</c:v>
                </c:pt>
                <c:pt idx="2503">
                  <c:v>2.0884943866170942</c:v>
                </c:pt>
                <c:pt idx="2504">
                  <c:v>2.0884943866170942</c:v>
                </c:pt>
                <c:pt idx="2505">
                  <c:v>2.0884943866170942</c:v>
                </c:pt>
                <c:pt idx="2506">
                  <c:v>2.0884943866170942</c:v>
                </c:pt>
                <c:pt idx="2507">
                  <c:v>2.0884943866170942</c:v>
                </c:pt>
                <c:pt idx="2508">
                  <c:v>2.0884943866170942</c:v>
                </c:pt>
                <c:pt idx="2509">
                  <c:v>2.0884943866170942</c:v>
                </c:pt>
                <c:pt idx="2510">
                  <c:v>2.0884943866170942</c:v>
                </c:pt>
                <c:pt idx="2511">
                  <c:v>2.0884943866170942</c:v>
                </c:pt>
                <c:pt idx="2512">
                  <c:v>2.0884943866170942</c:v>
                </c:pt>
                <c:pt idx="2513">
                  <c:v>2.0884943866170942</c:v>
                </c:pt>
                <c:pt idx="2514">
                  <c:v>2.0884943866170942</c:v>
                </c:pt>
                <c:pt idx="2515">
                  <c:v>2.0884943866170942</c:v>
                </c:pt>
                <c:pt idx="2516">
                  <c:v>2.0884943866170942</c:v>
                </c:pt>
                <c:pt idx="2517">
                  <c:v>2.0884943866170942</c:v>
                </c:pt>
                <c:pt idx="2518">
                  <c:v>2.0884943866170942</c:v>
                </c:pt>
                <c:pt idx="2519">
                  <c:v>2.0884943866170942</c:v>
                </c:pt>
                <c:pt idx="2520">
                  <c:v>2.0884943866170942</c:v>
                </c:pt>
                <c:pt idx="2521">
                  <c:v>2.0884943866170942</c:v>
                </c:pt>
                <c:pt idx="2522">
                  <c:v>2.0884943866170942</c:v>
                </c:pt>
                <c:pt idx="2523">
                  <c:v>2.0884943866170942</c:v>
                </c:pt>
                <c:pt idx="2524">
                  <c:v>2.0884943866170942</c:v>
                </c:pt>
                <c:pt idx="2525">
                  <c:v>2.0884943866170942</c:v>
                </c:pt>
                <c:pt idx="2526">
                  <c:v>2.0884943866170942</c:v>
                </c:pt>
                <c:pt idx="2527">
                  <c:v>2.0884943866170942</c:v>
                </c:pt>
                <c:pt idx="2528">
                  <c:v>2.0884943866170942</c:v>
                </c:pt>
                <c:pt idx="2529">
                  <c:v>2.0884943866170942</c:v>
                </c:pt>
                <c:pt idx="2530">
                  <c:v>2.0884943866170942</c:v>
                </c:pt>
                <c:pt idx="2531">
                  <c:v>2.0884943866170942</c:v>
                </c:pt>
                <c:pt idx="2532">
                  <c:v>2.0884943866170942</c:v>
                </c:pt>
                <c:pt idx="2533">
                  <c:v>2.0884943866170942</c:v>
                </c:pt>
                <c:pt idx="2534">
                  <c:v>2.0884943866170942</c:v>
                </c:pt>
                <c:pt idx="2535">
                  <c:v>2.0884943866170942</c:v>
                </c:pt>
                <c:pt idx="2536">
                  <c:v>2.0884943866170942</c:v>
                </c:pt>
                <c:pt idx="2537">
                  <c:v>2.0884943866170942</c:v>
                </c:pt>
                <c:pt idx="2538">
                  <c:v>2.0884943866170942</c:v>
                </c:pt>
                <c:pt idx="2539">
                  <c:v>2.0884943866170942</c:v>
                </c:pt>
                <c:pt idx="2540">
                  <c:v>2.0884943866170942</c:v>
                </c:pt>
                <c:pt idx="2541">
                  <c:v>2.0884943866170942</c:v>
                </c:pt>
                <c:pt idx="2542">
                  <c:v>2.0884943866170942</c:v>
                </c:pt>
                <c:pt idx="2543">
                  <c:v>2.0884943866170942</c:v>
                </c:pt>
                <c:pt idx="2544">
                  <c:v>2.0884943866170942</c:v>
                </c:pt>
                <c:pt idx="2545">
                  <c:v>2.0884943866170942</c:v>
                </c:pt>
                <c:pt idx="2546">
                  <c:v>2.0884943866170942</c:v>
                </c:pt>
                <c:pt idx="2547">
                  <c:v>2.0884943866170942</c:v>
                </c:pt>
                <c:pt idx="2548">
                  <c:v>2.0884943866170942</c:v>
                </c:pt>
                <c:pt idx="2549">
                  <c:v>2.0884943866170942</c:v>
                </c:pt>
                <c:pt idx="2550">
                  <c:v>2.0884943866170942</c:v>
                </c:pt>
                <c:pt idx="2551">
                  <c:v>2.0884943866170942</c:v>
                </c:pt>
                <c:pt idx="2552">
                  <c:v>2.0884943866170942</c:v>
                </c:pt>
                <c:pt idx="2553">
                  <c:v>2.0884943866170942</c:v>
                </c:pt>
                <c:pt idx="2554">
                  <c:v>2.0884943866170942</c:v>
                </c:pt>
                <c:pt idx="2555">
                  <c:v>2.0884943866170942</c:v>
                </c:pt>
                <c:pt idx="2556">
                  <c:v>2.0884943866170942</c:v>
                </c:pt>
                <c:pt idx="2557">
                  <c:v>2.0884943866170942</c:v>
                </c:pt>
                <c:pt idx="2558">
                  <c:v>2.0884943866170942</c:v>
                </c:pt>
                <c:pt idx="2559">
                  <c:v>2.0884943866170942</c:v>
                </c:pt>
                <c:pt idx="2560">
                  <c:v>2.0884943866170942</c:v>
                </c:pt>
                <c:pt idx="2561">
                  <c:v>2.0884943866170942</c:v>
                </c:pt>
                <c:pt idx="2562">
                  <c:v>2.0884943866170942</c:v>
                </c:pt>
                <c:pt idx="2563">
                  <c:v>2.0884943866170942</c:v>
                </c:pt>
                <c:pt idx="2564">
                  <c:v>2.0884943866170942</c:v>
                </c:pt>
                <c:pt idx="2565">
                  <c:v>2.0884943866170942</c:v>
                </c:pt>
                <c:pt idx="2566">
                  <c:v>2.0884943866170942</c:v>
                </c:pt>
                <c:pt idx="2567">
                  <c:v>2.0884943866170942</c:v>
                </c:pt>
                <c:pt idx="2568">
                  <c:v>2.0884943866170942</c:v>
                </c:pt>
                <c:pt idx="2569">
                  <c:v>2.0884943866170942</c:v>
                </c:pt>
                <c:pt idx="2570">
                  <c:v>2.0884943866170942</c:v>
                </c:pt>
                <c:pt idx="2571">
                  <c:v>2.0884943866170942</c:v>
                </c:pt>
                <c:pt idx="2572">
                  <c:v>2.0884943866170942</c:v>
                </c:pt>
                <c:pt idx="2573">
                  <c:v>2.0884943866170942</c:v>
                </c:pt>
                <c:pt idx="2574">
                  <c:v>2.0884943866170942</c:v>
                </c:pt>
                <c:pt idx="2575">
                  <c:v>2.0884943866170942</c:v>
                </c:pt>
                <c:pt idx="2576">
                  <c:v>2.0884943866170942</c:v>
                </c:pt>
                <c:pt idx="2577">
                  <c:v>2.0884943866170942</c:v>
                </c:pt>
                <c:pt idx="2578">
                  <c:v>2.0884943866170942</c:v>
                </c:pt>
                <c:pt idx="2579">
                  <c:v>2.0884943866170942</c:v>
                </c:pt>
                <c:pt idx="2580">
                  <c:v>2.0884943866170942</c:v>
                </c:pt>
                <c:pt idx="2581">
                  <c:v>2.0884943866170942</c:v>
                </c:pt>
                <c:pt idx="2582">
                  <c:v>2.0884943866170942</c:v>
                </c:pt>
                <c:pt idx="2583">
                  <c:v>2.0884943866170942</c:v>
                </c:pt>
                <c:pt idx="2584">
                  <c:v>2.0884943866170942</c:v>
                </c:pt>
                <c:pt idx="2585">
                  <c:v>2.0884943866170942</c:v>
                </c:pt>
                <c:pt idx="2586">
                  <c:v>2.0884943866170942</c:v>
                </c:pt>
                <c:pt idx="2587">
                  <c:v>2.0884943866170942</c:v>
                </c:pt>
                <c:pt idx="2588">
                  <c:v>2.0884943866170942</c:v>
                </c:pt>
                <c:pt idx="2589">
                  <c:v>2.0884943866170942</c:v>
                </c:pt>
                <c:pt idx="2590">
                  <c:v>2.0884943866170942</c:v>
                </c:pt>
                <c:pt idx="2591">
                  <c:v>2.0884943866170942</c:v>
                </c:pt>
                <c:pt idx="2592">
                  <c:v>2.0884943866170942</c:v>
                </c:pt>
                <c:pt idx="2593">
                  <c:v>2.0884943866170942</c:v>
                </c:pt>
                <c:pt idx="2594">
                  <c:v>2.0884943866170942</c:v>
                </c:pt>
                <c:pt idx="2595">
                  <c:v>2.0884943866170942</c:v>
                </c:pt>
                <c:pt idx="2596">
                  <c:v>2.0884943866170942</c:v>
                </c:pt>
                <c:pt idx="2597">
                  <c:v>2.0884943866170942</c:v>
                </c:pt>
                <c:pt idx="2598">
                  <c:v>2.0884943866170942</c:v>
                </c:pt>
                <c:pt idx="2599">
                  <c:v>2.0884943866170942</c:v>
                </c:pt>
                <c:pt idx="2600">
                  <c:v>2.0884943866170942</c:v>
                </c:pt>
                <c:pt idx="2601">
                  <c:v>2.0884943866170942</c:v>
                </c:pt>
                <c:pt idx="2602">
                  <c:v>2.0884943866170942</c:v>
                </c:pt>
                <c:pt idx="2603">
                  <c:v>2.0884943866170942</c:v>
                </c:pt>
                <c:pt idx="2604">
                  <c:v>2.0884943866170942</c:v>
                </c:pt>
                <c:pt idx="2605">
                  <c:v>2.0884943866170942</c:v>
                </c:pt>
                <c:pt idx="2606">
                  <c:v>2.0884943866170942</c:v>
                </c:pt>
                <c:pt idx="2607">
                  <c:v>2.0884943866170942</c:v>
                </c:pt>
                <c:pt idx="2608">
                  <c:v>2.0884943866170942</c:v>
                </c:pt>
                <c:pt idx="2609">
                  <c:v>2.0884943866170942</c:v>
                </c:pt>
                <c:pt idx="2610">
                  <c:v>2.0884943866170942</c:v>
                </c:pt>
                <c:pt idx="2611">
                  <c:v>2.0884943866170942</c:v>
                </c:pt>
                <c:pt idx="2612">
                  <c:v>2.0884943866170942</c:v>
                </c:pt>
                <c:pt idx="2613">
                  <c:v>2.0884943866170942</c:v>
                </c:pt>
                <c:pt idx="2614">
                  <c:v>2.0884943866170942</c:v>
                </c:pt>
                <c:pt idx="2615">
                  <c:v>2.0884943866170942</c:v>
                </c:pt>
                <c:pt idx="2616">
                  <c:v>2.0884943866170942</c:v>
                </c:pt>
                <c:pt idx="2617">
                  <c:v>2.0884943866170942</c:v>
                </c:pt>
                <c:pt idx="2618">
                  <c:v>2.0884943866170942</c:v>
                </c:pt>
                <c:pt idx="2619">
                  <c:v>2.0884943866170942</c:v>
                </c:pt>
                <c:pt idx="2620">
                  <c:v>2.0884943866170942</c:v>
                </c:pt>
                <c:pt idx="2621">
                  <c:v>2.0884943866170942</c:v>
                </c:pt>
                <c:pt idx="2622">
                  <c:v>2.0884943866170942</c:v>
                </c:pt>
                <c:pt idx="2623">
                  <c:v>2.0884943866170942</c:v>
                </c:pt>
                <c:pt idx="2624">
                  <c:v>2.0884943866170942</c:v>
                </c:pt>
                <c:pt idx="2625">
                  <c:v>2.0884943866170942</c:v>
                </c:pt>
                <c:pt idx="2626">
                  <c:v>2.0884943866170942</c:v>
                </c:pt>
                <c:pt idx="2627">
                  <c:v>2.0884943866170942</c:v>
                </c:pt>
                <c:pt idx="2628">
                  <c:v>2.0884943866170942</c:v>
                </c:pt>
                <c:pt idx="2629">
                  <c:v>2.0884943866170942</c:v>
                </c:pt>
                <c:pt idx="2630">
                  <c:v>2.0884943866170942</c:v>
                </c:pt>
                <c:pt idx="2631">
                  <c:v>2.0884943866170942</c:v>
                </c:pt>
                <c:pt idx="2632">
                  <c:v>2.0884943866170942</c:v>
                </c:pt>
                <c:pt idx="2633">
                  <c:v>2.0884943866170942</c:v>
                </c:pt>
                <c:pt idx="2634">
                  <c:v>2.0884943866170942</c:v>
                </c:pt>
                <c:pt idx="2635">
                  <c:v>2.0884943866170942</c:v>
                </c:pt>
                <c:pt idx="2636">
                  <c:v>2.0884943866170942</c:v>
                </c:pt>
                <c:pt idx="2637">
                  <c:v>2.0884943866170942</c:v>
                </c:pt>
                <c:pt idx="2638">
                  <c:v>2.0884943866170942</c:v>
                </c:pt>
                <c:pt idx="2639">
                  <c:v>2.0884943866170942</c:v>
                </c:pt>
                <c:pt idx="2640">
                  <c:v>2.0884943866170942</c:v>
                </c:pt>
                <c:pt idx="2641">
                  <c:v>2.0884943866170942</c:v>
                </c:pt>
                <c:pt idx="2642">
                  <c:v>2.0884943866170942</c:v>
                </c:pt>
                <c:pt idx="2643">
                  <c:v>2.0884943866170942</c:v>
                </c:pt>
                <c:pt idx="2644">
                  <c:v>2.0884943866170942</c:v>
                </c:pt>
                <c:pt idx="2645">
                  <c:v>2.0884943866170942</c:v>
                </c:pt>
                <c:pt idx="2646">
                  <c:v>2.0884943866170942</c:v>
                </c:pt>
                <c:pt idx="2647">
                  <c:v>2.0884943866170942</c:v>
                </c:pt>
                <c:pt idx="2648">
                  <c:v>2.0884943866170942</c:v>
                </c:pt>
                <c:pt idx="2649">
                  <c:v>2.0884943866170942</c:v>
                </c:pt>
                <c:pt idx="2650">
                  <c:v>2.0884943866170942</c:v>
                </c:pt>
                <c:pt idx="2651">
                  <c:v>2.0884943866170942</c:v>
                </c:pt>
                <c:pt idx="2652">
                  <c:v>2.0884943866170942</c:v>
                </c:pt>
                <c:pt idx="2653">
                  <c:v>2.0884943866170942</c:v>
                </c:pt>
                <c:pt idx="2654">
                  <c:v>2.0884943866170942</c:v>
                </c:pt>
                <c:pt idx="2655">
                  <c:v>2.0884943866170942</c:v>
                </c:pt>
                <c:pt idx="2656">
                  <c:v>2.0884943866170942</c:v>
                </c:pt>
                <c:pt idx="2657">
                  <c:v>2.0884943866170942</c:v>
                </c:pt>
                <c:pt idx="2658">
                  <c:v>2.0884943866170942</c:v>
                </c:pt>
                <c:pt idx="2659">
                  <c:v>2.0884943866170942</c:v>
                </c:pt>
                <c:pt idx="2660">
                  <c:v>2.0884943866170942</c:v>
                </c:pt>
                <c:pt idx="2661">
                  <c:v>2.0884943866170942</c:v>
                </c:pt>
                <c:pt idx="2662">
                  <c:v>2.0884943866170942</c:v>
                </c:pt>
                <c:pt idx="2663">
                  <c:v>2.0884943866170942</c:v>
                </c:pt>
                <c:pt idx="2664">
                  <c:v>2.0884943866170942</c:v>
                </c:pt>
                <c:pt idx="2665">
                  <c:v>2.0884943866170942</c:v>
                </c:pt>
                <c:pt idx="2666">
                  <c:v>2.0884943866170942</c:v>
                </c:pt>
                <c:pt idx="2667">
                  <c:v>2.0884943866170942</c:v>
                </c:pt>
                <c:pt idx="2668">
                  <c:v>2.0884943866170942</c:v>
                </c:pt>
                <c:pt idx="2669">
                  <c:v>2.0884943866170942</c:v>
                </c:pt>
                <c:pt idx="2670">
                  <c:v>2.0884943866170942</c:v>
                </c:pt>
                <c:pt idx="2671">
                  <c:v>2.0884943866170942</c:v>
                </c:pt>
                <c:pt idx="2672">
                  <c:v>2.0884943866170942</c:v>
                </c:pt>
                <c:pt idx="2673">
                  <c:v>2.0884943866170942</c:v>
                </c:pt>
                <c:pt idx="2674">
                  <c:v>2.0884943866170942</c:v>
                </c:pt>
                <c:pt idx="2675">
                  <c:v>2.0884943866170942</c:v>
                </c:pt>
                <c:pt idx="2676">
                  <c:v>2.0884943866170942</c:v>
                </c:pt>
                <c:pt idx="2677">
                  <c:v>2.0884943866170942</c:v>
                </c:pt>
                <c:pt idx="2678">
                  <c:v>2.0884943866170942</c:v>
                </c:pt>
                <c:pt idx="2679">
                  <c:v>2.0884943866170942</c:v>
                </c:pt>
                <c:pt idx="2680">
                  <c:v>2.0884943866170942</c:v>
                </c:pt>
                <c:pt idx="2681">
                  <c:v>2.0884943866170942</c:v>
                </c:pt>
                <c:pt idx="2682">
                  <c:v>2.0884943866170942</c:v>
                </c:pt>
                <c:pt idx="2683">
                  <c:v>2.0884943866170942</c:v>
                </c:pt>
                <c:pt idx="2684">
                  <c:v>2.0884943866170942</c:v>
                </c:pt>
                <c:pt idx="2685">
                  <c:v>2.0884943866170942</c:v>
                </c:pt>
                <c:pt idx="2686">
                  <c:v>2.0884943866170942</c:v>
                </c:pt>
                <c:pt idx="2687">
                  <c:v>2.0884943866170942</c:v>
                </c:pt>
                <c:pt idx="2688">
                  <c:v>2.0884943866170942</c:v>
                </c:pt>
                <c:pt idx="2689">
                  <c:v>2.0884943866170942</c:v>
                </c:pt>
                <c:pt idx="2690">
                  <c:v>2.0884943866170942</c:v>
                </c:pt>
                <c:pt idx="2691">
                  <c:v>2.0884943866170942</c:v>
                </c:pt>
                <c:pt idx="2692">
                  <c:v>2.0884943866170942</c:v>
                </c:pt>
                <c:pt idx="2693">
                  <c:v>2.0884943866170942</c:v>
                </c:pt>
                <c:pt idx="2694">
                  <c:v>2.0884943866170942</c:v>
                </c:pt>
                <c:pt idx="2695">
                  <c:v>2.0884943866170942</c:v>
                </c:pt>
                <c:pt idx="2696">
                  <c:v>2.0884943866170942</c:v>
                </c:pt>
                <c:pt idx="2697">
                  <c:v>2.0884943866170942</c:v>
                </c:pt>
                <c:pt idx="2698">
                  <c:v>2.0884943866170942</c:v>
                </c:pt>
                <c:pt idx="2699">
                  <c:v>2.0884943866170942</c:v>
                </c:pt>
                <c:pt idx="2700">
                  <c:v>2.0884943866170942</c:v>
                </c:pt>
                <c:pt idx="2701">
                  <c:v>2.0884943866170942</c:v>
                </c:pt>
                <c:pt idx="2702">
                  <c:v>2.0884943866170942</c:v>
                </c:pt>
                <c:pt idx="2703">
                  <c:v>2.0884943866170942</c:v>
                </c:pt>
                <c:pt idx="2704">
                  <c:v>2.0884943866170942</c:v>
                </c:pt>
                <c:pt idx="2705">
                  <c:v>2.0884943866170942</c:v>
                </c:pt>
                <c:pt idx="2706">
                  <c:v>2.0884943866170942</c:v>
                </c:pt>
                <c:pt idx="2707">
                  <c:v>2.0884943866170942</c:v>
                </c:pt>
                <c:pt idx="2708">
                  <c:v>2.0884943866170942</c:v>
                </c:pt>
                <c:pt idx="2709">
                  <c:v>2.0884943866170942</c:v>
                </c:pt>
                <c:pt idx="2710">
                  <c:v>2.0884943866170942</c:v>
                </c:pt>
                <c:pt idx="2711">
                  <c:v>2.0884943866170942</c:v>
                </c:pt>
                <c:pt idx="2712">
                  <c:v>2.0884943866170942</c:v>
                </c:pt>
                <c:pt idx="2713">
                  <c:v>2.0884943866170942</c:v>
                </c:pt>
                <c:pt idx="2714">
                  <c:v>2.0884943866170942</c:v>
                </c:pt>
                <c:pt idx="2715">
                  <c:v>2.0884943866170942</c:v>
                </c:pt>
                <c:pt idx="2716">
                  <c:v>2.0884943866170942</c:v>
                </c:pt>
                <c:pt idx="2717">
                  <c:v>2.0884943866170942</c:v>
                </c:pt>
                <c:pt idx="2718">
                  <c:v>2.0884943866170942</c:v>
                </c:pt>
                <c:pt idx="2719">
                  <c:v>2.0884943866170942</c:v>
                </c:pt>
                <c:pt idx="2720">
                  <c:v>2.0884943866170942</c:v>
                </c:pt>
                <c:pt idx="2721">
                  <c:v>2.0884943866170942</c:v>
                </c:pt>
                <c:pt idx="2722">
                  <c:v>2.0884943866170942</c:v>
                </c:pt>
                <c:pt idx="2723">
                  <c:v>2.0884943866170942</c:v>
                </c:pt>
                <c:pt idx="2724">
                  <c:v>2.0884943866170942</c:v>
                </c:pt>
                <c:pt idx="2725">
                  <c:v>2.0884943866170942</c:v>
                </c:pt>
                <c:pt idx="2726">
                  <c:v>2.0884943866170942</c:v>
                </c:pt>
                <c:pt idx="2727">
                  <c:v>2.0884943866170942</c:v>
                </c:pt>
                <c:pt idx="2728">
                  <c:v>2.0884943866170942</c:v>
                </c:pt>
                <c:pt idx="2729">
                  <c:v>2.0884943866170942</c:v>
                </c:pt>
                <c:pt idx="2730">
                  <c:v>2.0884943866170942</c:v>
                </c:pt>
                <c:pt idx="2731">
                  <c:v>2.0884943866170942</c:v>
                </c:pt>
                <c:pt idx="2732">
                  <c:v>2.0884943866170942</c:v>
                </c:pt>
                <c:pt idx="2733">
                  <c:v>2.0884943866170942</c:v>
                </c:pt>
                <c:pt idx="2734">
                  <c:v>2.0884943866170942</c:v>
                </c:pt>
                <c:pt idx="2735">
                  <c:v>2.0884943866170942</c:v>
                </c:pt>
                <c:pt idx="2736">
                  <c:v>2.0884943866170942</c:v>
                </c:pt>
                <c:pt idx="2737">
                  <c:v>2.0884943866170942</c:v>
                </c:pt>
                <c:pt idx="2738">
                  <c:v>2.0884943866170942</c:v>
                </c:pt>
                <c:pt idx="2739">
                  <c:v>2.0884943866170942</c:v>
                </c:pt>
                <c:pt idx="2740">
                  <c:v>2.0884943866170942</c:v>
                </c:pt>
                <c:pt idx="2741">
                  <c:v>2.0884943866170942</c:v>
                </c:pt>
                <c:pt idx="2742">
                  <c:v>2.0884943866170942</c:v>
                </c:pt>
                <c:pt idx="2743">
                  <c:v>2.0884943866170942</c:v>
                </c:pt>
                <c:pt idx="2744">
                  <c:v>2.0884943866170942</c:v>
                </c:pt>
                <c:pt idx="2745">
                  <c:v>2.0884943866170942</c:v>
                </c:pt>
                <c:pt idx="2746">
                  <c:v>2.0884943866170942</c:v>
                </c:pt>
                <c:pt idx="2747">
                  <c:v>2.0884943866170942</c:v>
                </c:pt>
                <c:pt idx="2748">
                  <c:v>2.0884943866170942</c:v>
                </c:pt>
                <c:pt idx="2749">
                  <c:v>2.0884943866170942</c:v>
                </c:pt>
                <c:pt idx="2750">
                  <c:v>2.0884943866170942</c:v>
                </c:pt>
                <c:pt idx="2751">
                  <c:v>2.0884943866170942</c:v>
                </c:pt>
                <c:pt idx="2752">
                  <c:v>2.0884943866170942</c:v>
                </c:pt>
                <c:pt idx="2753">
                  <c:v>2.0884943866170942</c:v>
                </c:pt>
                <c:pt idx="2754">
                  <c:v>2.0884943866170942</c:v>
                </c:pt>
                <c:pt idx="2755">
                  <c:v>2.0884943866170942</c:v>
                </c:pt>
                <c:pt idx="2756">
                  <c:v>2.0884943866170942</c:v>
                </c:pt>
                <c:pt idx="2757" formatCode="0.0000">
                  <c:v>2.0884943866170942</c:v>
                </c:pt>
                <c:pt idx="2758">
                  <c:v>2.0884943866170942</c:v>
                </c:pt>
                <c:pt idx="2759">
                  <c:v>2.0884943866170942</c:v>
                </c:pt>
                <c:pt idx="2760">
                  <c:v>2.0884943866170942</c:v>
                </c:pt>
                <c:pt idx="2761">
                  <c:v>2.0884943866170942</c:v>
                </c:pt>
                <c:pt idx="2762">
                  <c:v>2.0884943866170942</c:v>
                </c:pt>
                <c:pt idx="2763">
                  <c:v>2.0884943866170942</c:v>
                </c:pt>
                <c:pt idx="2764">
                  <c:v>2.0884943866170942</c:v>
                </c:pt>
                <c:pt idx="2765">
                  <c:v>2.0884943866170942</c:v>
                </c:pt>
                <c:pt idx="2766">
                  <c:v>2.0884943866170942</c:v>
                </c:pt>
                <c:pt idx="2767">
                  <c:v>2.0884943866170942</c:v>
                </c:pt>
                <c:pt idx="2768">
                  <c:v>2.0884943866170942</c:v>
                </c:pt>
                <c:pt idx="2769">
                  <c:v>2.0884943866170942</c:v>
                </c:pt>
                <c:pt idx="2770">
                  <c:v>2.0884943866170942</c:v>
                </c:pt>
                <c:pt idx="2771">
                  <c:v>2.0884943866170942</c:v>
                </c:pt>
                <c:pt idx="2772">
                  <c:v>2.0884943866170942</c:v>
                </c:pt>
                <c:pt idx="2773">
                  <c:v>2.0884943866170942</c:v>
                </c:pt>
                <c:pt idx="2774">
                  <c:v>2.0884943866170942</c:v>
                </c:pt>
                <c:pt idx="2775">
                  <c:v>2.0884943866170942</c:v>
                </c:pt>
                <c:pt idx="2776">
                  <c:v>2.0884943866170942</c:v>
                </c:pt>
                <c:pt idx="2777">
                  <c:v>2.0884943866170942</c:v>
                </c:pt>
                <c:pt idx="2778">
                  <c:v>2.0884943866170942</c:v>
                </c:pt>
                <c:pt idx="2779">
                  <c:v>2.0884943866170942</c:v>
                </c:pt>
                <c:pt idx="2780">
                  <c:v>2.0884943866170942</c:v>
                </c:pt>
                <c:pt idx="2781">
                  <c:v>2.0884943866170942</c:v>
                </c:pt>
                <c:pt idx="2782">
                  <c:v>2.0884943866170942</c:v>
                </c:pt>
                <c:pt idx="2783">
                  <c:v>2.0884943866170942</c:v>
                </c:pt>
                <c:pt idx="2784">
                  <c:v>2.0884943866170942</c:v>
                </c:pt>
                <c:pt idx="2785">
                  <c:v>2.0884943866170942</c:v>
                </c:pt>
                <c:pt idx="2786">
                  <c:v>2.0884943866170942</c:v>
                </c:pt>
                <c:pt idx="2787">
                  <c:v>2.0884943866170942</c:v>
                </c:pt>
                <c:pt idx="2788">
                  <c:v>2.0884943866170942</c:v>
                </c:pt>
                <c:pt idx="2789">
                  <c:v>2.0884943866170942</c:v>
                </c:pt>
                <c:pt idx="2790">
                  <c:v>2.0884943866170942</c:v>
                </c:pt>
                <c:pt idx="2791">
                  <c:v>2.0884943866170942</c:v>
                </c:pt>
                <c:pt idx="2792">
                  <c:v>2.0884943866170942</c:v>
                </c:pt>
                <c:pt idx="2793">
                  <c:v>2.0884943866170942</c:v>
                </c:pt>
                <c:pt idx="2794">
                  <c:v>2.0884943866170942</c:v>
                </c:pt>
                <c:pt idx="2795">
                  <c:v>2.0884943866170942</c:v>
                </c:pt>
                <c:pt idx="2796">
                  <c:v>2.0884943866170942</c:v>
                </c:pt>
                <c:pt idx="2797">
                  <c:v>2.0884943866170942</c:v>
                </c:pt>
                <c:pt idx="2798">
                  <c:v>2.0884943866170942</c:v>
                </c:pt>
                <c:pt idx="2799">
                  <c:v>2.0884943866170942</c:v>
                </c:pt>
                <c:pt idx="2800">
                  <c:v>2.0884943866170942</c:v>
                </c:pt>
                <c:pt idx="2801">
                  <c:v>2.0884943866170942</c:v>
                </c:pt>
                <c:pt idx="2802">
                  <c:v>2.0884943866170942</c:v>
                </c:pt>
                <c:pt idx="2803">
                  <c:v>2.0884943866170942</c:v>
                </c:pt>
                <c:pt idx="2804">
                  <c:v>2.0884943866170942</c:v>
                </c:pt>
                <c:pt idx="2805">
                  <c:v>2.0884943866170942</c:v>
                </c:pt>
                <c:pt idx="2806">
                  <c:v>2.0884943866170942</c:v>
                </c:pt>
                <c:pt idx="2807">
                  <c:v>2.0884943866170942</c:v>
                </c:pt>
                <c:pt idx="2808">
                  <c:v>2.0884943866170942</c:v>
                </c:pt>
                <c:pt idx="2809">
                  <c:v>2.0884943866170942</c:v>
                </c:pt>
                <c:pt idx="2810">
                  <c:v>2.0884943866170942</c:v>
                </c:pt>
                <c:pt idx="2811">
                  <c:v>2.0884943866170942</c:v>
                </c:pt>
                <c:pt idx="2812">
                  <c:v>2.0884943866170942</c:v>
                </c:pt>
                <c:pt idx="2813">
                  <c:v>2.0884943866170942</c:v>
                </c:pt>
                <c:pt idx="2814">
                  <c:v>2.0884943866170942</c:v>
                </c:pt>
                <c:pt idx="2815">
                  <c:v>2.0884943866170942</c:v>
                </c:pt>
                <c:pt idx="2816">
                  <c:v>2.0884943866170942</c:v>
                </c:pt>
                <c:pt idx="2817">
                  <c:v>2.0884943866170942</c:v>
                </c:pt>
                <c:pt idx="2818">
                  <c:v>2.0884943866170942</c:v>
                </c:pt>
                <c:pt idx="2819">
                  <c:v>2.0884943866170942</c:v>
                </c:pt>
                <c:pt idx="2820">
                  <c:v>2.0884943866170942</c:v>
                </c:pt>
                <c:pt idx="2821">
                  <c:v>2.0884943866170942</c:v>
                </c:pt>
                <c:pt idx="2822">
                  <c:v>2.0884943866170942</c:v>
                </c:pt>
                <c:pt idx="2823">
                  <c:v>2.0884943866170942</c:v>
                </c:pt>
                <c:pt idx="2824">
                  <c:v>2.0884943866170942</c:v>
                </c:pt>
                <c:pt idx="2825">
                  <c:v>2.0884943866170942</c:v>
                </c:pt>
                <c:pt idx="2826">
                  <c:v>2.0884943866170942</c:v>
                </c:pt>
                <c:pt idx="2827">
                  <c:v>2.0884943866170942</c:v>
                </c:pt>
                <c:pt idx="2828">
                  <c:v>2.0884943866170942</c:v>
                </c:pt>
                <c:pt idx="2829">
                  <c:v>2.0884943866170942</c:v>
                </c:pt>
                <c:pt idx="2830">
                  <c:v>2.0884943866170942</c:v>
                </c:pt>
                <c:pt idx="2831">
                  <c:v>2.0884943866170942</c:v>
                </c:pt>
                <c:pt idx="2832">
                  <c:v>2.0884943866170942</c:v>
                </c:pt>
                <c:pt idx="2833">
                  <c:v>2.0884943866170942</c:v>
                </c:pt>
                <c:pt idx="2834">
                  <c:v>2.0884943866170942</c:v>
                </c:pt>
                <c:pt idx="2835">
                  <c:v>2.0884943866170942</c:v>
                </c:pt>
                <c:pt idx="2836">
                  <c:v>2.0884943866170942</c:v>
                </c:pt>
                <c:pt idx="2837">
                  <c:v>2.0884943866170942</c:v>
                </c:pt>
                <c:pt idx="2838">
                  <c:v>2.0884943866170942</c:v>
                </c:pt>
                <c:pt idx="2839">
                  <c:v>2.0884943866170942</c:v>
                </c:pt>
                <c:pt idx="2840">
                  <c:v>2.0884943866170942</c:v>
                </c:pt>
                <c:pt idx="2841">
                  <c:v>2.0884943866170942</c:v>
                </c:pt>
                <c:pt idx="2842">
                  <c:v>2.0884943866170942</c:v>
                </c:pt>
                <c:pt idx="2843">
                  <c:v>2.0884943866170942</c:v>
                </c:pt>
                <c:pt idx="2844">
                  <c:v>2.0884943866170942</c:v>
                </c:pt>
                <c:pt idx="2845">
                  <c:v>2.0884943866170942</c:v>
                </c:pt>
                <c:pt idx="2846">
                  <c:v>2.0884943866170942</c:v>
                </c:pt>
                <c:pt idx="2847">
                  <c:v>2.0884943866170942</c:v>
                </c:pt>
                <c:pt idx="2848">
                  <c:v>2.0884943866170942</c:v>
                </c:pt>
                <c:pt idx="2849">
                  <c:v>2.0884943866170942</c:v>
                </c:pt>
                <c:pt idx="2850">
                  <c:v>2.0884943866170942</c:v>
                </c:pt>
                <c:pt idx="2851">
                  <c:v>2.0884943866170942</c:v>
                </c:pt>
                <c:pt idx="2852">
                  <c:v>2.0884943866170942</c:v>
                </c:pt>
                <c:pt idx="2853">
                  <c:v>2.0884943866170942</c:v>
                </c:pt>
                <c:pt idx="2854">
                  <c:v>2.0884943866170942</c:v>
                </c:pt>
                <c:pt idx="2855">
                  <c:v>2.0884943866170942</c:v>
                </c:pt>
                <c:pt idx="2856">
                  <c:v>2.0884943866170942</c:v>
                </c:pt>
                <c:pt idx="2857">
                  <c:v>2.0884943866170942</c:v>
                </c:pt>
                <c:pt idx="2858">
                  <c:v>2.0884943866170942</c:v>
                </c:pt>
                <c:pt idx="2859">
                  <c:v>2.0884943866170942</c:v>
                </c:pt>
                <c:pt idx="2860">
                  <c:v>2.0884943866170942</c:v>
                </c:pt>
                <c:pt idx="2861">
                  <c:v>2.0884943866170942</c:v>
                </c:pt>
                <c:pt idx="2862">
                  <c:v>2.0884943866170942</c:v>
                </c:pt>
                <c:pt idx="2863">
                  <c:v>2.0884943866170942</c:v>
                </c:pt>
                <c:pt idx="2864">
                  <c:v>2.0884943866170942</c:v>
                </c:pt>
                <c:pt idx="2865">
                  <c:v>2.0884943866170942</c:v>
                </c:pt>
                <c:pt idx="2866">
                  <c:v>2.0884943866170942</c:v>
                </c:pt>
                <c:pt idx="2867">
                  <c:v>2.0884943866170942</c:v>
                </c:pt>
                <c:pt idx="2868">
                  <c:v>2.0884943866170942</c:v>
                </c:pt>
                <c:pt idx="2869">
                  <c:v>2.0884943866170942</c:v>
                </c:pt>
                <c:pt idx="2870">
                  <c:v>2.0884943866170942</c:v>
                </c:pt>
                <c:pt idx="2871">
                  <c:v>2.0884943866170942</c:v>
                </c:pt>
                <c:pt idx="2872">
                  <c:v>2.0884943866170942</c:v>
                </c:pt>
                <c:pt idx="2873">
                  <c:v>2.0884943866170942</c:v>
                </c:pt>
                <c:pt idx="2874">
                  <c:v>2.0884943866170942</c:v>
                </c:pt>
                <c:pt idx="2875">
                  <c:v>2.0884943866170942</c:v>
                </c:pt>
                <c:pt idx="2876">
                  <c:v>2.0884943866170942</c:v>
                </c:pt>
                <c:pt idx="2877">
                  <c:v>2.0884943866170942</c:v>
                </c:pt>
                <c:pt idx="2878">
                  <c:v>2.0884943866170942</c:v>
                </c:pt>
                <c:pt idx="2879">
                  <c:v>2.0884943866170942</c:v>
                </c:pt>
                <c:pt idx="2880">
                  <c:v>2.0884943866170942</c:v>
                </c:pt>
                <c:pt idx="2881">
                  <c:v>2.0884943866170942</c:v>
                </c:pt>
                <c:pt idx="2882">
                  <c:v>2.0884943866170942</c:v>
                </c:pt>
                <c:pt idx="2883">
                  <c:v>2.0884943866170942</c:v>
                </c:pt>
                <c:pt idx="2884">
                  <c:v>2.0884943866170942</c:v>
                </c:pt>
                <c:pt idx="2885">
                  <c:v>2.0884943866170942</c:v>
                </c:pt>
                <c:pt idx="2886">
                  <c:v>2.0884943866170942</c:v>
                </c:pt>
                <c:pt idx="2887">
                  <c:v>2.0884943866170942</c:v>
                </c:pt>
                <c:pt idx="2888">
                  <c:v>2.0884943866170942</c:v>
                </c:pt>
                <c:pt idx="2889">
                  <c:v>2.0884943866170942</c:v>
                </c:pt>
                <c:pt idx="2890">
                  <c:v>2.0884943866170942</c:v>
                </c:pt>
                <c:pt idx="2891">
                  <c:v>2.0884943866170942</c:v>
                </c:pt>
                <c:pt idx="2892">
                  <c:v>2.0884943866170942</c:v>
                </c:pt>
                <c:pt idx="2893">
                  <c:v>2.0884943866170942</c:v>
                </c:pt>
                <c:pt idx="2894">
                  <c:v>2.0884943866170942</c:v>
                </c:pt>
                <c:pt idx="2895">
                  <c:v>2.0884943866170942</c:v>
                </c:pt>
                <c:pt idx="2896">
                  <c:v>2.0884943866170942</c:v>
                </c:pt>
                <c:pt idx="2897">
                  <c:v>2.0884943866170942</c:v>
                </c:pt>
                <c:pt idx="2898">
                  <c:v>2.0884943866170942</c:v>
                </c:pt>
                <c:pt idx="2899">
                  <c:v>2.0884943866170942</c:v>
                </c:pt>
                <c:pt idx="2900">
                  <c:v>2.0884943866170942</c:v>
                </c:pt>
                <c:pt idx="2901">
                  <c:v>2.0884943866170942</c:v>
                </c:pt>
                <c:pt idx="2902">
                  <c:v>2.0884943866170942</c:v>
                </c:pt>
                <c:pt idx="2903">
                  <c:v>2.0884943866170942</c:v>
                </c:pt>
                <c:pt idx="2904">
                  <c:v>2.0884943866170942</c:v>
                </c:pt>
                <c:pt idx="2905">
                  <c:v>2.0884943866170942</c:v>
                </c:pt>
                <c:pt idx="2906">
                  <c:v>2.0884943866170942</c:v>
                </c:pt>
                <c:pt idx="2907">
                  <c:v>2.0884943866170942</c:v>
                </c:pt>
                <c:pt idx="2908">
                  <c:v>2.0884943866170942</c:v>
                </c:pt>
                <c:pt idx="2909">
                  <c:v>2.0884943866170942</c:v>
                </c:pt>
                <c:pt idx="2910">
                  <c:v>2.0884943866170942</c:v>
                </c:pt>
                <c:pt idx="2911">
                  <c:v>2.0884943866170942</c:v>
                </c:pt>
                <c:pt idx="2912">
                  <c:v>2.0884943866170942</c:v>
                </c:pt>
                <c:pt idx="2913">
                  <c:v>2.0884943866170942</c:v>
                </c:pt>
                <c:pt idx="2914">
                  <c:v>2.0884943866170942</c:v>
                </c:pt>
                <c:pt idx="2915">
                  <c:v>2.0884943866170942</c:v>
                </c:pt>
                <c:pt idx="2916">
                  <c:v>2.0884943866170942</c:v>
                </c:pt>
                <c:pt idx="2917">
                  <c:v>2.0884943866170942</c:v>
                </c:pt>
                <c:pt idx="2918">
                  <c:v>2.0884943866170942</c:v>
                </c:pt>
                <c:pt idx="2919">
                  <c:v>2.0884943866170942</c:v>
                </c:pt>
                <c:pt idx="2920">
                  <c:v>2.0884943866170942</c:v>
                </c:pt>
                <c:pt idx="2921">
                  <c:v>2.0884943866170942</c:v>
                </c:pt>
                <c:pt idx="2922">
                  <c:v>2.0884943866170942</c:v>
                </c:pt>
                <c:pt idx="2923">
                  <c:v>2.0884943866170942</c:v>
                </c:pt>
                <c:pt idx="2924">
                  <c:v>2.0884943866170942</c:v>
                </c:pt>
                <c:pt idx="2925">
                  <c:v>2.0884943866170942</c:v>
                </c:pt>
                <c:pt idx="2926">
                  <c:v>2.0884943866170942</c:v>
                </c:pt>
                <c:pt idx="2927">
                  <c:v>2.0884943866170942</c:v>
                </c:pt>
                <c:pt idx="2928">
                  <c:v>2.0884943866170942</c:v>
                </c:pt>
                <c:pt idx="2929">
                  <c:v>2.0884943866170942</c:v>
                </c:pt>
                <c:pt idx="2930">
                  <c:v>2.0884943866170942</c:v>
                </c:pt>
                <c:pt idx="2931">
                  <c:v>2.0884943866170942</c:v>
                </c:pt>
                <c:pt idx="2932">
                  <c:v>2.0884943866170942</c:v>
                </c:pt>
                <c:pt idx="2933">
                  <c:v>2.0884943866170942</c:v>
                </c:pt>
                <c:pt idx="2934">
                  <c:v>2.0884943866170942</c:v>
                </c:pt>
                <c:pt idx="2935">
                  <c:v>2.0884943866170942</c:v>
                </c:pt>
                <c:pt idx="2936">
                  <c:v>2.0884943866170942</c:v>
                </c:pt>
                <c:pt idx="2937">
                  <c:v>2.0884943866170942</c:v>
                </c:pt>
                <c:pt idx="2938">
                  <c:v>2.0884943866170942</c:v>
                </c:pt>
                <c:pt idx="2939">
                  <c:v>2.0884943866170942</c:v>
                </c:pt>
                <c:pt idx="2940">
                  <c:v>2.0884943866170942</c:v>
                </c:pt>
                <c:pt idx="2941">
                  <c:v>2.0884943866170942</c:v>
                </c:pt>
                <c:pt idx="2942">
                  <c:v>2.0884943866170942</c:v>
                </c:pt>
                <c:pt idx="2943">
                  <c:v>2.0884943866170942</c:v>
                </c:pt>
                <c:pt idx="2944">
                  <c:v>2.0884943866170942</c:v>
                </c:pt>
                <c:pt idx="2945">
                  <c:v>2.0884943866170942</c:v>
                </c:pt>
                <c:pt idx="2946">
                  <c:v>2.0884943866170942</c:v>
                </c:pt>
                <c:pt idx="2947">
                  <c:v>2.0884943866170942</c:v>
                </c:pt>
                <c:pt idx="2948">
                  <c:v>2.0884943866170942</c:v>
                </c:pt>
                <c:pt idx="2949">
                  <c:v>2.0884943866170942</c:v>
                </c:pt>
                <c:pt idx="2950">
                  <c:v>2.0884943866170942</c:v>
                </c:pt>
                <c:pt idx="2951">
                  <c:v>2.0884943866170942</c:v>
                </c:pt>
                <c:pt idx="2952">
                  <c:v>2.0884943866170942</c:v>
                </c:pt>
                <c:pt idx="2953">
                  <c:v>2.0884943866170942</c:v>
                </c:pt>
                <c:pt idx="2954">
                  <c:v>2.0884943866170942</c:v>
                </c:pt>
                <c:pt idx="2955">
                  <c:v>2.0884943866170942</c:v>
                </c:pt>
                <c:pt idx="2956">
                  <c:v>2.0884943866170942</c:v>
                </c:pt>
                <c:pt idx="2957">
                  <c:v>2.0884943866170942</c:v>
                </c:pt>
                <c:pt idx="2958">
                  <c:v>2.0884943866170942</c:v>
                </c:pt>
                <c:pt idx="2959">
                  <c:v>2.0884943866170942</c:v>
                </c:pt>
                <c:pt idx="2960">
                  <c:v>2.0884943866170942</c:v>
                </c:pt>
                <c:pt idx="2961">
                  <c:v>2.0884943866170942</c:v>
                </c:pt>
                <c:pt idx="2962">
                  <c:v>2.0884943866170942</c:v>
                </c:pt>
                <c:pt idx="2963">
                  <c:v>2.0884943866170942</c:v>
                </c:pt>
                <c:pt idx="2964">
                  <c:v>2.0884943866170942</c:v>
                </c:pt>
                <c:pt idx="2965">
                  <c:v>2.0884943866170942</c:v>
                </c:pt>
                <c:pt idx="2966">
                  <c:v>2.0884943866170942</c:v>
                </c:pt>
                <c:pt idx="2967">
                  <c:v>2.0884943866170942</c:v>
                </c:pt>
                <c:pt idx="2968">
                  <c:v>2.0884943866170942</c:v>
                </c:pt>
                <c:pt idx="2969">
                  <c:v>2.0884943866170942</c:v>
                </c:pt>
                <c:pt idx="2970">
                  <c:v>2.0884943866170942</c:v>
                </c:pt>
                <c:pt idx="2971">
                  <c:v>2.0884943866170942</c:v>
                </c:pt>
                <c:pt idx="2972">
                  <c:v>2.0884943866170942</c:v>
                </c:pt>
                <c:pt idx="2973">
                  <c:v>2.0884943866170942</c:v>
                </c:pt>
                <c:pt idx="2974">
                  <c:v>2.0884943866170942</c:v>
                </c:pt>
                <c:pt idx="2975">
                  <c:v>2.0884943866170942</c:v>
                </c:pt>
                <c:pt idx="2976">
                  <c:v>2.0884943866170942</c:v>
                </c:pt>
                <c:pt idx="2977">
                  <c:v>2.0884943866170942</c:v>
                </c:pt>
                <c:pt idx="2978">
                  <c:v>2.0884943866170942</c:v>
                </c:pt>
                <c:pt idx="2979">
                  <c:v>2.0884943866170942</c:v>
                </c:pt>
                <c:pt idx="2980">
                  <c:v>2.0884943866170942</c:v>
                </c:pt>
                <c:pt idx="2981">
                  <c:v>2.0884943866170942</c:v>
                </c:pt>
                <c:pt idx="2982">
                  <c:v>2.0884943866170942</c:v>
                </c:pt>
                <c:pt idx="2983">
                  <c:v>2.0884943866170942</c:v>
                </c:pt>
                <c:pt idx="2984">
                  <c:v>2.0884943866170942</c:v>
                </c:pt>
                <c:pt idx="2985">
                  <c:v>2.0884943866170942</c:v>
                </c:pt>
                <c:pt idx="2986">
                  <c:v>2.0884943866170942</c:v>
                </c:pt>
                <c:pt idx="2987">
                  <c:v>2.0884943866170942</c:v>
                </c:pt>
                <c:pt idx="2988">
                  <c:v>2.0884943866170942</c:v>
                </c:pt>
                <c:pt idx="2989">
                  <c:v>2.0884943866170942</c:v>
                </c:pt>
                <c:pt idx="2990">
                  <c:v>2.0884943866170942</c:v>
                </c:pt>
                <c:pt idx="2991">
                  <c:v>2.0884943866170942</c:v>
                </c:pt>
                <c:pt idx="2992">
                  <c:v>2.0884943866170942</c:v>
                </c:pt>
                <c:pt idx="2993">
                  <c:v>2.0884943866170942</c:v>
                </c:pt>
                <c:pt idx="2994">
                  <c:v>2.0884943866170942</c:v>
                </c:pt>
                <c:pt idx="2995">
                  <c:v>2.0884943866170942</c:v>
                </c:pt>
                <c:pt idx="2996">
                  <c:v>2.0884943866170942</c:v>
                </c:pt>
                <c:pt idx="2997">
                  <c:v>2.0884943866170942</c:v>
                </c:pt>
                <c:pt idx="2998">
                  <c:v>2.0884943866170942</c:v>
                </c:pt>
                <c:pt idx="2999">
                  <c:v>2.0884943866170942</c:v>
                </c:pt>
                <c:pt idx="3000">
                  <c:v>2.0884943866170942</c:v>
                </c:pt>
                <c:pt idx="3001">
                  <c:v>2.0884943866170942</c:v>
                </c:pt>
                <c:pt idx="3002">
                  <c:v>2.0884943866170942</c:v>
                </c:pt>
                <c:pt idx="3003">
                  <c:v>2.0884943866170942</c:v>
                </c:pt>
                <c:pt idx="3004">
                  <c:v>2.0884943866170942</c:v>
                </c:pt>
                <c:pt idx="3005">
                  <c:v>2.0884943866170942</c:v>
                </c:pt>
                <c:pt idx="3006">
                  <c:v>2.0884943866170942</c:v>
                </c:pt>
                <c:pt idx="3007">
                  <c:v>2.0884943866170942</c:v>
                </c:pt>
                <c:pt idx="3008">
                  <c:v>2.0884943866170942</c:v>
                </c:pt>
                <c:pt idx="3009">
                  <c:v>2.0884943866170942</c:v>
                </c:pt>
                <c:pt idx="3010">
                  <c:v>2.0884943866170942</c:v>
                </c:pt>
                <c:pt idx="3011">
                  <c:v>2.0884943866170942</c:v>
                </c:pt>
                <c:pt idx="3012">
                  <c:v>2.0884943866170942</c:v>
                </c:pt>
                <c:pt idx="3013">
                  <c:v>2.0884943866170942</c:v>
                </c:pt>
                <c:pt idx="3014">
                  <c:v>2.0884943866170942</c:v>
                </c:pt>
                <c:pt idx="3015">
                  <c:v>2.0884943866170942</c:v>
                </c:pt>
                <c:pt idx="3016">
                  <c:v>2.0884943866170942</c:v>
                </c:pt>
                <c:pt idx="3017">
                  <c:v>2.0884943866170942</c:v>
                </c:pt>
                <c:pt idx="3018">
                  <c:v>2.0884943866170942</c:v>
                </c:pt>
                <c:pt idx="3019">
                  <c:v>2.0884943866170942</c:v>
                </c:pt>
                <c:pt idx="3020">
                  <c:v>2.0884943866170942</c:v>
                </c:pt>
                <c:pt idx="3021">
                  <c:v>2.0884943866170942</c:v>
                </c:pt>
                <c:pt idx="3022">
                  <c:v>2.0884943866170942</c:v>
                </c:pt>
                <c:pt idx="3023">
                  <c:v>2.0884943866170942</c:v>
                </c:pt>
                <c:pt idx="3024">
                  <c:v>2.0884943866170942</c:v>
                </c:pt>
                <c:pt idx="3025">
                  <c:v>2.0884943866170942</c:v>
                </c:pt>
                <c:pt idx="3026">
                  <c:v>2.0884943866170942</c:v>
                </c:pt>
                <c:pt idx="3027">
                  <c:v>2.0884943866170942</c:v>
                </c:pt>
                <c:pt idx="3028">
                  <c:v>2.0884943866170942</c:v>
                </c:pt>
                <c:pt idx="3029">
                  <c:v>2.0884943866170942</c:v>
                </c:pt>
                <c:pt idx="3030">
                  <c:v>2.0884943866170942</c:v>
                </c:pt>
                <c:pt idx="3031">
                  <c:v>2.0884943866170942</c:v>
                </c:pt>
                <c:pt idx="3032">
                  <c:v>2.0884943866170942</c:v>
                </c:pt>
                <c:pt idx="3033">
                  <c:v>2.0884943866170942</c:v>
                </c:pt>
                <c:pt idx="3034">
                  <c:v>2.0884943866170942</c:v>
                </c:pt>
                <c:pt idx="3035">
                  <c:v>2.0884943866170942</c:v>
                </c:pt>
                <c:pt idx="3036">
                  <c:v>2.0884943866170942</c:v>
                </c:pt>
                <c:pt idx="3037">
                  <c:v>2.0884943866170942</c:v>
                </c:pt>
                <c:pt idx="3038">
                  <c:v>2.0884943866170942</c:v>
                </c:pt>
                <c:pt idx="3039">
                  <c:v>2.0884943866170942</c:v>
                </c:pt>
                <c:pt idx="3040">
                  <c:v>2.0884943866170942</c:v>
                </c:pt>
                <c:pt idx="3041">
                  <c:v>2.0884943866170942</c:v>
                </c:pt>
                <c:pt idx="3042">
                  <c:v>2.0884943866170942</c:v>
                </c:pt>
                <c:pt idx="3043">
                  <c:v>2.0884943866170942</c:v>
                </c:pt>
                <c:pt idx="3044">
                  <c:v>2.0884943866170942</c:v>
                </c:pt>
                <c:pt idx="3045">
                  <c:v>2.0884943866170942</c:v>
                </c:pt>
                <c:pt idx="3046">
                  <c:v>2.0884943866170942</c:v>
                </c:pt>
                <c:pt idx="3047">
                  <c:v>2.0884943866170942</c:v>
                </c:pt>
                <c:pt idx="3048">
                  <c:v>2.0884943866170942</c:v>
                </c:pt>
                <c:pt idx="3049">
                  <c:v>2.0884943866170942</c:v>
                </c:pt>
                <c:pt idx="3050">
                  <c:v>2.0884943866170942</c:v>
                </c:pt>
                <c:pt idx="3051">
                  <c:v>2.0884943866170942</c:v>
                </c:pt>
                <c:pt idx="3052">
                  <c:v>2.0884943866170942</c:v>
                </c:pt>
                <c:pt idx="3053">
                  <c:v>2.0884943866170942</c:v>
                </c:pt>
                <c:pt idx="3054">
                  <c:v>2.0884943866170942</c:v>
                </c:pt>
                <c:pt idx="3055">
                  <c:v>2.0884943866170942</c:v>
                </c:pt>
                <c:pt idx="3056">
                  <c:v>2.0884943866170942</c:v>
                </c:pt>
                <c:pt idx="3057">
                  <c:v>2.0884943866170942</c:v>
                </c:pt>
                <c:pt idx="3058">
                  <c:v>2.0884943866170942</c:v>
                </c:pt>
                <c:pt idx="3059">
                  <c:v>2.0884943866170942</c:v>
                </c:pt>
                <c:pt idx="3060">
                  <c:v>2.0884943866170942</c:v>
                </c:pt>
                <c:pt idx="3061">
                  <c:v>2.0884943866170942</c:v>
                </c:pt>
                <c:pt idx="3062">
                  <c:v>2.0884943866170942</c:v>
                </c:pt>
                <c:pt idx="3063">
                  <c:v>2.0884943866170942</c:v>
                </c:pt>
                <c:pt idx="3064">
                  <c:v>2.0884943866170942</c:v>
                </c:pt>
                <c:pt idx="3065">
                  <c:v>2.0884943866170942</c:v>
                </c:pt>
                <c:pt idx="3066">
                  <c:v>2.0884943866170942</c:v>
                </c:pt>
                <c:pt idx="3067">
                  <c:v>2.0884943866170942</c:v>
                </c:pt>
                <c:pt idx="3068">
                  <c:v>2.0884943866170942</c:v>
                </c:pt>
                <c:pt idx="3069">
                  <c:v>2.0884943866170942</c:v>
                </c:pt>
                <c:pt idx="3070">
                  <c:v>2.0884943866170942</c:v>
                </c:pt>
                <c:pt idx="3071">
                  <c:v>2.0884943866170942</c:v>
                </c:pt>
                <c:pt idx="3072">
                  <c:v>2.0884943866170942</c:v>
                </c:pt>
                <c:pt idx="3073">
                  <c:v>2.0884943866170942</c:v>
                </c:pt>
                <c:pt idx="3074">
                  <c:v>2.0884943866170942</c:v>
                </c:pt>
                <c:pt idx="3075">
                  <c:v>2.0884943866170942</c:v>
                </c:pt>
                <c:pt idx="3076">
                  <c:v>2.0884943866170942</c:v>
                </c:pt>
                <c:pt idx="3077">
                  <c:v>2.0884943866170942</c:v>
                </c:pt>
                <c:pt idx="3078">
                  <c:v>2.0884943866170942</c:v>
                </c:pt>
                <c:pt idx="3079">
                  <c:v>2.0884943866170942</c:v>
                </c:pt>
                <c:pt idx="3080">
                  <c:v>2.0884943866170942</c:v>
                </c:pt>
                <c:pt idx="3081">
                  <c:v>2.0884943866170942</c:v>
                </c:pt>
                <c:pt idx="3082">
                  <c:v>2.0884943866170942</c:v>
                </c:pt>
                <c:pt idx="3083">
                  <c:v>2.0884943866170942</c:v>
                </c:pt>
                <c:pt idx="3084">
                  <c:v>2.0884943866170942</c:v>
                </c:pt>
                <c:pt idx="3085">
                  <c:v>2.0884943866170942</c:v>
                </c:pt>
                <c:pt idx="3086">
                  <c:v>2.0884943866170942</c:v>
                </c:pt>
                <c:pt idx="3087">
                  <c:v>2.0884943866170942</c:v>
                </c:pt>
                <c:pt idx="3088">
                  <c:v>2.0884943866170942</c:v>
                </c:pt>
                <c:pt idx="3089">
                  <c:v>2.0884943866170942</c:v>
                </c:pt>
                <c:pt idx="3090">
                  <c:v>2.0884943866170942</c:v>
                </c:pt>
                <c:pt idx="3091">
                  <c:v>2.0884943866170942</c:v>
                </c:pt>
                <c:pt idx="3092">
                  <c:v>2.0884943866170942</c:v>
                </c:pt>
                <c:pt idx="3093">
                  <c:v>2.0884943866170942</c:v>
                </c:pt>
                <c:pt idx="3094">
                  <c:v>2.0884943866170942</c:v>
                </c:pt>
                <c:pt idx="3095">
                  <c:v>2.0884943866170942</c:v>
                </c:pt>
                <c:pt idx="3096">
                  <c:v>2.0884943866170942</c:v>
                </c:pt>
                <c:pt idx="3097">
                  <c:v>2.0884943866170942</c:v>
                </c:pt>
                <c:pt idx="3098">
                  <c:v>2.0884943866170942</c:v>
                </c:pt>
                <c:pt idx="3099">
                  <c:v>2.0884943866170942</c:v>
                </c:pt>
                <c:pt idx="3100">
                  <c:v>2.0884943866170942</c:v>
                </c:pt>
                <c:pt idx="3101">
                  <c:v>2.0884943866170942</c:v>
                </c:pt>
                <c:pt idx="3102">
                  <c:v>2.0884943866170942</c:v>
                </c:pt>
                <c:pt idx="3103">
                  <c:v>2.0884943866170942</c:v>
                </c:pt>
                <c:pt idx="3104">
                  <c:v>2.0884943866170942</c:v>
                </c:pt>
                <c:pt idx="3105">
                  <c:v>2.0884943866170942</c:v>
                </c:pt>
                <c:pt idx="3106">
                  <c:v>2.0884943866170942</c:v>
                </c:pt>
                <c:pt idx="3107">
                  <c:v>2.0884943866170942</c:v>
                </c:pt>
                <c:pt idx="3108">
                  <c:v>2.0884943866170942</c:v>
                </c:pt>
                <c:pt idx="3109">
                  <c:v>2.0884943866170942</c:v>
                </c:pt>
                <c:pt idx="3110">
                  <c:v>2.0884943866170942</c:v>
                </c:pt>
                <c:pt idx="3111">
                  <c:v>2.0884943866170942</c:v>
                </c:pt>
                <c:pt idx="3112">
                  <c:v>2.0884943866170942</c:v>
                </c:pt>
                <c:pt idx="3113">
                  <c:v>2.0884943866170942</c:v>
                </c:pt>
                <c:pt idx="3114">
                  <c:v>2.0884943866170942</c:v>
                </c:pt>
                <c:pt idx="3115">
                  <c:v>2.0884943866170942</c:v>
                </c:pt>
                <c:pt idx="3116">
                  <c:v>2.0884943866170942</c:v>
                </c:pt>
                <c:pt idx="3117">
                  <c:v>2.0884943866170942</c:v>
                </c:pt>
                <c:pt idx="3118">
                  <c:v>2.0884943866170942</c:v>
                </c:pt>
                <c:pt idx="3119">
                  <c:v>2.0884943866170942</c:v>
                </c:pt>
                <c:pt idx="3120">
                  <c:v>2.0884943866170942</c:v>
                </c:pt>
                <c:pt idx="3121">
                  <c:v>2.0884943866170942</c:v>
                </c:pt>
                <c:pt idx="3122">
                  <c:v>2.0884943866170942</c:v>
                </c:pt>
                <c:pt idx="3123">
                  <c:v>2.0884943866170942</c:v>
                </c:pt>
                <c:pt idx="3124">
                  <c:v>2.0884943866170942</c:v>
                </c:pt>
                <c:pt idx="3125">
                  <c:v>2.0884943866170942</c:v>
                </c:pt>
                <c:pt idx="3126">
                  <c:v>2.0884943866170942</c:v>
                </c:pt>
                <c:pt idx="3127">
                  <c:v>2.0884943866170942</c:v>
                </c:pt>
                <c:pt idx="3128">
                  <c:v>2.0884943866170942</c:v>
                </c:pt>
                <c:pt idx="3129">
                  <c:v>2.0884943866170942</c:v>
                </c:pt>
                <c:pt idx="3130">
                  <c:v>2.0884943866170942</c:v>
                </c:pt>
                <c:pt idx="3131">
                  <c:v>2.0884943866170942</c:v>
                </c:pt>
                <c:pt idx="3132">
                  <c:v>2.0884943866170942</c:v>
                </c:pt>
                <c:pt idx="3133">
                  <c:v>2.0884943866170942</c:v>
                </c:pt>
                <c:pt idx="3134">
                  <c:v>2.0884943866170942</c:v>
                </c:pt>
                <c:pt idx="3135">
                  <c:v>2.0884943866170942</c:v>
                </c:pt>
                <c:pt idx="3136">
                  <c:v>2.0884943866170942</c:v>
                </c:pt>
                <c:pt idx="3137">
                  <c:v>2.0884943866170942</c:v>
                </c:pt>
                <c:pt idx="3138">
                  <c:v>2.0884943866170942</c:v>
                </c:pt>
                <c:pt idx="3139">
                  <c:v>2.0884943866170942</c:v>
                </c:pt>
                <c:pt idx="3140">
                  <c:v>2.0884943866170942</c:v>
                </c:pt>
                <c:pt idx="3141">
                  <c:v>2.0884943866170942</c:v>
                </c:pt>
                <c:pt idx="3142">
                  <c:v>2.0884943866170942</c:v>
                </c:pt>
                <c:pt idx="3143">
                  <c:v>2.0884943866170942</c:v>
                </c:pt>
                <c:pt idx="3144">
                  <c:v>2.0884943866170942</c:v>
                </c:pt>
                <c:pt idx="3145">
                  <c:v>2.0884943866170942</c:v>
                </c:pt>
                <c:pt idx="3146">
                  <c:v>2.0884943866170942</c:v>
                </c:pt>
                <c:pt idx="3147">
                  <c:v>2.0884943866170942</c:v>
                </c:pt>
                <c:pt idx="3148">
                  <c:v>2.0884943866170942</c:v>
                </c:pt>
                <c:pt idx="3149">
                  <c:v>2.0884943866170942</c:v>
                </c:pt>
                <c:pt idx="3150">
                  <c:v>2.0884943866170942</c:v>
                </c:pt>
                <c:pt idx="3151">
                  <c:v>2.0884943866170942</c:v>
                </c:pt>
                <c:pt idx="3152">
                  <c:v>2.0884943866170942</c:v>
                </c:pt>
                <c:pt idx="3153">
                  <c:v>2.0884943866170942</c:v>
                </c:pt>
                <c:pt idx="3154">
                  <c:v>2.0884943866170942</c:v>
                </c:pt>
                <c:pt idx="3155">
                  <c:v>2.0884943866170942</c:v>
                </c:pt>
                <c:pt idx="3156">
                  <c:v>2.0884943866170942</c:v>
                </c:pt>
                <c:pt idx="3157">
                  <c:v>2.0884943866170942</c:v>
                </c:pt>
                <c:pt idx="3158">
                  <c:v>2.0884943866170942</c:v>
                </c:pt>
                <c:pt idx="3159">
                  <c:v>2.0884943866170942</c:v>
                </c:pt>
                <c:pt idx="3160">
                  <c:v>2.0884943866170942</c:v>
                </c:pt>
                <c:pt idx="3161">
                  <c:v>2.0884943866170942</c:v>
                </c:pt>
                <c:pt idx="3162">
                  <c:v>2.0884943866170942</c:v>
                </c:pt>
                <c:pt idx="3163">
                  <c:v>2.0884943866170942</c:v>
                </c:pt>
                <c:pt idx="3164">
                  <c:v>2.0884943866170942</c:v>
                </c:pt>
                <c:pt idx="3165">
                  <c:v>2.0884943866170942</c:v>
                </c:pt>
                <c:pt idx="3166">
                  <c:v>2.0884943866170942</c:v>
                </c:pt>
                <c:pt idx="3167">
                  <c:v>2.0884943866170942</c:v>
                </c:pt>
                <c:pt idx="3168">
                  <c:v>2.0884943866170942</c:v>
                </c:pt>
                <c:pt idx="3169">
                  <c:v>2.0884943866170942</c:v>
                </c:pt>
                <c:pt idx="3170">
                  <c:v>2.0884943866170942</c:v>
                </c:pt>
                <c:pt idx="3171">
                  <c:v>2.0884943866170942</c:v>
                </c:pt>
                <c:pt idx="3172">
                  <c:v>2.0884943866170942</c:v>
                </c:pt>
                <c:pt idx="3173">
                  <c:v>2.0884943866170942</c:v>
                </c:pt>
                <c:pt idx="3174">
                  <c:v>2.0884943866170942</c:v>
                </c:pt>
                <c:pt idx="3175">
                  <c:v>2.0884943866170942</c:v>
                </c:pt>
                <c:pt idx="3176">
                  <c:v>2.0884943866170942</c:v>
                </c:pt>
                <c:pt idx="3177">
                  <c:v>2.0884943866170942</c:v>
                </c:pt>
                <c:pt idx="3178">
                  <c:v>2.0884943866170942</c:v>
                </c:pt>
                <c:pt idx="3179">
                  <c:v>2.0884943866170942</c:v>
                </c:pt>
                <c:pt idx="3180">
                  <c:v>2.0884943866170942</c:v>
                </c:pt>
                <c:pt idx="3181">
                  <c:v>2.0884943866170942</c:v>
                </c:pt>
                <c:pt idx="3182">
                  <c:v>2.0884943866170942</c:v>
                </c:pt>
                <c:pt idx="3183">
                  <c:v>2.0884943866170942</c:v>
                </c:pt>
                <c:pt idx="3184">
                  <c:v>2.0884943866170942</c:v>
                </c:pt>
                <c:pt idx="3185">
                  <c:v>2.0884943866170942</c:v>
                </c:pt>
                <c:pt idx="3186">
                  <c:v>2.0884943866170942</c:v>
                </c:pt>
                <c:pt idx="3187">
                  <c:v>2.0884943866170942</c:v>
                </c:pt>
                <c:pt idx="3188">
                  <c:v>2.0884943866170942</c:v>
                </c:pt>
                <c:pt idx="3189">
                  <c:v>2.0884943866170942</c:v>
                </c:pt>
                <c:pt idx="3190">
                  <c:v>2.0884943866170942</c:v>
                </c:pt>
                <c:pt idx="3191">
                  <c:v>2.0884943866170942</c:v>
                </c:pt>
                <c:pt idx="3192">
                  <c:v>2.0884943866170942</c:v>
                </c:pt>
                <c:pt idx="3193">
                  <c:v>2.0884943866170942</c:v>
                </c:pt>
                <c:pt idx="3194">
                  <c:v>2.0884943866170942</c:v>
                </c:pt>
                <c:pt idx="3195">
                  <c:v>2.0884943866170942</c:v>
                </c:pt>
                <c:pt idx="3196">
                  <c:v>2.0884943866170942</c:v>
                </c:pt>
                <c:pt idx="3197">
                  <c:v>2.0884943866170942</c:v>
                </c:pt>
                <c:pt idx="3198">
                  <c:v>2.0884943866170942</c:v>
                </c:pt>
                <c:pt idx="3199">
                  <c:v>2.0884943866170942</c:v>
                </c:pt>
                <c:pt idx="3200">
                  <c:v>2.0884943866170942</c:v>
                </c:pt>
                <c:pt idx="3201">
                  <c:v>2.0884943866170942</c:v>
                </c:pt>
                <c:pt idx="3202">
                  <c:v>2.0884943866170942</c:v>
                </c:pt>
                <c:pt idx="3203">
                  <c:v>2.0884943866170942</c:v>
                </c:pt>
                <c:pt idx="3204">
                  <c:v>2.0884943866170942</c:v>
                </c:pt>
                <c:pt idx="3205">
                  <c:v>2.0884943866170942</c:v>
                </c:pt>
                <c:pt idx="3206">
                  <c:v>2.0884943866170942</c:v>
                </c:pt>
                <c:pt idx="3207">
                  <c:v>2.0884943866170942</c:v>
                </c:pt>
                <c:pt idx="3208">
                  <c:v>2.0884943866170942</c:v>
                </c:pt>
                <c:pt idx="3209">
                  <c:v>2.0884943866170942</c:v>
                </c:pt>
                <c:pt idx="3210">
                  <c:v>2.0884943866170942</c:v>
                </c:pt>
                <c:pt idx="3211">
                  <c:v>2.0884943866170942</c:v>
                </c:pt>
                <c:pt idx="3212">
                  <c:v>2.0884943866170942</c:v>
                </c:pt>
                <c:pt idx="3213">
                  <c:v>2.0884943866170942</c:v>
                </c:pt>
                <c:pt idx="3214">
                  <c:v>2.0884943866170942</c:v>
                </c:pt>
                <c:pt idx="3215">
                  <c:v>2.0884943866170942</c:v>
                </c:pt>
                <c:pt idx="3216">
                  <c:v>2.0884943866170942</c:v>
                </c:pt>
                <c:pt idx="3217">
                  <c:v>2.0884943866170942</c:v>
                </c:pt>
                <c:pt idx="3218">
                  <c:v>2.0884943866170942</c:v>
                </c:pt>
                <c:pt idx="3219">
                  <c:v>2.0884943866170942</c:v>
                </c:pt>
                <c:pt idx="3220">
                  <c:v>2.0884943866170942</c:v>
                </c:pt>
                <c:pt idx="3221">
                  <c:v>2.0884943866170942</c:v>
                </c:pt>
                <c:pt idx="3222">
                  <c:v>2.0884943866170942</c:v>
                </c:pt>
                <c:pt idx="3223">
                  <c:v>2.0884943866170942</c:v>
                </c:pt>
                <c:pt idx="3224">
                  <c:v>2.0884943866170942</c:v>
                </c:pt>
                <c:pt idx="3225">
                  <c:v>2.0884943866170942</c:v>
                </c:pt>
                <c:pt idx="3226">
                  <c:v>2.0884943866170942</c:v>
                </c:pt>
                <c:pt idx="3227">
                  <c:v>2.0884943866170942</c:v>
                </c:pt>
                <c:pt idx="3228">
                  <c:v>2.0884943866170942</c:v>
                </c:pt>
                <c:pt idx="3229">
                  <c:v>2.0884943866170942</c:v>
                </c:pt>
                <c:pt idx="3230">
                  <c:v>2.0884943866170942</c:v>
                </c:pt>
                <c:pt idx="3231">
                  <c:v>2.0884943866170942</c:v>
                </c:pt>
                <c:pt idx="3232">
                  <c:v>2.0884943866170942</c:v>
                </c:pt>
                <c:pt idx="3233">
                  <c:v>2.0884943866170942</c:v>
                </c:pt>
                <c:pt idx="3234">
                  <c:v>2.0884943866170942</c:v>
                </c:pt>
                <c:pt idx="3235">
                  <c:v>2.0884943866170942</c:v>
                </c:pt>
                <c:pt idx="3236">
                  <c:v>2.0884943866170942</c:v>
                </c:pt>
                <c:pt idx="3237">
                  <c:v>2.0884943866170942</c:v>
                </c:pt>
                <c:pt idx="3238">
                  <c:v>2.0884943866170942</c:v>
                </c:pt>
                <c:pt idx="3239">
                  <c:v>2.0884943866170942</c:v>
                </c:pt>
                <c:pt idx="3240">
                  <c:v>2.0884943866170942</c:v>
                </c:pt>
                <c:pt idx="3241">
                  <c:v>2.0884943866170942</c:v>
                </c:pt>
                <c:pt idx="3242">
                  <c:v>2.0884943866170942</c:v>
                </c:pt>
                <c:pt idx="3243">
                  <c:v>2.0884943866170942</c:v>
                </c:pt>
                <c:pt idx="3244">
                  <c:v>2.0884943866170942</c:v>
                </c:pt>
                <c:pt idx="3245">
                  <c:v>2.0884943866170942</c:v>
                </c:pt>
                <c:pt idx="3246">
                  <c:v>2.0884943866170942</c:v>
                </c:pt>
                <c:pt idx="3247">
                  <c:v>2.0884943866170942</c:v>
                </c:pt>
                <c:pt idx="3248">
                  <c:v>2.0884943866170942</c:v>
                </c:pt>
                <c:pt idx="3249">
                  <c:v>2.0884943866170942</c:v>
                </c:pt>
                <c:pt idx="3250">
                  <c:v>2.0884943866170942</c:v>
                </c:pt>
                <c:pt idx="3251">
                  <c:v>2.0884943866170942</c:v>
                </c:pt>
                <c:pt idx="3252">
                  <c:v>2.0884943866170942</c:v>
                </c:pt>
                <c:pt idx="3253">
                  <c:v>2.0884943866170942</c:v>
                </c:pt>
                <c:pt idx="3254">
                  <c:v>2.0884943866170942</c:v>
                </c:pt>
                <c:pt idx="3255">
                  <c:v>2.0884943866170942</c:v>
                </c:pt>
                <c:pt idx="3256">
                  <c:v>2.0884943866170942</c:v>
                </c:pt>
                <c:pt idx="3257">
                  <c:v>2.0884943866170942</c:v>
                </c:pt>
                <c:pt idx="3258">
                  <c:v>2.0884943866170942</c:v>
                </c:pt>
                <c:pt idx="3259">
                  <c:v>2.0884943866170942</c:v>
                </c:pt>
                <c:pt idx="3260">
                  <c:v>2.0884943866170942</c:v>
                </c:pt>
                <c:pt idx="3261">
                  <c:v>2.0884943866170942</c:v>
                </c:pt>
                <c:pt idx="3262">
                  <c:v>2.0884943866170942</c:v>
                </c:pt>
                <c:pt idx="3263">
                  <c:v>2.0884943866170942</c:v>
                </c:pt>
                <c:pt idx="3264">
                  <c:v>2.0884943866170942</c:v>
                </c:pt>
                <c:pt idx="3265">
                  <c:v>2.0884943866170942</c:v>
                </c:pt>
                <c:pt idx="3266">
                  <c:v>2.0884943866170942</c:v>
                </c:pt>
                <c:pt idx="3267">
                  <c:v>2.0884943866170942</c:v>
                </c:pt>
                <c:pt idx="3268">
                  <c:v>2.0884943866170942</c:v>
                </c:pt>
                <c:pt idx="3269">
                  <c:v>2.0884943866170942</c:v>
                </c:pt>
                <c:pt idx="3270">
                  <c:v>2.0884943866170942</c:v>
                </c:pt>
                <c:pt idx="3271">
                  <c:v>2.0884943866170942</c:v>
                </c:pt>
                <c:pt idx="3272">
                  <c:v>2.0884943866170942</c:v>
                </c:pt>
                <c:pt idx="3273">
                  <c:v>2.0884943866170942</c:v>
                </c:pt>
                <c:pt idx="3274">
                  <c:v>2.0884943866170942</c:v>
                </c:pt>
                <c:pt idx="3275">
                  <c:v>2.0884943866170942</c:v>
                </c:pt>
                <c:pt idx="3276">
                  <c:v>2.0884943866170942</c:v>
                </c:pt>
                <c:pt idx="3277">
                  <c:v>2.0884943866170942</c:v>
                </c:pt>
                <c:pt idx="3278">
                  <c:v>2.0884943866170942</c:v>
                </c:pt>
                <c:pt idx="3279">
                  <c:v>2.0884943866170942</c:v>
                </c:pt>
                <c:pt idx="3280">
                  <c:v>2.0884943866170942</c:v>
                </c:pt>
                <c:pt idx="3281">
                  <c:v>2.0884943866170942</c:v>
                </c:pt>
                <c:pt idx="3282">
                  <c:v>2.0884943866170942</c:v>
                </c:pt>
                <c:pt idx="3283">
                  <c:v>2.0884943866170942</c:v>
                </c:pt>
                <c:pt idx="3284">
                  <c:v>2.0884943866170942</c:v>
                </c:pt>
                <c:pt idx="3285">
                  <c:v>2.0884943866170942</c:v>
                </c:pt>
                <c:pt idx="3286">
                  <c:v>2.0884943866170942</c:v>
                </c:pt>
                <c:pt idx="3287">
                  <c:v>2.0884943866170942</c:v>
                </c:pt>
                <c:pt idx="3288">
                  <c:v>2.0884943866170942</c:v>
                </c:pt>
                <c:pt idx="3289">
                  <c:v>2.0884943866170942</c:v>
                </c:pt>
                <c:pt idx="3290">
                  <c:v>2.0884943866170942</c:v>
                </c:pt>
                <c:pt idx="3291">
                  <c:v>2.0884943866170942</c:v>
                </c:pt>
                <c:pt idx="3292">
                  <c:v>2.0884943866170942</c:v>
                </c:pt>
                <c:pt idx="3293">
                  <c:v>2.0884943866170942</c:v>
                </c:pt>
                <c:pt idx="3294">
                  <c:v>2.0884943866170942</c:v>
                </c:pt>
                <c:pt idx="3295">
                  <c:v>2.0884943866170942</c:v>
                </c:pt>
                <c:pt idx="3296">
                  <c:v>2.0884943866170942</c:v>
                </c:pt>
                <c:pt idx="3297">
                  <c:v>2.0884943866170942</c:v>
                </c:pt>
                <c:pt idx="3298">
                  <c:v>2.0884943866170942</c:v>
                </c:pt>
                <c:pt idx="3299">
                  <c:v>2.0884943866170942</c:v>
                </c:pt>
                <c:pt idx="3300">
                  <c:v>2.0884943866170942</c:v>
                </c:pt>
                <c:pt idx="3301">
                  <c:v>2.0884943866170942</c:v>
                </c:pt>
                <c:pt idx="3302">
                  <c:v>2.0884943866170942</c:v>
                </c:pt>
                <c:pt idx="3303">
                  <c:v>2.0884943866170942</c:v>
                </c:pt>
                <c:pt idx="3304">
                  <c:v>2.0884943866170942</c:v>
                </c:pt>
                <c:pt idx="3305">
                  <c:v>2.0884943866170942</c:v>
                </c:pt>
                <c:pt idx="3306">
                  <c:v>2.0884943866170942</c:v>
                </c:pt>
                <c:pt idx="3307">
                  <c:v>2.0884943866170942</c:v>
                </c:pt>
                <c:pt idx="3308">
                  <c:v>2.0884943866170942</c:v>
                </c:pt>
                <c:pt idx="3309">
                  <c:v>2.0884943866170942</c:v>
                </c:pt>
                <c:pt idx="3310">
                  <c:v>2.0884943866170942</c:v>
                </c:pt>
                <c:pt idx="3311">
                  <c:v>2.0884943866170942</c:v>
                </c:pt>
                <c:pt idx="3312">
                  <c:v>2.0884943866170942</c:v>
                </c:pt>
                <c:pt idx="3313">
                  <c:v>2.0884943866170942</c:v>
                </c:pt>
                <c:pt idx="3314">
                  <c:v>2.0884943866170942</c:v>
                </c:pt>
                <c:pt idx="3315">
                  <c:v>2.0884943866170942</c:v>
                </c:pt>
                <c:pt idx="3316">
                  <c:v>2.0884943866170942</c:v>
                </c:pt>
                <c:pt idx="3317">
                  <c:v>2.0884943866170942</c:v>
                </c:pt>
                <c:pt idx="3318">
                  <c:v>2.0884943866170942</c:v>
                </c:pt>
                <c:pt idx="3319">
                  <c:v>2.0884943866170942</c:v>
                </c:pt>
                <c:pt idx="3320">
                  <c:v>2.0884943866170942</c:v>
                </c:pt>
                <c:pt idx="3321">
                  <c:v>2.0884943866170942</c:v>
                </c:pt>
                <c:pt idx="3322">
                  <c:v>2.0884943866170942</c:v>
                </c:pt>
                <c:pt idx="3323">
                  <c:v>2.0884943866170942</c:v>
                </c:pt>
                <c:pt idx="3324">
                  <c:v>2.0884943866170942</c:v>
                </c:pt>
                <c:pt idx="3325">
                  <c:v>2.0884943866170942</c:v>
                </c:pt>
                <c:pt idx="3326">
                  <c:v>2.0884943866170942</c:v>
                </c:pt>
                <c:pt idx="3327">
                  <c:v>2.0884943866170942</c:v>
                </c:pt>
                <c:pt idx="3328">
                  <c:v>2.0884943866170942</c:v>
                </c:pt>
                <c:pt idx="3329">
                  <c:v>2.0884943866170942</c:v>
                </c:pt>
                <c:pt idx="3330">
                  <c:v>2.0884943866170942</c:v>
                </c:pt>
                <c:pt idx="3331">
                  <c:v>2.0884943866170942</c:v>
                </c:pt>
                <c:pt idx="3332">
                  <c:v>2.0884943866170942</c:v>
                </c:pt>
                <c:pt idx="3333">
                  <c:v>2.0884943866170942</c:v>
                </c:pt>
                <c:pt idx="3334">
                  <c:v>2.0884943866170942</c:v>
                </c:pt>
                <c:pt idx="3335">
                  <c:v>2.0884943866170942</c:v>
                </c:pt>
                <c:pt idx="3336">
                  <c:v>2.0884943866170942</c:v>
                </c:pt>
                <c:pt idx="3337">
                  <c:v>2.0884943866170942</c:v>
                </c:pt>
                <c:pt idx="3338">
                  <c:v>2.0884943866170942</c:v>
                </c:pt>
                <c:pt idx="3339">
                  <c:v>2.0884943866170942</c:v>
                </c:pt>
                <c:pt idx="3340">
                  <c:v>2.0884943866170942</c:v>
                </c:pt>
                <c:pt idx="3341">
                  <c:v>2.0884943866170942</c:v>
                </c:pt>
                <c:pt idx="3342">
                  <c:v>2.0884943866170942</c:v>
                </c:pt>
                <c:pt idx="3343">
                  <c:v>2.0884943866170942</c:v>
                </c:pt>
                <c:pt idx="3344">
                  <c:v>2.0884943866170942</c:v>
                </c:pt>
                <c:pt idx="3345">
                  <c:v>2.0884943866170942</c:v>
                </c:pt>
                <c:pt idx="3346">
                  <c:v>2.0884943866170942</c:v>
                </c:pt>
                <c:pt idx="3347">
                  <c:v>2.0884943866170942</c:v>
                </c:pt>
                <c:pt idx="3348">
                  <c:v>2.0884943866170942</c:v>
                </c:pt>
                <c:pt idx="3349">
                  <c:v>2.0884943866170942</c:v>
                </c:pt>
                <c:pt idx="3350">
                  <c:v>2.0884943866170942</c:v>
                </c:pt>
                <c:pt idx="3351">
                  <c:v>2.0884943866170942</c:v>
                </c:pt>
                <c:pt idx="3352">
                  <c:v>2.0884943866170942</c:v>
                </c:pt>
                <c:pt idx="3353">
                  <c:v>2.0884943866170942</c:v>
                </c:pt>
                <c:pt idx="3354">
                  <c:v>2.0884943866170942</c:v>
                </c:pt>
                <c:pt idx="3355">
                  <c:v>2.0884943866170942</c:v>
                </c:pt>
                <c:pt idx="3356">
                  <c:v>2.0884943866170942</c:v>
                </c:pt>
                <c:pt idx="3357">
                  <c:v>2.0884943866170942</c:v>
                </c:pt>
                <c:pt idx="3358">
                  <c:v>2.0884943866170942</c:v>
                </c:pt>
                <c:pt idx="3359">
                  <c:v>2.0884943866170942</c:v>
                </c:pt>
                <c:pt idx="3360">
                  <c:v>2.0884943866170942</c:v>
                </c:pt>
                <c:pt idx="3361">
                  <c:v>2.0884943866170942</c:v>
                </c:pt>
                <c:pt idx="3362">
                  <c:v>2.0884943866170942</c:v>
                </c:pt>
                <c:pt idx="3363">
                  <c:v>2.0884943866170942</c:v>
                </c:pt>
                <c:pt idx="3364">
                  <c:v>2.0884943866170942</c:v>
                </c:pt>
                <c:pt idx="3365">
                  <c:v>2.0884943866170942</c:v>
                </c:pt>
                <c:pt idx="3366">
                  <c:v>2.0884943866170942</c:v>
                </c:pt>
                <c:pt idx="3367">
                  <c:v>2.0884943866170942</c:v>
                </c:pt>
                <c:pt idx="3368">
                  <c:v>2.0884943866170942</c:v>
                </c:pt>
                <c:pt idx="3369">
                  <c:v>2.0884943866170942</c:v>
                </c:pt>
                <c:pt idx="3370">
                  <c:v>2.0884943866170942</c:v>
                </c:pt>
                <c:pt idx="3371">
                  <c:v>2.0884943866170942</c:v>
                </c:pt>
                <c:pt idx="3372">
                  <c:v>2.0884943866170942</c:v>
                </c:pt>
                <c:pt idx="3373">
                  <c:v>2.0884943866170942</c:v>
                </c:pt>
                <c:pt idx="3374">
                  <c:v>2.0884943866170942</c:v>
                </c:pt>
                <c:pt idx="3375">
                  <c:v>2.0884943866170942</c:v>
                </c:pt>
                <c:pt idx="3376">
                  <c:v>2.0884943866170942</c:v>
                </c:pt>
                <c:pt idx="3377">
                  <c:v>2.0884943866170942</c:v>
                </c:pt>
                <c:pt idx="3378">
                  <c:v>2.0884943866170942</c:v>
                </c:pt>
                <c:pt idx="3379">
                  <c:v>2.0884943866170942</c:v>
                </c:pt>
                <c:pt idx="3380">
                  <c:v>2.0884943866170942</c:v>
                </c:pt>
                <c:pt idx="3381">
                  <c:v>2.0884943866170942</c:v>
                </c:pt>
                <c:pt idx="3382">
                  <c:v>2.0884943866170942</c:v>
                </c:pt>
                <c:pt idx="3383">
                  <c:v>2.0884943866170942</c:v>
                </c:pt>
                <c:pt idx="3384">
                  <c:v>2.0884943866170942</c:v>
                </c:pt>
                <c:pt idx="3385">
                  <c:v>2.0884943866170942</c:v>
                </c:pt>
                <c:pt idx="3386">
                  <c:v>2.0884943866170942</c:v>
                </c:pt>
                <c:pt idx="3387">
                  <c:v>2.0884943866170942</c:v>
                </c:pt>
                <c:pt idx="3388">
                  <c:v>2.0884943866170942</c:v>
                </c:pt>
                <c:pt idx="3389">
                  <c:v>2.0884943866170942</c:v>
                </c:pt>
                <c:pt idx="3390">
                  <c:v>2.0884943866170942</c:v>
                </c:pt>
                <c:pt idx="3391">
                  <c:v>2.0884943866170942</c:v>
                </c:pt>
                <c:pt idx="3392">
                  <c:v>2.0884943866170942</c:v>
                </c:pt>
                <c:pt idx="3393">
                  <c:v>2.0884943866170942</c:v>
                </c:pt>
                <c:pt idx="3394">
                  <c:v>2.0884943866170942</c:v>
                </c:pt>
                <c:pt idx="3395">
                  <c:v>2.0884943866170942</c:v>
                </c:pt>
                <c:pt idx="3396">
                  <c:v>2.0884943866170942</c:v>
                </c:pt>
                <c:pt idx="3397">
                  <c:v>2.0884943866170942</c:v>
                </c:pt>
                <c:pt idx="3398">
                  <c:v>2.0884943866170942</c:v>
                </c:pt>
                <c:pt idx="3399">
                  <c:v>2.0884943866170942</c:v>
                </c:pt>
                <c:pt idx="3400">
                  <c:v>2.0884943866170942</c:v>
                </c:pt>
                <c:pt idx="3401">
                  <c:v>2.0884943866170942</c:v>
                </c:pt>
                <c:pt idx="3402">
                  <c:v>2.0884943866170942</c:v>
                </c:pt>
                <c:pt idx="3403">
                  <c:v>2.0884943866170942</c:v>
                </c:pt>
                <c:pt idx="3404">
                  <c:v>2.0884943866170942</c:v>
                </c:pt>
                <c:pt idx="3405">
                  <c:v>2.0884943866170942</c:v>
                </c:pt>
                <c:pt idx="3406">
                  <c:v>2.0884943866170942</c:v>
                </c:pt>
                <c:pt idx="3407">
                  <c:v>2.0884943866170942</c:v>
                </c:pt>
                <c:pt idx="3408">
                  <c:v>2.0884943866170942</c:v>
                </c:pt>
                <c:pt idx="3409">
                  <c:v>2.0884943866170942</c:v>
                </c:pt>
                <c:pt idx="3410">
                  <c:v>2.0884943866170942</c:v>
                </c:pt>
                <c:pt idx="3411">
                  <c:v>2.0884943866170942</c:v>
                </c:pt>
                <c:pt idx="3412">
                  <c:v>2.0884943866170942</c:v>
                </c:pt>
                <c:pt idx="3413">
                  <c:v>2.0884943866170942</c:v>
                </c:pt>
                <c:pt idx="3414">
                  <c:v>2.0884943866170942</c:v>
                </c:pt>
                <c:pt idx="3415">
                  <c:v>2.0884943866170942</c:v>
                </c:pt>
                <c:pt idx="3416">
                  <c:v>2.0884943866170942</c:v>
                </c:pt>
                <c:pt idx="3417">
                  <c:v>2.0884943866170942</c:v>
                </c:pt>
                <c:pt idx="3418">
                  <c:v>2.0884943866170942</c:v>
                </c:pt>
                <c:pt idx="3419">
                  <c:v>2.0884943866170942</c:v>
                </c:pt>
                <c:pt idx="3420">
                  <c:v>2.0884943866170942</c:v>
                </c:pt>
                <c:pt idx="3421">
                  <c:v>2.0884943866170942</c:v>
                </c:pt>
                <c:pt idx="3422">
                  <c:v>2.0884943866170942</c:v>
                </c:pt>
                <c:pt idx="3423">
                  <c:v>2.0884943866170942</c:v>
                </c:pt>
                <c:pt idx="3424">
                  <c:v>2.0884943866170942</c:v>
                </c:pt>
                <c:pt idx="3425">
                  <c:v>2.0884943866170942</c:v>
                </c:pt>
                <c:pt idx="3426">
                  <c:v>2.0884943866170942</c:v>
                </c:pt>
                <c:pt idx="3427">
                  <c:v>2.0884943866170942</c:v>
                </c:pt>
                <c:pt idx="3428">
                  <c:v>2.0884943866170942</c:v>
                </c:pt>
                <c:pt idx="3429">
                  <c:v>2.0884943866170942</c:v>
                </c:pt>
                <c:pt idx="3430">
                  <c:v>2.0884943866170942</c:v>
                </c:pt>
                <c:pt idx="3431">
                  <c:v>2.0884943866170942</c:v>
                </c:pt>
                <c:pt idx="3432">
                  <c:v>2.0884943866170942</c:v>
                </c:pt>
                <c:pt idx="3433">
                  <c:v>2.0884943866170942</c:v>
                </c:pt>
                <c:pt idx="3434">
                  <c:v>2.0884943866170942</c:v>
                </c:pt>
                <c:pt idx="3435">
                  <c:v>2.0884943866170942</c:v>
                </c:pt>
                <c:pt idx="3436">
                  <c:v>2.0884943866170942</c:v>
                </c:pt>
                <c:pt idx="3437">
                  <c:v>2.0884943866170942</c:v>
                </c:pt>
                <c:pt idx="3438">
                  <c:v>2.0884943866170942</c:v>
                </c:pt>
                <c:pt idx="3439">
                  <c:v>2.0884943866170942</c:v>
                </c:pt>
                <c:pt idx="3440">
                  <c:v>2.0884943866170942</c:v>
                </c:pt>
                <c:pt idx="3441">
                  <c:v>2.0884943866170942</c:v>
                </c:pt>
                <c:pt idx="3442">
                  <c:v>2.0884943866170942</c:v>
                </c:pt>
                <c:pt idx="3443">
                  <c:v>2.0884943866170942</c:v>
                </c:pt>
                <c:pt idx="3444">
                  <c:v>2.0884943866170942</c:v>
                </c:pt>
                <c:pt idx="3445">
                  <c:v>2.0884943866170942</c:v>
                </c:pt>
                <c:pt idx="3446">
                  <c:v>2.0884943866170942</c:v>
                </c:pt>
                <c:pt idx="3447">
                  <c:v>2.0884943866170942</c:v>
                </c:pt>
                <c:pt idx="3448">
                  <c:v>2.0884943866170942</c:v>
                </c:pt>
                <c:pt idx="3449">
                  <c:v>2.0884943866170942</c:v>
                </c:pt>
                <c:pt idx="3450">
                  <c:v>2.0884943866170942</c:v>
                </c:pt>
                <c:pt idx="3451">
                  <c:v>2.0884943866170942</c:v>
                </c:pt>
                <c:pt idx="3452">
                  <c:v>2.0884943866170942</c:v>
                </c:pt>
                <c:pt idx="3453">
                  <c:v>2.0884943866170942</c:v>
                </c:pt>
                <c:pt idx="3454">
                  <c:v>2.0884943866170942</c:v>
                </c:pt>
                <c:pt idx="3455">
                  <c:v>2.0884943866170942</c:v>
                </c:pt>
                <c:pt idx="3456">
                  <c:v>2.0884943866170942</c:v>
                </c:pt>
                <c:pt idx="3457">
                  <c:v>2.0884943866170942</c:v>
                </c:pt>
                <c:pt idx="3458">
                  <c:v>2.0884943866170942</c:v>
                </c:pt>
                <c:pt idx="3459">
                  <c:v>2.0884943866170942</c:v>
                </c:pt>
                <c:pt idx="3460">
                  <c:v>2.0884943866170942</c:v>
                </c:pt>
                <c:pt idx="3461">
                  <c:v>2.0884943866170942</c:v>
                </c:pt>
                <c:pt idx="3462">
                  <c:v>2.0884943866170942</c:v>
                </c:pt>
                <c:pt idx="3463">
                  <c:v>2.0884943866170942</c:v>
                </c:pt>
                <c:pt idx="3464">
                  <c:v>2.0884943866170942</c:v>
                </c:pt>
                <c:pt idx="3465">
                  <c:v>2.0884943866170942</c:v>
                </c:pt>
                <c:pt idx="3466">
                  <c:v>2.0884943866170942</c:v>
                </c:pt>
                <c:pt idx="3467">
                  <c:v>2.0884943866170942</c:v>
                </c:pt>
                <c:pt idx="3468">
                  <c:v>2.0884943866170942</c:v>
                </c:pt>
                <c:pt idx="3469">
                  <c:v>2.0884943866170942</c:v>
                </c:pt>
                <c:pt idx="3470">
                  <c:v>2.0884943866170942</c:v>
                </c:pt>
                <c:pt idx="3471">
                  <c:v>2.0884943866170942</c:v>
                </c:pt>
                <c:pt idx="3472">
                  <c:v>2.0884943866170942</c:v>
                </c:pt>
                <c:pt idx="3473">
                  <c:v>2.0884943866170942</c:v>
                </c:pt>
                <c:pt idx="3474">
                  <c:v>2.0884943866170942</c:v>
                </c:pt>
                <c:pt idx="3475">
                  <c:v>2.0884943866170942</c:v>
                </c:pt>
                <c:pt idx="3476">
                  <c:v>2.0884943866170942</c:v>
                </c:pt>
                <c:pt idx="3477">
                  <c:v>2.0884943866170942</c:v>
                </c:pt>
                <c:pt idx="3478">
                  <c:v>2.0884943866170942</c:v>
                </c:pt>
                <c:pt idx="3479">
                  <c:v>2.0884943866170942</c:v>
                </c:pt>
                <c:pt idx="3480">
                  <c:v>2.0884943866170942</c:v>
                </c:pt>
                <c:pt idx="3481">
                  <c:v>2.0884943866170942</c:v>
                </c:pt>
                <c:pt idx="3482">
                  <c:v>2.0884943866170942</c:v>
                </c:pt>
                <c:pt idx="3483">
                  <c:v>2.0884943866170942</c:v>
                </c:pt>
                <c:pt idx="3484">
                  <c:v>2.0884943866170942</c:v>
                </c:pt>
                <c:pt idx="3485">
                  <c:v>2.0884943866170942</c:v>
                </c:pt>
                <c:pt idx="3486">
                  <c:v>2.0884943866170942</c:v>
                </c:pt>
                <c:pt idx="3487">
                  <c:v>2.0884943866170942</c:v>
                </c:pt>
                <c:pt idx="3488">
                  <c:v>2.0884943866170942</c:v>
                </c:pt>
                <c:pt idx="3489">
                  <c:v>2.0884943866170942</c:v>
                </c:pt>
                <c:pt idx="3490">
                  <c:v>2.0884943866170942</c:v>
                </c:pt>
                <c:pt idx="3491">
                  <c:v>2.0884943866170942</c:v>
                </c:pt>
                <c:pt idx="3492">
                  <c:v>2.0884943866170942</c:v>
                </c:pt>
                <c:pt idx="3493">
                  <c:v>2.0884943866170942</c:v>
                </c:pt>
                <c:pt idx="3494">
                  <c:v>2.0884943866170942</c:v>
                </c:pt>
                <c:pt idx="3495">
                  <c:v>2.0884943866170942</c:v>
                </c:pt>
                <c:pt idx="3496">
                  <c:v>2.0884943866170942</c:v>
                </c:pt>
                <c:pt idx="3497">
                  <c:v>2.0884943866170942</c:v>
                </c:pt>
                <c:pt idx="3498">
                  <c:v>2.0884943866170942</c:v>
                </c:pt>
                <c:pt idx="3499">
                  <c:v>2.0884943866170942</c:v>
                </c:pt>
                <c:pt idx="3500">
                  <c:v>2.0884943866170942</c:v>
                </c:pt>
                <c:pt idx="3501">
                  <c:v>2.0884943866170942</c:v>
                </c:pt>
                <c:pt idx="3502">
                  <c:v>2.0884943866170942</c:v>
                </c:pt>
                <c:pt idx="3503">
                  <c:v>2.0884943866170942</c:v>
                </c:pt>
                <c:pt idx="3504">
                  <c:v>2.0884943866170942</c:v>
                </c:pt>
                <c:pt idx="3505">
                  <c:v>2.0884943866170942</c:v>
                </c:pt>
                <c:pt idx="3506">
                  <c:v>2.0884943866170942</c:v>
                </c:pt>
                <c:pt idx="3507">
                  <c:v>2.0884943866170942</c:v>
                </c:pt>
                <c:pt idx="3508">
                  <c:v>2.0884943866170942</c:v>
                </c:pt>
                <c:pt idx="3509">
                  <c:v>2.0884943866170942</c:v>
                </c:pt>
                <c:pt idx="3510">
                  <c:v>2.0884943866170942</c:v>
                </c:pt>
                <c:pt idx="3511">
                  <c:v>2.0884943866170942</c:v>
                </c:pt>
                <c:pt idx="3512">
                  <c:v>2.0884943866170942</c:v>
                </c:pt>
                <c:pt idx="3513">
                  <c:v>2.0884943866170942</c:v>
                </c:pt>
                <c:pt idx="3514">
                  <c:v>2.0884943866170942</c:v>
                </c:pt>
                <c:pt idx="3515">
                  <c:v>2.0884943866170942</c:v>
                </c:pt>
                <c:pt idx="3516">
                  <c:v>2.0884943866170942</c:v>
                </c:pt>
                <c:pt idx="3517">
                  <c:v>2.0884943866170942</c:v>
                </c:pt>
                <c:pt idx="3518">
                  <c:v>2.0884943866170942</c:v>
                </c:pt>
                <c:pt idx="3519">
                  <c:v>2.0884943866170942</c:v>
                </c:pt>
                <c:pt idx="3520">
                  <c:v>2.0884943866170942</c:v>
                </c:pt>
                <c:pt idx="3521">
                  <c:v>2.0884943866170942</c:v>
                </c:pt>
                <c:pt idx="3522">
                  <c:v>2.0884943866170942</c:v>
                </c:pt>
                <c:pt idx="3523">
                  <c:v>2.0884943866170942</c:v>
                </c:pt>
                <c:pt idx="3524">
                  <c:v>2.0884943866170942</c:v>
                </c:pt>
                <c:pt idx="3525">
                  <c:v>2.0884943866170942</c:v>
                </c:pt>
                <c:pt idx="3526">
                  <c:v>2.0884943866170942</c:v>
                </c:pt>
                <c:pt idx="3527">
                  <c:v>2.0884943866170942</c:v>
                </c:pt>
                <c:pt idx="3528">
                  <c:v>2.0884943866170942</c:v>
                </c:pt>
                <c:pt idx="3529">
                  <c:v>2.0884943866170942</c:v>
                </c:pt>
                <c:pt idx="3530">
                  <c:v>2.0884943866170942</c:v>
                </c:pt>
                <c:pt idx="3531">
                  <c:v>2.0884943866170942</c:v>
                </c:pt>
                <c:pt idx="3532">
                  <c:v>2.0884943866170942</c:v>
                </c:pt>
                <c:pt idx="3533">
                  <c:v>2.0884943866170942</c:v>
                </c:pt>
                <c:pt idx="3534">
                  <c:v>2.0884943866170942</c:v>
                </c:pt>
                <c:pt idx="3535">
                  <c:v>2.0884943866170942</c:v>
                </c:pt>
                <c:pt idx="3536">
                  <c:v>2.0884943866170942</c:v>
                </c:pt>
                <c:pt idx="3537">
                  <c:v>2.0884943866170942</c:v>
                </c:pt>
                <c:pt idx="3538">
                  <c:v>2.0884943866170942</c:v>
                </c:pt>
                <c:pt idx="3539">
                  <c:v>2.0884943866170942</c:v>
                </c:pt>
                <c:pt idx="3540">
                  <c:v>2.0884943866170942</c:v>
                </c:pt>
                <c:pt idx="3541">
                  <c:v>2.0884943866170942</c:v>
                </c:pt>
                <c:pt idx="3542">
                  <c:v>2.0884943866170942</c:v>
                </c:pt>
                <c:pt idx="3543">
                  <c:v>2.0884943866170942</c:v>
                </c:pt>
                <c:pt idx="3544">
                  <c:v>2.0884943866170942</c:v>
                </c:pt>
                <c:pt idx="3545">
                  <c:v>2.0884943866170942</c:v>
                </c:pt>
                <c:pt idx="3546">
                  <c:v>2.0884943866170942</c:v>
                </c:pt>
                <c:pt idx="3547">
                  <c:v>2.0884943866170942</c:v>
                </c:pt>
                <c:pt idx="3548">
                  <c:v>2.0884943866170942</c:v>
                </c:pt>
                <c:pt idx="3549">
                  <c:v>2.0884943866170942</c:v>
                </c:pt>
                <c:pt idx="3550">
                  <c:v>2.0884943866170942</c:v>
                </c:pt>
                <c:pt idx="3551">
                  <c:v>2.0884943866170942</c:v>
                </c:pt>
                <c:pt idx="3552">
                  <c:v>2.0884943866170942</c:v>
                </c:pt>
                <c:pt idx="3553">
                  <c:v>2.0884943866170942</c:v>
                </c:pt>
                <c:pt idx="3554">
                  <c:v>2.0884943866170942</c:v>
                </c:pt>
                <c:pt idx="3555">
                  <c:v>2.0884943866170942</c:v>
                </c:pt>
                <c:pt idx="3556">
                  <c:v>2.0884943866170942</c:v>
                </c:pt>
                <c:pt idx="3557">
                  <c:v>2.0884943866170942</c:v>
                </c:pt>
                <c:pt idx="3558">
                  <c:v>2.0884943866170942</c:v>
                </c:pt>
                <c:pt idx="3559">
                  <c:v>2.0884943866170942</c:v>
                </c:pt>
                <c:pt idx="3560">
                  <c:v>2.0884943866170942</c:v>
                </c:pt>
                <c:pt idx="3561">
                  <c:v>2.0884943866170942</c:v>
                </c:pt>
                <c:pt idx="3562">
                  <c:v>2.0884943866170942</c:v>
                </c:pt>
                <c:pt idx="3563">
                  <c:v>2.0884943866170942</c:v>
                </c:pt>
                <c:pt idx="3564">
                  <c:v>2.0884943866170942</c:v>
                </c:pt>
                <c:pt idx="3565">
                  <c:v>2.0884943866170942</c:v>
                </c:pt>
                <c:pt idx="3566">
                  <c:v>2.0884943866170942</c:v>
                </c:pt>
                <c:pt idx="3567">
                  <c:v>2.0884943866170942</c:v>
                </c:pt>
                <c:pt idx="3568">
                  <c:v>2.0884943866170942</c:v>
                </c:pt>
                <c:pt idx="3569">
                  <c:v>2.0884943866170942</c:v>
                </c:pt>
                <c:pt idx="3570">
                  <c:v>2.0884943866170942</c:v>
                </c:pt>
                <c:pt idx="3571">
                  <c:v>2.0884943866170942</c:v>
                </c:pt>
                <c:pt idx="3572">
                  <c:v>2.0884943866170942</c:v>
                </c:pt>
                <c:pt idx="3573">
                  <c:v>2.0884943866170942</c:v>
                </c:pt>
                <c:pt idx="3574">
                  <c:v>2.0884943866170942</c:v>
                </c:pt>
                <c:pt idx="3575">
                  <c:v>2.0884943866170942</c:v>
                </c:pt>
                <c:pt idx="3576">
                  <c:v>2.0884943866170942</c:v>
                </c:pt>
                <c:pt idx="3577">
                  <c:v>2.0884943866170942</c:v>
                </c:pt>
                <c:pt idx="3578">
                  <c:v>2.0884943866170942</c:v>
                </c:pt>
                <c:pt idx="3579">
                  <c:v>2.0884943866170942</c:v>
                </c:pt>
                <c:pt idx="3580">
                  <c:v>2.0884943866170942</c:v>
                </c:pt>
                <c:pt idx="3581">
                  <c:v>2.0884943866170942</c:v>
                </c:pt>
                <c:pt idx="3582">
                  <c:v>2.0884943866170942</c:v>
                </c:pt>
                <c:pt idx="3583">
                  <c:v>2.0884943866170942</c:v>
                </c:pt>
                <c:pt idx="3584">
                  <c:v>2.0884943866170942</c:v>
                </c:pt>
                <c:pt idx="3585">
                  <c:v>2.0884943866170942</c:v>
                </c:pt>
                <c:pt idx="3586">
                  <c:v>2.0884943866170942</c:v>
                </c:pt>
                <c:pt idx="3587">
                  <c:v>2.0884943866170942</c:v>
                </c:pt>
                <c:pt idx="3588">
                  <c:v>2.0884943866170942</c:v>
                </c:pt>
                <c:pt idx="3589">
                  <c:v>2.0884943866170942</c:v>
                </c:pt>
                <c:pt idx="3590">
                  <c:v>2.0884943866170942</c:v>
                </c:pt>
                <c:pt idx="3591">
                  <c:v>2.0884943866170942</c:v>
                </c:pt>
                <c:pt idx="3592">
                  <c:v>2.0884943866170942</c:v>
                </c:pt>
                <c:pt idx="3593">
                  <c:v>2.0884943866170942</c:v>
                </c:pt>
                <c:pt idx="3594">
                  <c:v>2.0884943866170942</c:v>
                </c:pt>
                <c:pt idx="3595">
                  <c:v>2.0884943866170942</c:v>
                </c:pt>
                <c:pt idx="3596">
                  <c:v>2.0884943866170942</c:v>
                </c:pt>
                <c:pt idx="3597">
                  <c:v>2.0884943866170942</c:v>
                </c:pt>
                <c:pt idx="3598">
                  <c:v>2.0884943866170942</c:v>
                </c:pt>
                <c:pt idx="3599">
                  <c:v>2.0884943866170942</c:v>
                </c:pt>
                <c:pt idx="3600">
                  <c:v>2.0884943866170942</c:v>
                </c:pt>
                <c:pt idx="3601">
                  <c:v>2.0884943866170942</c:v>
                </c:pt>
                <c:pt idx="3602">
                  <c:v>2.0884943866170942</c:v>
                </c:pt>
                <c:pt idx="3603">
                  <c:v>2.0884943866170942</c:v>
                </c:pt>
                <c:pt idx="3604">
                  <c:v>2.0884943866170942</c:v>
                </c:pt>
                <c:pt idx="3605">
                  <c:v>2.0884943866170942</c:v>
                </c:pt>
                <c:pt idx="3606">
                  <c:v>2.0884943866170942</c:v>
                </c:pt>
                <c:pt idx="3607">
                  <c:v>2.0884943866170942</c:v>
                </c:pt>
                <c:pt idx="3608">
                  <c:v>2.0884943866170942</c:v>
                </c:pt>
                <c:pt idx="3609">
                  <c:v>2.0884943866170942</c:v>
                </c:pt>
                <c:pt idx="3610">
                  <c:v>2.0884943866170942</c:v>
                </c:pt>
                <c:pt idx="3611">
                  <c:v>2.0884943866170942</c:v>
                </c:pt>
                <c:pt idx="3612">
                  <c:v>2.0884943866170942</c:v>
                </c:pt>
                <c:pt idx="3613">
                  <c:v>2.0884943866170942</c:v>
                </c:pt>
                <c:pt idx="3614">
                  <c:v>2.0884943866170942</c:v>
                </c:pt>
                <c:pt idx="3615">
                  <c:v>2.0884943866170942</c:v>
                </c:pt>
                <c:pt idx="3616">
                  <c:v>2.0884943866170942</c:v>
                </c:pt>
                <c:pt idx="3617">
                  <c:v>2.0884943866170942</c:v>
                </c:pt>
                <c:pt idx="3618">
                  <c:v>2.0884943866170942</c:v>
                </c:pt>
                <c:pt idx="3619">
                  <c:v>2.0884943866170942</c:v>
                </c:pt>
                <c:pt idx="3620">
                  <c:v>2.0884943866170942</c:v>
                </c:pt>
                <c:pt idx="3621">
                  <c:v>2.0884943866170942</c:v>
                </c:pt>
                <c:pt idx="3622">
                  <c:v>2.0884943866170942</c:v>
                </c:pt>
                <c:pt idx="3623">
                  <c:v>2.0884943866170942</c:v>
                </c:pt>
                <c:pt idx="3624">
                  <c:v>2.0884943866170942</c:v>
                </c:pt>
                <c:pt idx="3625">
                  <c:v>2.0884943866170942</c:v>
                </c:pt>
                <c:pt idx="3626">
                  <c:v>2.0884943866170942</c:v>
                </c:pt>
                <c:pt idx="3627">
                  <c:v>2.0884943866170942</c:v>
                </c:pt>
                <c:pt idx="3628">
                  <c:v>2.0884943866170942</c:v>
                </c:pt>
                <c:pt idx="3629">
                  <c:v>2.0884943866170942</c:v>
                </c:pt>
                <c:pt idx="3630">
                  <c:v>2.0884943866170942</c:v>
                </c:pt>
                <c:pt idx="3631">
                  <c:v>2.0884943866170942</c:v>
                </c:pt>
                <c:pt idx="3632">
                  <c:v>2.0884943866170942</c:v>
                </c:pt>
                <c:pt idx="3633">
                  <c:v>2.0884943866170942</c:v>
                </c:pt>
                <c:pt idx="3634">
                  <c:v>2.0884943866170942</c:v>
                </c:pt>
                <c:pt idx="3635">
                  <c:v>2.0884943866170942</c:v>
                </c:pt>
                <c:pt idx="3636">
                  <c:v>2.0884943866170942</c:v>
                </c:pt>
                <c:pt idx="3637">
                  <c:v>2.0884943866170942</c:v>
                </c:pt>
                <c:pt idx="3638">
                  <c:v>2.0884943866170942</c:v>
                </c:pt>
                <c:pt idx="3639">
                  <c:v>2.0884943866170942</c:v>
                </c:pt>
                <c:pt idx="3640">
                  <c:v>2.0884943866170942</c:v>
                </c:pt>
                <c:pt idx="3641">
                  <c:v>2.0884943866170942</c:v>
                </c:pt>
                <c:pt idx="3642">
                  <c:v>2.0884943866170942</c:v>
                </c:pt>
                <c:pt idx="3643">
                  <c:v>2.0884943866170942</c:v>
                </c:pt>
                <c:pt idx="3644">
                  <c:v>2.0884943866170942</c:v>
                </c:pt>
                <c:pt idx="3645">
                  <c:v>2.0884943866170942</c:v>
                </c:pt>
                <c:pt idx="3646">
                  <c:v>2.0884943866170942</c:v>
                </c:pt>
                <c:pt idx="3647">
                  <c:v>2.0884943866170942</c:v>
                </c:pt>
                <c:pt idx="3648">
                  <c:v>2.0884943866170942</c:v>
                </c:pt>
                <c:pt idx="3649">
                  <c:v>2.0884943866170942</c:v>
                </c:pt>
                <c:pt idx="3650">
                  <c:v>2.0884943866170942</c:v>
                </c:pt>
                <c:pt idx="3651">
                  <c:v>2.0884943866170942</c:v>
                </c:pt>
                <c:pt idx="3652">
                  <c:v>2.0884943866170942</c:v>
                </c:pt>
                <c:pt idx="3653">
                  <c:v>2.0884943866170942</c:v>
                </c:pt>
                <c:pt idx="3654">
                  <c:v>2.0884943866170942</c:v>
                </c:pt>
                <c:pt idx="3655">
                  <c:v>2.0884943866170942</c:v>
                </c:pt>
                <c:pt idx="3656">
                  <c:v>2.0884943866170942</c:v>
                </c:pt>
                <c:pt idx="3657">
                  <c:v>2.0884943866170942</c:v>
                </c:pt>
                <c:pt idx="3658">
                  <c:v>2.0884943866170942</c:v>
                </c:pt>
                <c:pt idx="3659">
                  <c:v>2.0884943866170942</c:v>
                </c:pt>
                <c:pt idx="3660">
                  <c:v>2.0884943866170942</c:v>
                </c:pt>
                <c:pt idx="3661">
                  <c:v>2.0884943866170942</c:v>
                </c:pt>
                <c:pt idx="3662">
                  <c:v>2.0884943866170942</c:v>
                </c:pt>
                <c:pt idx="3663">
                  <c:v>2.0884943866170942</c:v>
                </c:pt>
                <c:pt idx="3664">
                  <c:v>2.0884943866170942</c:v>
                </c:pt>
                <c:pt idx="3665">
                  <c:v>2.0884943866170942</c:v>
                </c:pt>
                <c:pt idx="3666">
                  <c:v>2.0884943866170942</c:v>
                </c:pt>
                <c:pt idx="3667">
                  <c:v>2.0884943866170942</c:v>
                </c:pt>
                <c:pt idx="3668">
                  <c:v>2.0884943866170942</c:v>
                </c:pt>
                <c:pt idx="3669">
                  <c:v>2.0884943866170942</c:v>
                </c:pt>
                <c:pt idx="3670">
                  <c:v>2.0884943866170942</c:v>
                </c:pt>
                <c:pt idx="3671">
                  <c:v>2.0884943866170942</c:v>
                </c:pt>
                <c:pt idx="3672">
                  <c:v>2.0884943866170942</c:v>
                </c:pt>
                <c:pt idx="3673">
                  <c:v>2.0884943866170942</c:v>
                </c:pt>
                <c:pt idx="3674">
                  <c:v>2.0884943866170942</c:v>
                </c:pt>
                <c:pt idx="3675">
                  <c:v>2.0884943866170942</c:v>
                </c:pt>
                <c:pt idx="3676">
                  <c:v>2.0884943866170942</c:v>
                </c:pt>
                <c:pt idx="3677">
                  <c:v>2.0884943866170942</c:v>
                </c:pt>
                <c:pt idx="3678">
                  <c:v>2.0884943866170942</c:v>
                </c:pt>
                <c:pt idx="3679">
                  <c:v>2.0884943866170942</c:v>
                </c:pt>
                <c:pt idx="3680">
                  <c:v>2.0884943866170942</c:v>
                </c:pt>
                <c:pt idx="3681">
                  <c:v>2.0884943866170942</c:v>
                </c:pt>
                <c:pt idx="3682">
                  <c:v>2.0884943866170942</c:v>
                </c:pt>
                <c:pt idx="3683">
                  <c:v>2.0884943866170942</c:v>
                </c:pt>
                <c:pt idx="3684">
                  <c:v>2.0884943866170942</c:v>
                </c:pt>
                <c:pt idx="3685">
                  <c:v>2.0884943866170942</c:v>
                </c:pt>
                <c:pt idx="3686">
                  <c:v>2.0884943866170942</c:v>
                </c:pt>
                <c:pt idx="3687">
                  <c:v>2.0884943866170942</c:v>
                </c:pt>
                <c:pt idx="3688">
                  <c:v>2.0884943866170942</c:v>
                </c:pt>
                <c:pt idx="3689">
                  <c:v>2.0884943866170942</c:v>
                </c:pt>
                <c:pt idx="3690">
                  <c:v>2.0884943866170942</c:v>
                </c:pt>
                <c:pt idx="3691">
                  <c:v>2.0884943866170942</c:v>
                </c:pt>
                <c:pt idx="3692">
                  <c:v>2.0884943866170942</c:v>
                </c:pt>
                <c:pt idx="3693">
                  <c:v>2.0884943866170942</c:v>
                </c:pt>
                <c:pt idx="3694">
                  <c:v>2.0884943866170942</c:v>
                </c:pt>
                <c:pt idx="3695">
                  <c:v>2.0884943866170942</c:v>
                </c:pt>
                <c:pt idx="3696">
                  <c:v>2.0884943866170942</c:v>
                </c:pt>
                <c:pt idx="3697">
                  <c:v>2.0884943866170942</c:v>
                </c:pt>
                <c:pt idx="3698">
                  <c:v>2.0884943866170942</c:v>
                </c:pt>
                <c:pt idx="3699">
                  <c:v>2.0884943866170942</c:v>
                </c:pt>
                <c:pt idx="3700">
                  <c:v>2.0884943866170942</c:v>
                </c:pt>
                <c:pt idx="3701">
                  <c:v>2.0884943866170942</c:v>
                </c:pt>
                <c:pt idx="3702">
                  <c:v>2.0884943866170942</c:v>
                </c:pt>
                <c:pt idx="3703">
                  <c:v>2.0884943866170942</c:v>
                </c:pt>
                <c:pt idx="3704">
                  <c:v>2.0884943866170942</c:v>
                </c:pt>
                <c:pt idx="3705">
                  <c:v>2.0884943866170942</c:v>
                </c:pt>
                <c:pt idx="3706">
                  <c:v>2.0884943866170942</c:v>
                </c:pt>
                <c:pt idx="3707">
                  <c:v>2.0884943866170942</c:v>
                </c:pt>
                <c:pt idx="3708">
                  <c:v>2.0884943866170942</c:v>
                </c:pt>
                <c:pt idx="3709">
                  <c:v>2.0884943866170942</c:v>
                </c:pt>
                <c:pt idx="3710">
                  <c:v>2.0884943866170942</c:v>
                </c:pt>
                <c:pt idx="3711">
                  <c:v>2.0884943866170942</c:v>
                </c:pt>
                <c:pt idx="3712">
                  <c:v>2.0884943866170942</c:v>
                </c:pt>
                <c:pt idx="3713">
                  <c:v>2.0884943866170942</c:v>
                </c:pt>
                <c:pt idx="3714">
                  <c:v>2.0884943866170942</c:v>
                </c:pt>
                <c:pt idx="3715">
                  <c:v>2.0884943866170942</c:v>
                </c:pt>
                <c:pt idx="3716">
                  <c:v>2.0884943866170942</c:v>
                </c:pt>
                <c:pt idx="3717">
                  <c:v>2.0884943866170942</c:v>
                </c:pt>
                <c:pt idx="3718">
                  <c:v>2.0884943866170942</c:v>
                </c:pt>
                <c:pt idx="3719">
                  <c:v>2.0884943866170942</c:v>
                </c:pt>
                <c:pt idx="3720">
                  <c:v>2.0884943866170942</c:v>
                </c:pt>
                <c:pt idx="3721">
                  <c:v>2.0884943866170942</c:v>
                </c:pt>
                <c:pt idx="3722">
                  <c:v>2.0884943866170942</c:v>
                </c:pt>
                <c:pt idx="3723">
                  <c:v>2.0884943866170942</c:v>
                </c:pt>
                <c:pt idx="3724">
                  <c:v>2.0884943866170942</c:v>
                </c:pt>
                <c:pt idx="3725">
                  <c:v>2.0884943866170942</c:v>
                </c:pt>
                <c:pt idx="3726">
                  <c:v>2.0884943866170942</c:v>
                </c:pt>
                <c:pt idx="3727">
                  <c:v>2.0884943866170942</c:v>
                </c:pt>
                <c:pt idx="3728">
                  <c:v>2.0884943866170942</c:v>
                </c:pt>
                <c:pt idx="3729">
                  <c:v>2.0884943866170942</c:v>
                </c:pt>
                <c:pt idx="3730">
                  <c:v>2.0884943866170942</c:v>
                </c:pt>
                <c:pt idx="3731">
                  <c:v>2.0884943866170942</c:v>
                </c:pt>
                <c:pt idx="3732">
                  <c:v>2.0884943866170942</c:v>
                </c:pt>
                <c:pt idx="3733">
                  <c:v>2.0884943866170942</c:v>
                </c:pt>
                <c:pt idx="3734">
                  <c:v>2.0884943866170942</c:v>
                </c:pt>
                <c:pt idx="3735">
                  <c:v>2.0884943866170942</c:v>
                </c:pt>
                <c:pt idx="3736">
                  <c:v>2.0884943866170942</c:v>
                </c:pt>
                <c:pt idx="3737">
                  <c:v>2.0884943866170942</c:v>
                </c:pt>
                <c:pt idx="3738">
                  <c:v>2.0884943866170942</c:v>
                </c:pt>
                <c:pt idx="3739">
                  <c:v>2.0884943866170942</c:v>
                </c:pt>
                <c:pt idx="3740">
                  <c:v>2.0884943866170942</c:v>
                </c:pt>
                <c:pt idx="3741">
                  <c:v>2.0884943866170942</c:v>
                </c:pt>
                <c:pt idx="3742">
                  <c:v>2.0884943866170942</c:v>
                </c:pt>
                <c:pt idx="3743">
                  <c:v>2.0884943866170942</c:v>
                </c:pt>
                <c:pt idx="3744">
                  <c:v>2.0884943866170942</c:v>
                </c:pt>
                <c:pt idx="3745">
                  <c:v>2.0884943866170942</c:v>
                </c:pt>
                <c:pt idx="3746">
                  <c:v>2.0884943866170942</c:v>
                </c:pt>
                <c:pt idx="3747">
                  <c:v>2.0884943866170942</c:v>
                </c:pt>
                <c:pt idx="3748">
                  <c:v>2.0884943866170942</c:v>
                </c:pt>
                <c:pt idx="3749">
                  <c:v>2.0884943866170942</c:v>
                </c:pt>
                <c:pt idx="3750">
                  <c:v>2.0884943866170942</c:v>
                </c:pt>
                <c:pt idx="3751">
                  <c:v>2.0884943866170942</c:v>
                </c:pt>
                <c:pt idx="3752">
                  <c:v>2.0884943866170942</c:v>
                </c:pt>
                <c:pt idx="3753">
                  <c:v>2.0884943866170942</c:v>
                </c:pt>
                <c:pt idx="3754">
                  <c:v>2.0884943866170942</c:v>
                </c:pt>
                <c:pt idx="3755">
                  <c:v>2.0884943866170942</c:v>
                </c:pt>
                <c:pt idx="3756">
                  <c:v>2.0884943866170942</c:v>
                </c:pt>
                <c:pt idx="3757">
                  <c:v>2.0884943866170942</c:v>
                </c:pt>
                <c:pt idx="3758">
                  <c:v>2.0884943866170942</c:v>
                </c:pt>
                <c:pt idx="3759">
                  <c:v>2.0884943866170942</c:v>
                </c:pt>
                <c:pt idx="3760">
                  <c:v>2.0884943866170942</c:v>
                </c:pt>
                <c:pt idx="3761">
                  <c:v>2.0884943866170942</c:v>
                </c:pt>
                <c:pt idx="3762">
                  <c:v>2.0884943866170942</c:v>
                </c:pt>
                <c:pt idx="3763">
                  <c:v>2.0884943866170942</c:v>
                </c:pt>
                <c:pt idx="3764">
                  <c:v>2.0884943866170942</c:v>
                </c:pt>
                <c:pt idx="3765">
                  <c:v>2.0884943866170942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F83-49B2-88BB-9C1C58BC6768}"/>
            </c:ext>
          </c:extLst>
        </c:ser>
        <c:ser>
          <c:idx val="1"/>
          <c:order val="2"/>
          <c:tx>
            <c:v>Dérivées d'enquêtes²</c:v>
          </c:tx>
          <c:spPr>
            <a:ln>
              <a:noFill/>
            </a:ln>
          </c:spPr>
          <c:marker>
            <c:symbol val="triangle"/>
            <c:size val="5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numRef>
              <c:f>EAfwd!$A$10:$A$4000</c:f>
              <c:numCache>
                <c:formatCode>d\-mmm\-yy</c:formatCode>
                <c:ptCount val="3991"/>
                <c:pt idx="0">
                  <c:v>38356</c:v>
                </c:pt>
                <c:pt idx="1">
                  <c:v>38357</c:v>
                </c:pt>
                <c:pt idx="2">
                  <c:v>38358</c:v>
                </c:pt>
                <c:pt idx="3">
                  <c:v>38359</c:v>
                </c:pt>
                <c:pt idx="4">
                  <c:v>38362</c:v>
                </c:pt>
                <c:pt idx="5">
                  <c:v>38363</c:v>
                </c:pt>
                <c:pt idx="6">
                  <c:v>38364</c:v>
                </c:pt>
                <c:pt idx="7">
                  <c:v>38365</c:v>
                </c:pt>
                <c:pt idx="8">
                  <c:v>38366</c:v>
                </c:pt>
                <c:pt idx="9">
                  <c:v>38369</c:v>
                </c:pt>
                <c:pt idx="10">
                  <c:v>38370</c:v>
                </c:pt>
                <c:pt idx="11">
                  <c:v>38371</c:v>
                </c:pt>
                <c:pt idx="12">
                  <c:v>38372</c:v>
                </c:pt>
                <c:pt idx="13">
                  <c:v>38373</c:v>
                </c:pt>
                <c:pt idx="14">
                  <c:v>38376</c:v>
                </c:pt>
                <c:pt idx="15">
                  <c:v>38377</c:v>
                </c:pt>
                <c:pt idx="16">
                  <c:v>38378</c:v>
                </c:pt>
                <c:pt idx="17">
                  <c:v>38379</c:v>
                </c:pt>
                <c:pt idx="18">
                  <c:v>38380</c:v>
                </c:pt>
                <c:pt idx="19">
                  <c:v>38383</c:v>
                </c:pt>
                <c:pt idx="20">
                  <c:v>38384</c:v>
                </c:pt>
                <c:pt idx="21">
                  <c:v>38385</c:v>
                </c:pt>
                <c:pt idx="22">
                  <c:v>38386</c:v>
                </c:pt>
                <c:pt idx="23">
                  <c:v>38387</c:v>
                </c:pt>
                <c:pt idx="24">
                  <c:v>38390</c:v>
                </c:pt>
                <c:pt idx="25">
                  <c:v>38391</c:v>
                </c:pt>
                <c:pt idx="26">
                  <c:v>38392</c:v>
                </c:pt>
                <c:pt idx="27">
                  <c:v>38393</c:v>
                </c:pt>
                <c:pt idx="28">
                  <c:v>38394</c:v>
                </c:pt>
                <c:pt idx="29">
                  <c:v>38397</c:v>
                </c:pt>
                <c:pt idx="30">
                  <c:v>38398</c:v>
                </c:pt>
                <c:pt idx="31">
                  <c:v>38399</c:v>
                </c:pt>
                <c:pt idx="32">
                  <c:v>38400</c:v>
                </c:pt>
                <c:pt idx="33">
                  <c:v>38401</c:v>
                </c:pt>
                <c:pt idx="34">
                  <c:v>38404</c:v>
                </c:pt>
                <c:pt idx="35">
                  <c:v>38405</c:v>
                </c:pt>
                <c:pt idx="36">
                  <c:v>38406</c:v>
                </c:pt>
                <c:pt idx="37">
                  <c:v>38407</c:v>
                </c:pt>
                <c:pt idx="38">
                  <c:v>38408</c:v>
                </c:pt>
                <c:pt idx="39">
                  <c:v>38411</c:v>
                </c:pt>
                <c:pt idx="40">
                  <c:v>38412</c:v>
                </c:pt>
                <c:pt idx="41">
                  <c:v>38413</c:v>
                </c:pt>
                <c:pt idx="42">
                  <c:v>38414</c:v>
                </c:pt>
                <c:pt idx="43">
                  <c:v>38415</c:v>
                </c:pt>
                <c:pt idx="44">
                  <c:v>38418</c:v>
                </c:pt>
                <c:pt idx="45">
                  <c:v>38419</c:v>
                </c:pt>
                <c:pt idx="46">
                  <c:v>38420</c:v>
                </c:pt>
                <c:pt idx="47">
                  <c:v>38421</c:v>
                </c:pt>
                <c:pt idx="48">
                  <c:v>38422</c:v>
                </c:pt>
                <c:pt idx="49">
                  <c:v>38425</c:v>
                </c:pt>
                <c:pt idx="50">
                  <c:v>38426</c:v>
                </c:pt>
                <c:pt idx="51">
                  <c:v>38427</c:v>
                </c:pt>
                <c:pt idx="52">
                  <c:v>38428</c:v>
                </c:pt>
                <c:pt idx="53">
                  <c:v>38429</c:v>
                </c:pt>
                <c:pt idx="54">
                  <c:v>38432</c:v>
                </c:pt>
                <c:pt idx="55">
                  <c:v>38433</c:v>
                </c:pt>
                <c:pt idx="56">
                  <c:v>38434</c:v>
                </c:pt>
                <c:pt idx="57">
                  <c:v>38435</c:v>
                </c:pt>
                <c:pt idx="58">
                  <c:v>38436</c:v>
                </c:pt>
                <c:pt idx="59">
                  <c:v>38439</c:v>
                </c:pt>
                <c:pt idx="60">
                  <c:v>38440</c:v>
                </c:pt>
                <c:pt idx="61">
                  <c:v>38441</c:v>
                </c:pt>
                <c:pt idx="62">
                  <c:v>38442</c:v>
                </c:pt>
                <c:pt idx="63">
                  <c:v>38443</c:v>
                </c:pt>
                <c:pt idx="64">
                  <c:v>38446</c:v>
                </c:pt>
                <c:pt idx="65">
                  <c:v>38447</c:v>
                </c:pt>
                <c:pt idx="66">
                  <c:v>38448</c:v>
                </c:pt>
                <c:pt idx="67">
                  <c:v>38449</c:v>
                </c:pt>
                <c:pt idx="68">
                  <c:v>38450</c:v>
                </c:pt>
                <c:pt idx="69">
                  <c:v>38453</c:v>
                </c:pt>
                <c:pt idx="70">
                  <c:v>38454</c:v>
                </c:pt>
                <c:pt idx="71">
                  <c:v>38455</c:v>
                </c:pt>
                <c:pt idx="72">
                  <c:v>38456</c:v>
                </c:pt>
                <c:pt idx="73">
                  <c:v>38457</c:v>
                </c:pt>
                <c:pt idx="74">
                  <c:v>38460</c:v>
                </c:pt>
                <c:pt idx="75">
                  <c:v>38461</c:v>
                </c:pt>
                <c:pt idx="76">
                  <c:v>38462</c:v>
                </c:pt>
                <c:pt idx="77">
                  <c:v>38463</c:v>
                </c:pt>
                <c:pt idx="78">
                  <c:v>38464</c:v>
                </c:pt>
                <c:pt idx="79">
                  <c:v>38467</c:v>
                </c:pt>
                <c:pt idx="80">
                  <c:v>38468</c:v>
                </c:pt>
                <c:pt idx="81">
                  <c:v>38469</c:v>
                </c:pt>
                <c:pt idx="82">
                  <c:v>38470</c:v>
                </c:pt>
                <c:pt idx="83">
                  <c:v>38471</c:v>
                </c:pt>
                <c:pt idx="84">
                  <c:v>38474</c:v>
                </c:pt>
                <c:pt idx="85">
                  <c:v>38475</c:v>
                </c:pt>
                <c:pt idx="86">
                  <c:v>38476</c:v>
                </c:pt>
                <c:pt idx="87">
                  <c:v>38477</c:v>
                </c:pt>
                <c:pt idx="88">
                  <c:v>38478</c:v>
                </c:pt>
                <c:pt idx="89">
                  <c:v>38481</c:v>
                </c:pt>
                <c:pt idx="90">
                  <c:v>38482</c:v>
                </c:pt>
                <c:pt idx="91">
                  <c:v>38483</c:v>
                </c:pt>
                <c:pt idx="92">
                  <c:v>38484</c:v>
                </c:pt>
                <c:pt idx="93">
                  <c:v>38485</c:v>
                </c:pt>
                <c:pt idx="94">
                  <c:v>38488</c:v>
                </c:pt>
                <c:pt idx="95">
                  <c:v>38489</c:v>
                </c:pt>
                <c:pt idx="96">
                  <c:v>38490</c:v>
                </c:pt>
                <c:pt idx="97">
                  <c:v>38491</c:v>
                </c:pt>
                <c:pt idx="98">
                  <c:v>38492</c:v>
                </c:pt>
                <c:pt idx="99">
                  <c:v>38495</c:v>
                </c:pt>
                <c:pt idx="100">
                  <c:v>38496</c:v>
                </c:pt>
                <c:pt idx="101">
                  <c:v>38497</c:v>
                </c:pt>
                <c:pt idx="102">
                  <c:v>38498</c:v>
                </c:pt>
                <c:pt idx="103">
                  <c:v>38499</c:v>
                </c:pt>
                <c:pt idx="104">
                  <c:v>38502</c:v>
                </c:pt>
                <c:pt idx="105">
                  <c:v>38503</c:v>
                </c:pt>
                <c:pt idx="106">
                  <c:v>38504</c:v>
                </c:pt>
                <c:pt idx="107">
                  <c:v>38505</c:v>
                </c:pt>
                <c:pt idx="108">
                  <c:v>38506</c:v>
                </c:pt>
                <c:pt idx="109">
                  <c:v>38509</c:v>
                </c:pt>
                <c:pt idx="110">
                  <c:v>38510</c:v>
                </c:pt>
                <c:pt idx="111">
                  <c:v>38511</c:v>
                </c:pt>
                <c:pt idx="112">
                  <c:v>38512</c:v>
                </c:pt>
                <c:pt idx="113">
                  <c:v>38513</c:v>
                </c:pt>
                <c:pt idx="114">
                  <c:v>38516</c:v>
                </c:pt>
                <c:pt idx="115">
                  <c:v>38517</c:v>
                </c:pt>
                <c:pt idx="116">
                  <c:v>38518</c:v>
                </c:pt>
                <c:pt idx="117">
                  <c:v>38519</c:v>
                </c:pt>
                <c:pt idx="118">
                  <c:v>38520</c:v>
                </c:pt>
                <c:pt idx="119">
                  <c:v>38523</c:v>
                </c:pt>
                <c:pt idx="120">
                  <c:v>38524</c:v>
                </c:pt>
                <c:pt idx="121">
                  <c:v>38525</c:v>
                </c:pt>
                <c:pt idx="122">
                  <c:v>38526</c:v>
                </c:pt>
                <c:pt idx="123">
                  <c:v>38527</c:v>
                </c:pt>
                <c:pt idx="124">
                  <c:v>38530</c:v>
                </c:pt>
                <c:pt idx="125">
                  <c:v>38531</c:v>
                </c:pt>
                <c:pt idx="126">
                  <c:v>38532</c:v>
                </c:pt>
                <c:pt idx="127">
                  <c:v>38533</c:v>
                </c:pt>
                <c:pt idx="128">
                  <c:v>38534</c:v>
                </c:pt>
                <c:pt idx="129">
                  <c:v>38537</c:v>
                </c:pt>
                <c:pt idx="130">
                  <c:v>38538</c:v>
                </c:pt>
                <c:pt idx="131">
                  <c:v>38539</c:v>
                </c:pt>
                <c:pt idx="132">
                  <c:v>38540</c:v>
                </c:pt>
                <c:pt idx="133">
                  <c:v>38541</c:v>
                </c:pt>
                <c:pt idx="134">
                  <c:v>38544</c:v>
                </c:pt>
                <c:pt idx="135">
                  <c:v>38545</c:v>
                </c:pt>
                <c:pt idx="136">
                  <c:v>38546</c:v>
                </c:pt>
                <c:pt idx="137">
                  <c:v>38547</c:v>
                </c:pt>
                <c:pt idx="138">
                  <c:v>38548</c:v>
                </c:pt>
                <c:pt idx="139">
                  <c:v>38551</c:v>
                </c:pt>
                <c:pt idx="140">
                  <c:v>38552</c:v>
                </c:pt>
                <c:pt idx="141">
                  <c:v>38553</c:v>
                </c:pt>
                <c:pt idx="142">
                  <c:v>38554</c:v>
                </c:pt>
                <c:pt idx="143">
                  <c:v>38555</c:v>
                </c:pt>
                <c:pt idx="144">
                  <c:v>38558</c:v>
                </c:pt>
                <c:pt idx="145">
                  <c:v>38559</c:v>
                </c:pt>
                <c:pt idx="146">
                  <c:v>38560</c:v>
                </c:pt>
                <c:pt idx="147">
                  <c:v>38561</c:v>
                </c:pt>
                <c:pt idx="148">
                  <c:v>38562</c:v>
                </c:pt>
                <c:pt idx="149">
                  <c:v>38565</c:v>
                </c:pt>
                <c:pt idx="150">
                  <c:v>38566</c:v>
                </c:pt>
                <c:pt idx="151">
                  <c:v>38567</c:v>
                </c:pt>
                <c:pt idx="152">
                  <c:v>38568</c:v>
                </c:pt>
                <c:pt idx="153">
                  <c:v>38569</c:v>
                </c:pt>
                <c:pt idx="154">
                  <c:v>38572</c:v>
                </c:pt>
                <c:pt idx="155">
                  <c:v>38573</c:v>
                </c:pt>
                <c:pt idx="156">
                  <c:v>38574</c:v>
                </c:pt>
                <c:pt idx="157">
                  <c:v>38575</c:v>
                </c:pt>
                <c:pt idx="158">
                  <c:v>38576</c:v>
                </c:pt>
                <c:pt idx="159">
                  <c:v>38579</c:v>
                </c:pt>
                <c:pt idx="160">
                  <c:v>38580</c:v>
                </c:pt>
                <c:pt idx="161">
                  <c:v>38581</c:v>
                </c:pt>
                <c:pt idx="162">
                  <c:v>38582</c:v>
                </c:pt>
                <c:pt idx="163">
                  <c:v>38583</c:v>
                </c:pt>
                <c:pt idx="164">
                  <c:v>38586</c:v>
                </c:pt>
                <c:pt idx="165">
                  <c:v>38587</c:v>
                </c:pt>
                <c:pt idx="166">
                  <c:v>38588</c:v>
                </c:pt>
                <c:pt idx="167">
                  <c:v>38589</c:v>
                </c:pt>
                <c:pt idx="168">
                  <c:v>38590</c:v>
                </c:pt>
                <c:pt idx="169">
                  <c:v>38593</c:v>
                </c:pt>
                <c:pt idx="170">
                  <c:v>38594</c:v>
                </c:pt>
                <c:pt idx="171">
                  <c:v>38595</c:v>
                </c:pt>
                <c:pt idx="172">
                  <c:v>38596</c:v>
                </c:pt>
                <c:pt idx="173">
                  <c:v>38597</c:v>
                </c:pt>
                <c:pt idx="174">
                  <c:v>38600</c:v>
                </c:pt>
                <c:pt idx="175">
                  <c:v>38601</c:v>
                </c:pt>
                <c:pt idx="176">
                  <c:v>38602</c:v>
                </c:pt>
                <c:pt idx="177">
                  <c:v>38603</c:v>
                </c:pt>
                <c:pt idx="178">
                  <c:v>38604</c:v>
                </c:pt>
                <c:pt idx="179">
                  <c:v>38607</c:v>
                </c:pt>
                <c:pt idx="180">
                  <c:v>38608</c:v>
                </c:pt>
                <c:pt idx="181">
                  <c:v>38609</c:v>
                </c:pt>
                <c:pt idx="182">
                  <c:v>38610</c:v>
                </c:pt>
                <c:pt idx="183">
                  <c:v>38611</c:v>
                </c:pt>
                <c:pt idx="184">
                  <c:v>38614</c:v>
                </c:pt>
                <c:pt idx="185">
                  <c:v>38615</c:v>
                </c:pt>
                <c:pt idx="186">
                  <c:v>38616</c:v>
                </c:pt>
                <c:pt idx="187">
                  <c:v>38617</c:v>
                </c:pt>
                <c:pt idx="188">
                  <c:v>38618</c:v>
                </c:pt>
                <c:pt idx="189">
                  <c:v>38621</c:v>
                </c:pt>
                <c:pt idx="190">
                  <c:v>38622</c:v>
                </c:pt>
                <c:pt idx="191">
                  <c:v>38623</c:v>
                </c:pt>
                <c:pt idx="192">
                  <c:v>38624</c:v>
                </c:pt>
                <c:pt idx="193">
                  <c:v>38625</c:v>
                </c:pt>
                <c:pt idx="194">
                  <c:v>38628</c:v>
                </c:pt>
                <c:pt idx="195">
                  <c:v>38629</c:v>
                </c:pt>
                <c:pt idx="196">
                  <c:v>38630</c:v>
                </c:pt>
                <c:pt idx="197">
                  <c:v>38631</c:v>
                </c:pt>
                <c:pt idx="198">
                  <c:v>38632</c:v>
                </c:pt>
                <c:pt idx="199">
                  <c:v>38635</c:v>
                </c:pt>
                <c:pt idx="200">
                  <c:v>38636</c:v>
                </c:pt>
                <c:pt idx="201">
                  <c:v>38637</c:v>
                </c:pt>
                <c:pt idx="202">
                  <c:v>38638</c:v>
                </c:pt>
                <c:pt idx="203">
                  <c:v>38639</c:v>
                </c:pt>
                <c:pt idx="204">
                  <c:v>38642</c:v>
                </c:pt>
                <c:pt idx="205">
                  <c:v>38643</c:v>
                </c:pt>
                <c:pt idx="206">
                  <c:v>38644</c:v>
                </c:pt>
                <c:pt idx="207">
                  <c:v>38645</c:v>
                </c:pt>
                <c:pt idx="208">
                  <c:v>38646</c:v>
                </c:pt>
                <c:pt idx="209">
                  <c:v>38649</c:v>
                </c:pt>
                <c:pt idx="210">
                  <c:v>38650</c:v>
                </c:pt>
                <c:pt idx="211">
                  <c:v>38651</c:v>
                </c:pt>
                <c:pt idx="212">
                  <c:v>38652</c:v>
                </c:pt>
                <c:pt idx="213">
                  <c:v>38653</c:v>
                </c:pt>
                <c:pt idx="214">
                  <c:v>38656</c:v>
                </c:pt>
                <c:pt idx="215">
                  <c:v>38657</c:v>
                </c:pt>
                <c:pt idx="216">
                  <c:v>38658</c:v>
                </c:pt>
                <c:pt idx="217">
                  <c:v>38659</c:v>
                </c:pt>
                <c:pt idx="218">
                  <c:v>38660</c:v>
                </c:pt>
                <c:pt idx="219">
                  <c:v>38663</c:v>
                </c:pt>
                <c:pt idx="220">
                  <c:v>38664</c:v>
                </c:pt>
                <c:pt idx="221">
                  <c:v>38665</c:v>
                </c:pt>
                <c:pt idx="222">
                  <c:v>38666</c:v>
                </c:pt>
                <c:pt idx="223">
                  <c:v>38667</c:v>
                </c:pt>
                <c:pt idx="224">
                  <c:v>38670</c:v>
                </c:pt>
                <c:pt idx="225">
                  <c:v>38671</c:v>
                </c:pt>
                <c:pt idx="226">
                  <c:v>38672</c:v>
                </c:pt>
                <c:pt idx="227">
                  <c:v>38673</c:v>
                </c:pt>
                <c:pt idx="228">
                  <c:v>38674</c:v>
                </c:pt>
                <c:pt idx="229">
                  <c:v>38677</c:v>
                </c:pt>
                <c:pt idx="230">
                  <c:v>38678</c:v>
                </c:pt>
                <c:pt idx="231">
                  <c:v>38679</c:v>
                </c:pt>
                <c:pt idx="232">
                  <c:v>38680</c:v>
                </c:pt>
                <c:pt idx="233">
                  <c:v>38681</c:v>
                </c:pt>
                <c:pt idx="234">
                  <c:v>38684</c:v>
                </c:pt>
                <c:pt idx="235">
                  <c:v>38685</c:v>
                </c:pt>
                <c:pt idx="236">
                  <c:v>38686</c:v>
                </c:pt>
                <c:pt idx="237">
                  <c:v>38687</c:v>
                </c:pt>
                <c:pt idx="238">
                  <c:v>38688</c:v>
                </c:pt>
                <c:pt idx="239">
                  <c:v>38691</c:v>
                </c:pt>
                <c:pt idx="240">
                  <c:v>38692</c:v>
                </c:pt>
                <c:pt idx="241">
                  <c:v>38693</c:v>
                </c:pt>
                <c:pt idx="242">
                  <c:v>38694</c:v>
                </c:pt>
                <c:pt idx="243">
                  <c:v>38695</c:v>
                </c:pt>
                <c:pt idx="244">
                  <c:v>38698</c:v>
                </c:pt>
                <c:pt idx="245">
                  <c:v>38699</c:v>
                </c:pt>
                <c:pt idx="246">
                  <c:v>38700</c:v>
                </c:pt>
                <c:pt idx="247">
                  <c:v>38701</c:v>
                </c:pt>
                <c:pt idx="248">
                  <c:v>38702</c:v>
                </c:pt>
                <c:pt idx="249">
                  <c:v>38705</c:v>
                </c:pt>
                <c:pt idx="250">
                  <c:v>38706</c:v>
                </c:pt>
                <c:pt idx="251">
                  <c:v>38707</c:v>
                </c:pt>
                <c:pt idx="252">
                  <c:v>38708</c:v>
                </c:pt>
                <c:pt idx="253">
                  <c:v>38709</c:v>
                </c:pt>
                <c:pt idx="254">
                  <c:v>38712</c:v>
                </c:pt>
                <c:pt idx="255">
                  <c:v>38713</c:v>
                </c:pt>
                <c:pt idx="256">
                  <c:v>38714</c:v>
                </c:pt>
                <c:pt idx="257">
                  <c:v>38715</c:v>
                </c:pt>
                <c:pt idx="258">
                  <c:v>38716</c:v>
                </c:pt>
                <c:pt idx="259">
                  <c:v>38719</c:v>
                </c:pt>
                <c:pt idx="260">
                  <c:v>38720</c:v>
                </c:pt>
                <c:pt idx="261">
                  <c:v>38721</c:v>
                </c:pt>
                <c:pt idx="262">
                  <c:v>38722</c:v>
                </c:pt>
                <c:pt idx="263">
                  <c:v>38723</c:v>
                </c:pt>
                <c:pt idx="264">
                  <c:v>38726</c:v>
                </c:pt>
                <c:pt idx="265">
                  <c:v>38727</c:v>
                </c:pt>
                <c:pt idx="266">
                  <c:v>38728</c:v>
                </c:pt>
                <c:pt idx="267">
                  <c:v>38729</c:v>
                </c:pt>
                <c:pt idx="268">
                  <c:v>38730</c:v>
                </c:pt>
                <c:pt idx="269">
                  <c:v>38733</c:v>
                </c:pt>
                <c:pt idx="270">
                  <c:v>38734</c:v>
                </c:pt>
                <c:pt idx="271">
                  <c:v>38735</c:v>
                </c:pt>
                <c:pt idx="272">
                  <c:v>38736</c:v>
                </c:pt>
                <c:pt idx="273">
                  <c:v>38737</c:v>
                </c:pt>
                <c:pt idx="274">
                  <c:v>38740</c:v>
                </c:pt>
                <c:pt idx="275">
                  <c:v>38741</c:v>
                </c:pt>
                <c:pt idx="276">
                  <c:v>38742</c:v>
                </c:pt>
                <c:pt idx="277">
                  <c:v>38743</c:v>
                </c:pt>
                <c:pt idx="278">
                  <c:v>38744</c:v>
                </c:pt>
                <c:pt idx="279">
                  <c:v>38747</c:v>
                </c:pt>
                <c:pt idx="280">
                  <c:v>38748</c:v>
                </c:pt>
                <c:pt idx="281">
                  <c:v>38749</c:v>
                </c:pt>
                <c:pt idx="282">
                  <c:v>38750</c:v>
                </c:pt>
                <c:pt idx="283">
                  <c:v>38751</c:v>
                </c:pt>
                <c:pt idx="284">
                  <c:v>38754</c:v>
                </c:pt>
                <c:pt idx="285">
                  <c:v>38755</c:v>
                </c:pt>
                <c:pt idx="286">
                  <c:v>38756</c:v>
                </c:pt>
                <c:pt idx="287">
                  <c:v>38757</c:v>
                </c:pt>
                <c:pt idx="288">
                  <c:v>38758</c:v>
                </c:pt>
                <c:pt idx="289">
                  <c:v>38761</c:v>
                </c:pt>
                <c:pt idx="290">
                  <c:v>38762</c:v>
                </c:pt>
                <c:pt idx="291">
                  <c:v>38763</c:v>
                </c:pt>
                <c:pt idx="292">
                  <c:v>38764</c:v>
                </c:pt>
                <c:pt idx="293">
                  <c:v>38765</c:v>
                </c:pt>
                <c:pt idx="294">
                  <c:v>38768</c:v>
                </c:pt>
                <c:pt idx="295">
                  <c:v>38769</c:v>
                </c:pt>
                <c:pt idx="296">
                  <c:v>38770</c:v>
                </c:pt>
                <c:pt idx="297">
                  <c:v>38771</c:v>
                </c:pt>
                <c:pt idx="298">
                  <c:v>38772</c:v>
                </c:pt>
                <c:pt idx="299">
                  <c:v>38775</c:v>
                </c:pt>
                <c:pt idx="300">
                  <c:v>38776</c:v>
                </c:pt>
                <c:pt idx="301">
                  <c:v>38777</c:v>
                </c:pt>
                <c:pt idx="302">
                  <c:v>38778</c:v>
                </c:pt>
                <c:pt idx="303">
                  <c:v>38779</c:v>
                </c:pt>
                <c:pt idx="304">
                  <c:v>38782</c:v>
                </c:pt>
                <c:pt idx="305">
                  <c:v>38783</c:v>
                </c:pt>
                <c:pt idx="306">
                  <c:v>38784</c:v>
                </c:pt>
                <c:pt idx="307">
                  <c:v>38785</c:v>
                </c:pt>
                <c:pt idx="308">
                  <c:v>38786</c:v>
                </c:pt>
                <c:pt idx="309">
                  <c:v>38789</c:v>
                </c:pt>
                <c:pt idx="310">
                  <c:v>38790</c:v>
                </c:pt>
                <c:pt idx="311">
                  <c:v>38791</c:v>
                </c:pt>
                <c:pt idx="312">
                  <c:v>38792</c:v>
                </c:pt>
                <c:pt idx="313">
                  <c:v>38793</c:v>
                </c:pt>
                <c:pt idx="314">
                  <c:v>38796</c:v>
                </c:pt>
                <c:pt idx="315">
                  <c:v>38797</c:v>
                </c:pt>
                <c:pt idx="316">
                  <c:v>38798</c:v>
                </c:pt>
                <c:pt idx="317">
                  <c:v>38799</c:v>
                </c:pt>
                <c:pt idx="318">
                  <c:v>38800</c:v>
                </c:pt>
                <c:pt idx="319">
                  <c:v>38803</c:v>
                </c:pt>
                <c:pt idx="320">
                  <c:v>38804</c:v>
                </c:pt>
                <c:pt idx="321">
                  <c:v>38805</c:v>
                </c:pt>
                <c:pt idx="322">
                  <c:v>38806</c:v>
                </c:pt>
                <c:pt idx="323">
                  <c:v>38807</c:v>
                </c:pt>
                <c:pt idx="324">
                  <c:v>38810</c:v>
                </c:pt>
                <c:pt idx="325">
                  <c:v>38811</c:v>
                </c:pt>
                <c:pt idx="326">
                  <c:v>38812</c:v>
                </c:pt>
                <c:pt idx="327">
                  <c:v>38813</c:v>
                </c:pt>
                <c:pt idx="328">
                  <c:v>38814</c:v>
                </c:pt>
                <c:pt idx="329">
                  <c:v>38817</c:v>
                </c:pt>
                <c:pt idx="330">
                  <c:v>38818</c:v>
                </c:pt>
                <c:pt idx="331">
                  <c:v>38819</c:v>
                </c:pt>
                <c:pt idx="332">
                  <c:v>38820</c:v>
                </c:pt>
                <c:pt idx="333">
                  <c:v>38821</c:v>
                </c:pt>
                <c:pt idx="334">
                  <c:v>38824</c:v>
                </c:pt>
                <c:pt idx="335">
                  <c:v>38825</c:v>
                </c:pt>
                <c:pt idx="336">
                  <c:v>38826</c:v>
                </c:pt>
                <c:pt idx="337">
                  <c:v>38827</c:v>
                </c:pt>
                <c:pt idx="338">
                  <c:v>38828</c:v>
                </c:pt>
                <c:pt idx="339">
                  <c:v>38831</c:v>
                </c:pt>
                <c:pt idx="340">
                  <c:v>38832</c:v>
                </c:pt>
                <c:pt idx="341">
                  <c:v>38833</c:v>
                </c:pt>
                <c:pt idx="342">
                  <c:v>38834</c:v>
                </c:pt>
                <c:pt idx="343">
                  <c:v>38835</c:v>
                </c:pt>
                <c:pt idx="344">
                  <c:v>38838</c:v>
                </c:pt>
                <c:pt idx="345">
                  <c:v>38839</c:v>
                </c:pt>
                <c:pt idx="346">
                  <c:v>38840</c:v>
                </c:pt>
                <c:pt idx="347">
                  <c:v>38841</c:v>
                </c:pt>
                <c:pt idx="348">
                  <c:v>38842</c:v>
                </c:pt>
                <c:pt idx="349">
                  <c:v>38845</c:v>
                </c:pt>
                <c:pt idx="350">
                  <c:v>38846</c:v>
                </c:pt>
                <c:pt idx="351">
                  <c:v>38847</c:v>
                </c:pt>
                <c:pt idx="352">
                  <c:v>38848</c:v>
                </c:pt>
                <c:pt idx="353">
                  <c:v>38849</c:v>
                </c:pt>
                <c:pt idx="354">
                  <c:v>38852</c:v>
                </c:pt>
                <c:pt idx="355">
                  <c:v>38853</c:v>
                </c:pt>
                <c:pt idx="356">
                  <c:v>38854</c:v>
                </c:pt>
                <c:pt idx="357">
                  <c:v>38855</c:v>
                </c:pt>
                <c:pt idx="358">
                  <c:v>38856</c:v>
                </c:pt>
                <c:pt idx="359">
                  <c:v>38859</c:v>
                </c:pt>
                <c:pt idx="360">
                  <c:v>38860</c:v>
                </c:pt>
                <c:pt idx="361">
                  <c:v>38861</c:v>
                </c:pt>
                <c:pt idx="362">
                  <c:v>38862</c:v>
                </c:pt>
                <c:pt idx="363">
                  <c:v>38863</c:v>
                </c:pt>
                <c:pt idx="364">
                  <c:v>38866</c:v>
                </c:pt>
                <c:pt idx="365">
                  <c:v>38867</c:v>
                </c:pt>
                <c:pt idx="366">
                  <c:v>38868</c:v>
                </c:pt>
                <c:pt idx="367">
                  <c:v>38869</c:v>
                </c:pt>
                <c:pt idx="368">
                  <c:v>38870</c:v>
                </c:pt>
                <c:pt idx="369">
                  <c:v>38873</c:v>
                </c:pt>
                <c:pt idx="370">
                  <c:v>38874</c:v>
                </c:pt>
                <c:pt idx="371">
                  <c:v>38875</c:v>
                </c:pt>
                <c:pt idx="372">
                  <c:v>38876</c:v>
                </c:pt>
                <c:pt idx="373">
                  <c:v>38877</c:v>
                </c:pt>
                <c:pt idx="374">
                  <c:v>38880</c:v>
                </c:pt>
                <c:pt idx="375">
                  <c:v>38881</c:v>
                </c:pt>
                <c:pt idx="376">
                  <c:v>38882</c:v>
                </c:pt>
                <c:pt idx="377">
                  <c:v>38883</c:v>
                </c:pt>
                <c:pt idx="378">
                  <c:v>38884</c:v>
                </c:pt>
                <c:pt idx="379">
                  <c:v>38887</c:v>
                </c:pt>
                <c:pt idx="380">
                  <c:v>38888</c:v>
                </c:pt>
                <c:pt idx="381">
                  <c:v>38889</c:v>
                </c:pt>
                <c:pt idx="382">
                  <c:v>38890</c:v>
                </c:pt>
                <c:pt idx="383">
                  <c:v>38891</c:v>
                </c:pt>
                <c:pt idx="384">
                  <c:v>38894</c:v>
                </c:pt>
                <c:pt idx="385">
                  <c:v>38895</c:v>
                </c:pt>
                <c:pt idx="386">
                  <c:v>38896</c:v>
                </c:pt>
                <c:pt idx="387">
                  <c:v>38897</c:v>
                </c:pt>
                <c:pt idx="388">
                  <c:v>38898</c:v>
                </c:pt>
                <c:pt idx="389">
                  <c:v>38901</c:v>
                </c:pt>
                <c:pt idx="390">
                  <c:v>38902</c:v>
                </c:pt>
                <c:pt idx="391">
                  <c:v>38903</c:v>
                </c:pt>
                <c:pt idx="392">
                  <c:v>38904</c:v>
                </c:pt>
                <c:pt idx="393">
                  <c:v>38905</c:v>
                </c:pt>
                <c:pt idx="394">
                  <c:v>38908</c:v>
                </c:pt>
                <c:pt idx="395">
                  <c:v>38909</c:v>
                </c:pt>
                <c:pt idx="396">
                  <c:v>38910</c:v>
                </c:pt>
                <c:pt idx="397">
                  <c:v>38911</c:v>
                </c:pt>
                <c:pt idx="398">
                  <c:v>38912</c:v>
                </c:pt>
                <c:pt idx="399">
                  <c:v>38915</c:v>
                </c:pt>
                <c:pt idx="400">
                  <c:v>38916</c:v>
                </c:pt>
                <c:pt idx="401">
                  <c:v>38917</c:v>
                </c:pt>
                <c:pt idx="402">
                  <c:v>38918</c:v>
                </c:pt>
                <c:pt idx="403">
                  <c:v>38919</c:v>
                </c:pt>
                <c:pt idx="404">
                  <c:v>38922</c:v>
                </c:pt>
                <c:pt idx="405">
                  <c:v>38923</c:v>
                </c:pt>
                <c:pt idx="406">
                  <c:v>38924</c:v>
                </c:pt>
                <c:pt idx="407">
                  <c:v>38925</c:v>
                </c:pt>
                <c:pt idx="408">
                  <c:v>38926</c:v>
                </c:pt>
                <c:pt idx="409">
                  <c:v>38929</c:v>
                </c:pt>
                <c:pt idx="410">
                  <c:v>38930</c:v>
                </c:pt>
                <c:pt idx="411">
                  <c:v>38931</c:v>
                </c:pt>
                <c:pt idx="412">
                  <c:v>38932</c:v>
                </c:pt>
                <c:pt idx="413">
                  <c:v>38933</c:v>
                </c:pt>
                <c:pt idx="414">
                  <c:v>38936</c:v>
                </c:pt>
                <c:pt idx="415">
                  <c:v>38937</c:v>
                </c:pt>
                <c:pt idx="416">
                  <c:v>38938</c:v>
                </c:pt>
                <c:pt idx="417">
                  <c:v>38939</c:v>
                </c:pt>
                <c:pt idx="418">
                  <c:v>38940</c:v>
                </c:pt>
                <c:pt idx="419">
                  <c:v>38943</c:v>
                </c:pt>
                <c:pt idx="420">
                  <c:v>38944</c:v>
                </c:pt>
                <c:pt idx="421">
                  <c:v>38945</c:v>
                </c:pt>
                <c:pt idx="422">
                  <c:v>38946</c:v>
                </c:pt>
                <c:pt idx="423">
                  <c:v>38947</c:v>
                </c:pt>
                <c:pt idx="424">
                  <c:v>38950</c:v>
                </c:pt>
                <c:pt idx="425">
                  <c:v>38951</c:v>
                </c:pt>
                <c:pt idx="426">
                  <c:v>38952</c:v>
                </c:pt>
                <c:pt idx="427">
                  <c:v>38953</c:v>
                </c:pt>
                <c:pt idx="428">
                  <c:v>38954</c:v>
                </c:pt>
                <c:pt idx="429">
                  <c:v>38957</c:v>
                </c:pt>
                <c:pt idx="430">
                  <c:v>38958</c:v>
                </c:pt>
                <c:pt idx="431">
                  <c:v>38959</c:v>
                </c:pt>
                <c:pt idx="432">
                  <c:v>38960</c:v>
                </c:pt>
                <c:pt idx="433">
                  <c:v>38961</c:v>
                </c:pt>
                <c:pt idx="434">
                  <c:v>38964</c:v>
                </c:pt>
                <c:pt idx="435">
                  <c:v>38965</c:v>
                </c:pt>
                <c:pt idx="436">
                  <c:v>38966</c:v>
                </c:pt>
                <c:pt idx="437">
                  <c:v>38967</c:v>
                </c:pt>
                <c:pt idx="438">
                  <c:v>38968</c:v>
                </c:pt>
                <c:pt idx="439">
                  <c:v>38971</c:v>
                </c:pt>
                <c:pt idx="440">
                  <c:v>38972</c:v>
                </c:pt>
                <c:pt idx="441">
                  <c:v>38973</c:v>
                </c:pt>
                <c:pt idx="442">
                  <c:v>38974</c:v>
                </c:pt>
                <c:pt idx="443">
                  <c:v>38975</c:v>
                </c:pt>
                <c:pt idx="444">
                  <c:v>38978</c:v>
                </c:pt>
                <c:pt idx="445">
                  <c:v>38979</c:v>
                </c:pt>
                <c:pt idx="446">
                  <c:v>38980</c:v>
                </c:pt>
                <c:pt idx="447">
                  <c:v>38981</c:v>
                </c:pt>
                <c:pt idx="448">
                  <c:v>38982</c:v>
                </c:pt>
                <c:pt idx="449">
                  <c:v>38985</c:v>
                </c:pt>
                <c:pt idx="450">
                  <c:v>38986</c:v>
                </c:pt>
                <c:pt idx="451">
                  <c:v>38987</c:v>
                </c:pt>
                <c:pt idx="452">
                  <c:v>38988</c:v>
                </c:pt>
                <c:pt idx="453">
                  <c:v>38989</c:v>
                </c:pt>
                <c:pt idx="454">
                  <c:v>38992</c:v>
                </c:pt>
                <c:pt idx="455">
                  <c:v>38993</c:v>
                </c:pt>
                <c:pt idx="456">
                  <c:v>38994</c:v>
                </c:pt>
                <c:pt idx="457">
                  <c:v>38995</c:v>
                </c:pt>
                <c:pt idx="458">
                  <c:v>38996</c:v>
                </c:pt>
                <c:pt idx="459">
                  <c:v>38999</c:v>
                </c:pt>
                <c:pt idx="460">
                  <c:v>39000</c:v>
                </c:pt>
                <c:pt idx="461">
                  <c:v>39001</c:v>
                </c:pt>
                <c:pt idx="462">
                  <c:v>39002</c:v>
                </c:pt>
                <c:pt idx="463">
                  <c:v>39003</c:v>
                </c:pt>
                <c:pt idx="464">
                  <c:v>39006</c:v>
                </c:pt>
                <c:pt idx="465">
                  <c:v>39007</c:v>
                </c:pt>
                <c:pt idx="466">
                  <c:v>39008</c:v>
                </c:pt>
                <c:pt idx="467">
                  <c:v>39009</c:v>
                </c:pt>
                <c:pt idx="468">
                  <c:v>39010</c:v>
                </c:pt>
                <c:pt idx="469">
                  <c:v>39013</c:v>
                </c:pt>
                <c:pt idx="470">
                  <c:v>39014</c:v>
                </c:pt>
                <c:pt idx="471">
                  <c:v>39015</c:v>
                </c:pt>
                <c:pt idx="472">
                  <c:v>39016</c:v>
                </c:pt>
                <c:pt idx="473">
                  <c:v>39017</c:v>
                </c:pt>
                <c:pt idx="474">
                  <c:v>39020</c:v>
                </c:pt>
                <c:pt idx="475">
                  <c:v>39021</c:v>
                </c:pt>
                <c:pt idx="476">
                  <c:v>39022</c:v>
                </c:pt>
                <c:pt idx="477">
                  <c:v>39023</c:v>
                </c:pt>
                <c:pt idx="478">
                  <c:v>39024</c:v>
                </c:pt>
                <c:pt idx="479">
                  <c:v>39027</c:v>
                </c:pt>
                <c:pt idx="480">
                  <c:v>39028</c:v>
                </c:pt>
                <c:pt idx="481">
                  <c:v>39029</c:v>
                </c:pt>
                <c:pt idx="482">
                  <c:v>39030</c:v>
                </c:pt>
                <c:pt idx="483">
                  <c:v>39031</c:v>
                </c:pt>
                <c:pt idx="484">
                  <c:v>39034</c:v>
                </c:pt>
                <c:pt idx="485">
                  <c:v>39035</c:v>
                </c:pt>
                <c:pt idx="486">
                  <c:v>39036</c:v>
                </c:pt>
                <c:pt idx="487">
                  <c:v>39037</c:v>
                </c:pt>
                <c:pt idx="488">
                  <c:v>39038</c:v>
                </c:pt>
                <c:pt idx="489">
                  <c:v>39041</c:v>
                </c:pt>
                <c:pt idx="490">
                  <c:v>39042</c:v>
                </c:pt>
                <c:pt idx="491">
                  <c:v>39043</c:v>
                </c:pt>
                <c:pt idx="492">
                  <c:v>39044</c:v>
                </c:pt>
                <c:pt idx="493">
                  <c:v>39045</c:v>
                </c:pt>
                <c:pt idx="494">
                  <c:v>39048</c:v>
                </c:pt>
                <c:pt idx="495">
                  <c:v>39049</c:v>
                </c:pt>
                <c:pt idx="496">
                  <c:v>39050</c:v>
                </c:pt>
                <c:pt idx="497">
                  <c:v>39051</c:v>
                </c:pt>
                <c:pt idx="498">
                  <c:v>39052</c:v>
                </c:pt>
                <c:pt idx="499">
                  <c:v>39055</c:v>
                </c:pt>
                <c:pt idx="500">
                  <c:v>39056</c:v>
                </c:pt>
                <c:pt idx="501">
                  <c:v>39057</c:v>
                </c:pt>
                <c:pt idx="502">
                  <c:v>39058</c:v>
                </c:pt>
                <c:pt idx="503">
                  <c:v>39059</c:v>
                </c:pt>
                <c:pt idx="504">
                  <c:v>39062</c:v>
                </c:pt>
                <c:pt idx="505">
                  <c:v>39063</c:v>
                </c:pt>
                <c:pt idx="506">
                  <c:v>39064</c:v>
                </c:pt>
                <c:pt idx="507">
                  <c:v>39065</c:v>
                </c:pt>
                <c:pt idx="508">
                  <c:v>39066</c:v>
                </c:pt>
                <c:pt idx="509">
                  <c:v>39069</c:v>
                </c:pt>
                <c:pt idx="510">
                  <c:v>39070</c:v>
                </c:pt>
                <c:pt idx="511">
                  <c:v>39071</c:v>
                </c:pt>
                <c:pt idx="512">
                  <c:v>39072</c:v>
                </c:pt>
                <c:pt idx="513">
                  <c:v>39073</c:v>
                </c:pt>
                <c:pt idx="514">
                  <c:v>39076</c:v>
                </c:pt>
                <c:pt idx="515">
                  <c:v>39077</c:v>
                </c:pt>
                <c:pt idx="516">
                  <c:v>39078</c:v>
                </c:pt>
                <c:pt idx="517">
                  <c:v>39079</c:v>
                </c:pt>
                <c:pt idx="518">
                  <c:v>39080</c:v>
                </c:pt>
                <c:pt idx="519">
                  <c:v>39083</c:v>
                </c:pt>
                <c:pt idx="520">
                  <c:v>39084</c:v>
                </c:pt>
                <c:pt idx="521">
                  <c:v>39085</c:v>
                </c:pt>
                <c:pt idx="522">
                  <c:v>39086</c:v>
                </c:pt>
                <c:pt idx="523">
                  <c:v>39087</c:v>
                </c:pt>
                <c:pt idx="524">
                  <c:v>39090</c:v>
                </c:pt>
                <c:pt idx="525">
                  <c:v>39091</c:v>
                </c:pt>
                <c:pt idx="526">
                  <c:v>39092</c:v>
                </c:pt>
                <c:pt idx="527">
                  <c:v>39093</c:v>
                </c:pt>
                <c:pt idx="528">
                  <c:v>39094</c:v>
                </c:pt>
                <c:pt idx="529">
                  <c:v>39097</c:v>
                </c:pt>
                <c:pt idx="530">
                  <c:v>39098</c:v>
                </c:pt>
                <c:pt idx="531">
                  <c:v>39099</c:v>
                </c:pt>
                <c:pt idx="532">
                  <c:v>39100</c:v>
                </c:pt>
                <c:pt idx="533">
                  <c:v>39101</c:v>
                </c:pt>
                <c:pt idx="534">
                  <c:v>39104</c:v>
                </c:pt>
                <c:pt idx="535">
                  <c:v>39105</c:v>
                </c:pt>
                <c:pt idx="536">
                  <c:v>39106</c:v>
                </c:pt>
                <c:pt idx="537">
                  <c:v>39107</c:v>
                </c:pt>
                <c:pt idx="538">
                  <c:v>39108</c:v>
                </c:pt>
                <c:pt idx="539">
                  <c:v>39111</c:v>
                </c:pt>
                <c:pt idx="540">
                  <c:v>39112</c:v>
                </c:pt>
                <c:pt idx="541">
                  <c:v>39113</c:v>
                </c:pt>
                <c:pt idx="542">
                  <c:v>39114</c:v>
                </c:pt>
                <c:pt idx="543">
                  <c:v>39115</c:v>
                </c:pt>
                <c:pt idx="544">
                  <c:v>39118</c:v>
                </c:pt>
                <c:pt idx="545">
                  <c:v>39119</c:v>
                </c:pt>
                <c:pt idx="546">
                  <c:v>39120</c:v>
                </c:pt>
                <c:pt idx="547">
                  <c:v>39121</c:v>
                </c:pt>
                <c:pt idx="548">
                  <c:v>39122</c:v>
                </c:pt>
                <c:pt idx="549">
                  <c:v>39125</c:v>
                </c:pt>
                <c:pt idx="550">
                  <c:v>39126</c:v>
                </c:pt>
                <c:pt idx="551">
                  <c:v>39127</c:v>
                </c:pt>
                <c:pt idx="552">
                  <c:v>39128</c:v>
                </c:pt>
                <c:pt idx="553">
                  <c:v>39129</c:v>
                </c:pt>
                <c:pt idx="554">
                  <c:v>39132</c:v>
                </c:pt>
                <c:pt idx="555">
                  <c:v>39133</c:v>
                </c:pt>
                <c:pt idx="556">
                  <c:v>39134</c:v>
                </c:pt>
                <c:pt idx="557">
                  <c:v>39135</c:v>
                </c:pt>
                <c:pt idx="558">
                  <c:v>39136</c:v>
                </c:pt>
                <c:pt idx="559">
                  <c:v>39139</c:v>
                </c:pt>
                <c:pt idx="560">
                  <c:v>39140</c:v>
                </c:pt>
                <c:pt idx="561">
                  <c:v>39141</c:v>
                </c:pt>
                <c:pt idx="562">
                  <c:v>39142</c:v>
                </c:pt>
                <c:pt idx="563">
                  <c:v>39143</c:v>
                </c:pt>
                <c:pt idx="564">
                  <c:v>39146</c:v>
                </c:pt>
                <c:pt idx="565">
                  <c:v>39147</c:v>
                </c:pt>
                <c:pt idx="566">
                  <c:v>39148</c:v>
                </c:pt>
                <c:pt idx="567">
                  <c:v>39149</c:v>
                </c:pt>
                <c:pt idx="568">
                  <c:v>39150</c:v>
                </c:pt>
                <c:pt idx="569">
                  <c:v>39153</c:v>
                </c:pt>
                <c:pt idx="570">
                  <c:v>39154</c:v>
                </c:pt>
                <c:pt idx="571">
                  <c:v>39155</c:v>
                </c:pt>
                <c:pt idx="572">
                  <c:v>39156</c:v>
                </c:pt>
                <c:pt idx="573">
                  <c:v>39157</c:v>
                </c:pt>
                <c:pt idx="574">
                  <c:v>39160</c:v>
                </c:pt>
                <c:pt idx="575">
                  <c:v>39161</c:v>
                </c:pt>
                <c:pt idx="576">
                  <c:v>39162</c:v>
                </c:pt>
                <c:pt idx="577">
                  <c:v>39163</c:v>
                </c:pt>
                <c:pt idx="578">
                  <c:v>39164</c:v>
                </c:pt>
                <c:pt idx="579">
                  <c:v>39167</c:v>
                </c:pt>
                <c:pt idx="580">
                  <c:v>39168</c:v>
                </c:pt>
                <c:pt idx="581">
                  <c:v>39169</c:v>
                </c:pt>
                <c:pt idx="582">
                  <c:v>39170</c:v>
                </c:pt>
                <c:pt idx="583">
                  <c:v>39171</c:v>
                </c:pt>
                <c:pt idx="584">
                  <c:v>39174</c:v>
                </c:pt>
                <c:pt idx="585">
                  <c:v>39175</c:v>
                </c:pt>
                <c:pt idx="586">
                  <c:v>39176</c:v>
                </c:pt>
                <c:pt idx="587">
                  <c:v>39177</c:v>
                </c:pt>
                <c:pt idx="588">
                  <c:v>39178</c:v>
                </c:pt>
                <c:pt idx="589">
                  <c:v>39181</c:v>
                </c:pt>
                <c:pt idx="590">
                  <c:v>39182</c:v>
                </c:pt>
                <c:pt idx="591">
                  <c:v>39183</c:v>
                </c:pt>
                <c:pt idx="592">
                  <c:v>39184</c:v>
                </c:pt>
                <c:pt idx="593">
                  <c:v>39185</c:v>
                </c:pt>
                <c:pt idx="594">
                  <c:v>39188</c:v>
                </c:pt>
                <c:pt idx="595">
                  <c:v>39189</c:v>
                </c:pt>
                <c:pt idx="596">
                  <c:v>39190</c:v>
                </c:pt>
                <c:pt idx="597">
                  <c:v>39191</c:v>
                </c:pt>
                <c:pt idx="598">
                  <c:v>39192</c:v>
                </c:pt>
                <c:pt idx="599">
                  <c:v>39195</c:v>
                </c:pt>
                <c:pt idx="600">
                  <c:v>39196</c:v>
                </c:pt>
                <c:pt idx="601">
                  <c:v>39197</c:v>
                </c:pt>
                <c:pt idx="602">
                  <c:v>39198</c:v>
                </c:pt>
                <c:pt idx="603">
                  <c:v>39199</c:v>
                </c:pt>
                <c:pt idx="604">
                  <c:v>39202</c:v>
                </c:pt>
                <c:pt idx="605">
                  <c:v>39203</c:v>
                </c:pt>
                <c:pt idx="606">
                  <c:v>39204</c:v>
                </c:pt>
                <c:pt idx="607">
                  <c:v>39205</c:v>
                </c:pt>
                <c:pt idx="608">
                  <c:v>39206</c:v>
                </c:pt>
                <c:pt idx="609">
                  <c:v>39209</c:v>
                </c:pt>
                <c:pt idx="610">
                  <c:v>39210</c:v>
                </c:pt>
                <c:pt idx="611">
                  <c:v>39211</c:v>
                </c:pt>
                <c:pt idx="612">
                  <c:v>39212</c:v>
                </c:pt>
                <c:pt idx="613">
                  <c:v>39213</c:v>
                </c:pt>
                <c:pt idx="614">
                  <c:v>39216</c:v>
                </c:pt>
                <c:pt idx="615">
                  <c:v>39217</c:v>
                </c:pt>
                <c:pt idx="616">
                  <c:v>39218</c:v>
                </c:pt>
                <c:pt idx="617">
                  <c:v>39219</c:v>
                </c:pt>
                <c:pt idx="618">
                  <c:v>39220</c:v>
                </c:pt>
                <c:pt idx="619">
                  <c:v>39223</c:v>
                </c:pt>
                <c:pt idx="620">
                  <c:v>39224</c:v>
                </c:pt>
                <c:pt idx="621">
                  <c:v>39225</c:v>
                </c:pt>
                <c:pt idx="622">
                  <c:v>39226</c:v>
                </c:pt>
                <c:pt idx="623">
                  <c:v>39227</c:v>
                </c:pt>
                <c:pt idx="624">
                  <c:v>39230</c:v>
                </c:pt>
                <c:pt idx="625">
                  <c:v>39231</c:v>
                </c:pt>
                <c:pt idx="626">
                  <c:v>39232</c:v>
                </c:pt>
                <c:pt idx="627">
                  <c:v>39233</c:v>
                </c:pt>
                <c:pt idx="628">
                  <c:v>39234</c:v>
                </c:pt>
                <c:pt idx="629">
                  <c:v>39237</c:v>
                </c:pt>
                <c:pt idx="630">
                  <c:v>39238</c:v>
                </c:pt>
                <c:pt idx="631">
                  <c:v>39239</c:v>
                </c:pt>
                <c:pt idx="632">
                  <c:v>39240</c:v>
                </c:pt>
                <c:pt idx="633">
                  <c:v>39241</c:v>
                </c:pt>
                <c:pt idx="634">
                  <c:v>39244</c:v>
                </c:pt>
                <c:pt idx="635">
                  <c:v>39245</c:v>
                </c:pt>
                <c:pt idx="636">
                  <c:v>39246</c:v>
                </c:pt>
                <c:pt idx="637">
                  <c:v>39247</c:v>
                </c:pt>
                <c:pt idx="638">
                  <c:v>39248</c:v>
                </c:pt>
                <c:pt idx="639">
                  <c:v>39251</c:v>
                </c:pt>
                <c:pt idx="640">
                  <c:v>39252</c:v>
                </c:pt>
                <c:pt idx="641">
                  <c:v>39253</c:v>
                </c:pt>
                <c:pt idx="642">
                  <c:v>39254</c:v>
                </c:pt>
                <c:pt idx="643">
                  <c:v>39255</c:v>
                </c:pt>
                <c:pt idx="644">
                  <c:v>39258</c:v>
                </c:pt>
                <c:pt idx="645">
                  <c:v>39259</c:v>
                </c:pt>
                <c:pt idx="646">
                  <c:v>39260</c:v>
                </c:pt>
                <c:pt idx="647">
                  <c:v>39261</c:v>
                </c:pt>
                <c:pt idx="648">
                  <c:v>39262</c:v>
                </c:pt>
                <c:pt idx="649">
                  <c:v>39265</c:v>
                </c:pt>
                <c:pt idx="650">
                  <c:v>39266</c:v>
                </c:pt>
                <c:pt idx="651">
                  <c:v>39267</c:v>
                </c:pt>
                <c:pt idx="652">
                  <c:v>39268</c:v>
                </c:pt>
                <c:pt idx="653">
                  <c:v>39269</c:v>
                </c:pt>
                <c:pt idx="654">
                  <c:v>39272</c:v>
                </c:pt>
                <c:pt idx="655">
                  <c:v>39273</c:v>
                </c:pt>
                <c:pt idx="656">
                  <c:v>39274</c:v>
                </c:pt>
                <c:pt idx="657">
                  <c:v>39275</c:v>
                </c:pt>
                <c:pt idx="658">
                  <c:v>39276</c:v>
                </c:pt>
                <c:pt idx="659">
                  <c:v>39279</c:v>
                </c:pt>
                <c:pt idx="660">
                  <c:v>39280</c:v>
                </c:pt>
                <c:pt idx="661">
                  <c:v>39281</c:v>
                </c:pt>
                <c:pt idx="662">
                  <c:v>39282</c:v>
                </c:pt>
                <c:pt idx="663">
                  <c:v>39283</c:v>
                </c:pt>
                <c:pt idx="664">
                  <c:v>39286</c:v>
                </c:pt>
                <c:pt idx="665">
                  <c:v>39287</c:v>
                </c:pt>
                <c:pt idx="666">
                  <c:v>39288</c:v>
                </c:pt>
                <c:pt idx="667">
                  <c:v>39289</c:v>
                </c:pt>
                <c:pt idx="668">
                  <c:v>39290</c:v>
                </c:pt>
                <c:pt idx="669">
                  <c:v>39293</c:v>
                </c:pt>
                <c:pt idx="670">
                  <c:v>39294</c:v>
                </c:pt>
                <c:pt idx="671">
                  <c:v>39295</c:v>
                </c:pt>
                <c:pt idx="672">
                  <c:v>39296</c:v>
                </c:pt>
                <c:pt idx="673">
                  <c:v>39297</c:v>
                </c:pt>
                <c:pt idx="674">
                  <c:v>39300</c:v>
                </c:pt>
                <c:pt idx="675">
                  <c:v>39301</c:v>
                </c:pt>
                <c:pt idx="676">
                  <c:v>39302</c:v>
                </c:pt>
                <c:pt idx="677">
                  <c:v>39303</c:v>
                </c:pt>
                <c:pt idx="678">
                  <c:v>39304</c:v>
                </c:pt>
                <c:pt idx="679">
                  <c:v>39307</c:v>
                </c:pt>
                <c:pt idx="680">
                  <c:v>39308</c:v>
                </c:pt>
                <c:pt idx="681">
                  <c:v>39309</c:v>
                </c:pt>
                <c:pt idx="682">
                  <c:v>39310</c:v>
                </c:pt>
                <c:pt idx="683">
                  <c:v>39311</c:v>
                </c:pt>
                <c:pt idx="684">
                  <c:v>39314</c:v>
                </c:pt>
                <c:pt idx="685">
                  <c:v>39315</c:v>
                </c:pt>
                <c:pt idx="686">
                  <c:v>39316</c:v>
                </c:pt>
                <c:pt idx="687">
                  <c:v>39317</c:v>
                </c:pt>
                <c:pt idx="688">
                  <c:v>39318</c:v>
                </c:pt>
                <c:pt idx="689">
                  <c:v>39321</c:v>
                </c:pt>
                <c:pt idx="690">
                  <c:v>39322</c:v>
                </c:pt>
                <c:pt idx="691">
                  <c:v>39323</c:v>
                </c:pt>
                <c:pt idx="692">
                  <c:v>39324</c:v>
                </c:pt>
                <c:pt idx="693">
                  <c:v>39325</c:v>
                </c:pt>
                <c:pt idx="694">
                  <c:v>39328</c:v>
                </c:pt>
                <c:pt idx="695">
                  <c:v>39329</c:v>
                </c:pt>
                <c:pt idx="696">
                  <c:v>39330</c:v>
                </c:pt>
                <c:pt idx="697">
                  <c:v>39331</c:v>
                </c:pt>
                <c:pt idx="698">
                  <c:v>39332</c:v>
                </c:pt>
                <c:pt idx="699">
                  <c:v>39335</c:v>
                </c:pt>
                <c:pt idx="700">
                  <c:v>39336</c:v>
                </c:pt>
                <c:pt idx="701">
                  <c:v>39337</c:v>
                </c:pt>
                <c:pt idx="702">
                  <c:v>39338</c:v>
                </c:pt>
                <c:pt idx="703">
                  <c:v>39339</c:v>
                </c:pt>
                <c:pt idx="704">
                  <c:v>39342</c:v>
                </c:pt>
                <c:pt idx="705">
                  <c:v>39343</c:v>
                </c:pt>
                <c:pt idx="706">
                  <c:v>39344</c:v>
                </c:pt>
                <c:pt idx="707">
                  <c:v>39345</c:v>
                </c:pt>
                <c:pt idx="708">
                  <c:v>39346</c:v>
                </c:pt>
                <c:pt idx="709">
                  <c:v>39349</c:v>
                </c:pt>
                <c:pt idx="710">
                  <c:v>39350</c:v>
                </c:pt>
                <c:pt idx="711">
                  <c:v>39351</c:v>
                </c:pt>
                <c:pt idx="712">
                  <c:v>39352</c:v>
                </c:pt>
                <c:pt idx="713">
                  <c:v>39353</c:v>
                </c:pt>
                <c:pt idx="714">
                  <c:v>39356</c:v>
                </c:pt>
                <c:pt idx="715">
                  <c:v>39357</c:v>
                </c:pt>
                <c:pt idx="716">
                  <c:v>39358</c:v>
                </c:pt>
                <c:pt idx="717">
                  <c:v>39359</c:v>
                </c:pt>
                <c:pt idx="718">
                  <c:v>39360</c:v>
                </c:pt>
                <c:pt idx="719">
                  <c:v>39363</c:v>
                </c:pt>
                <c:pt idx="720">
                  <c:v>39364</c:v>
                </c:pt>
                <c:pt idx="721">
                  <c:v>39365</c:v>
                </c:pt>
                <c:pt idx="722">
                  <c:v>39366</c:v>
                </c:pt>
                <c:pt idx="723">
                  <c:v>39367</c:v>
                </c:pt>
                <c:pt idx="724">
                  <c:v>39370</c:v>
                </c:pt>
                <c:pt idx="725">
                  <c:v>39371</c:v>
                </c:pt>
                <c:pt idx="726">
                  <c:v>39372</c:v>
                </c:pt>
                <c:pt idx="727">
                  <c:v>39373</c:v>
                </c:pt>
                <c:pt idx="728">
                  <c:v>39374</c:v>
                </c:pt>
                <c:pt idx="729">
                  <c:v>39377</c:v>
                </c:pt>
                <c:pt idx="730">
                  <c:v>39378</c:v>
                </c:pt>
                <c:pt idx="731">
                  <c:v>39379</c:v>
                </c:pt>
                <c:pt idx="732">
                  <c:v>39380</c:v>
                </c:pt>
                <c:pt idx="733">
                  <c:v>39381</c:v>
                </c:pt>
                <c:pt idx="734">
                  <c:v>39384</c:v>
                </c:pt>
                <c:pt idx="735">
                  <c:v>39385</c:v>
                </c:pt>
                <c:pt idx="736">
                  <c:v>39386</c:v>
                </c:pt>
                <c:pt idx="737">
                  <c:v>39387</c:v>
                </c:pt>
                <c:pt idx="738">
                  <c:v>39388</c:v>
                </c:pt>
                <c:pt idx="739">
                  <c:v>39391</c:v>
                </c:pt>
                <c:pt idx="740">
                  <c:v>39392</c:v>
                </c:pt>
                <c:pt idx="741">
                  <c:v>39393</c:v>
                </c:pt>
                <c:pt idx="742">
                  <c:v>39394</c:v>
                </c:pt>
                <c:pt idx="743">
                  <c:v>39395</c:v>
                </c:pt>
                <c:pt idx="744">
                  <c:v>39398</c:v>
                </c:pt>
                <c:pt idx="745">
                  <c:v>39399</c:v>
                </c:pt>
                <c:pt idx="746">
                  <c:v>39400</c:v>
                </c:pt>
                <c:pt idx="747">
                  <c:v>39401</c:v>
                </c:pt>
                <c:pt idx="748">
                  <c:v>39402</c:v>
                </c:pt>
                <c:pt idx="749">
                  <c:v>39405</c:v>
                </c:pt>
                <c:pt idx="750">
                  <c:v>39406</c:v>
                </c:pt>
                <c:pt idx="751">
                  <c:v>39407</c:v>
                </c:pt>
                <c:pt idx="752">
                  <c:v>39408</c:v>
                </c:pt>
                <c:pt idx="753">
                  <c:v>39409</c:v>
                </c:pt>
                <c:pt idx="754">
                  <c:v>39412</c:v>
                </c:pt>
                <c:pt idx="755">
                  <c:v>39413</c:v>
                </c:pt>
                <c:pt idx="756">
                  <c:v>39414</c:v>
                </c:pt>
                <c:pt idx="757">
                  <c:v>39415</c:v>
                </c:pt>
                <c:pt idx="758">
                  <c:v>39416</c:v>
                </c:pt>
                <c:pt idx="759">
                  <c:v>39419</c:v>
                </c:pt>
                <c:pt idx="760">
                  <c:v>39420</c:v>
                </c:pt>
                <c:pt idx="761">
                  <c:v>39421</c:v>
                </c:pt>
                <c:pt idx="762">
                  <c:v>39422</c:v>
                </c:pt>
                <c:pt idx="763">
                  <c:v>39423</c:v>
                </c:pt>
                <c:pt idx="764">
                  <c:v>39426</c:v>
                </c:pt>
                <c:pt idx="765">
                  <c:v>39427</c:v>
                </c:pt>
                <c:pt idx="766">
                  <c:v>39428</c:v>
                </c:pt>
                <c:pt idx="767">
                  <c:v>39429</c:v>
                </c:pt>
                <c:pt idx="768">
                  <c:v>39430</c:v>
                </c:pt>
                <c:pt idx="769">
                  <c:v>39433</c:v>
                </c:pt>
                <c:pt idx="770">
                  <c:v>39434</c:v>
                </c:pt>
                <c:pt idx="771">
                  <c:v>39435</c:v>
                </c:pt>
                <c:pt idx="772">
                  <c:v>39436</c:v>
                </c:pt>
                <c:pt idx="773">
                  <c:v>39437</c:v>
                </c:pt>
                <c:pt idx="774">
                  <c:v>39440</c:v>
                </c:pt>
                <c:pt idx="775">
                  <c:v>39441</c:v>
                </c:pt>
                <c:pt idx="776">
                  <c:v>39442</c:v>
                </c:pt>
                <c:pt idx="777">
                  <c:v>39443</c:v>
                </c:pt>
                <c:pt idx="778">
                  <c:v>39444</c:v>
                </c:pt>
                <c:pt idx="779">
                  <c:v>39447</c:v>
                </c:pt>
                <c:pt idx="780">
                  <c:v>39448</c:v>
                </c:pt>
                <c:pt idx="781">
                  <c:v>39449</c:v>
                </c:pt>
                <c:pt idx="782">
                  <c:v>39450</c:v>
                </c:pt>
                <c:pt idx="783">
                  <c:v>39451</c:v>
                </c:pt>
                <c:pt idx="784">
                  <c:v>39454</c:v>
                </c:pt>
                <c:pt idx="785">
                  <c:v>39455</c:v>
                </c:pt>
                <c:pt idx="786">
                  <c:v>39456</c:v>
                </c:pt>
                <c:pt idx="787">
                  <c:v>39457</c:v>
                </c:pt>
                <c:pt idx="788">
                  <c:v>39458</c:v>
                </c:pt>
                <c:pt idx="789">
                  <c:v>39461</c:v>
                </c:pt>
                <c:pt idx="790">
                  <c:v>39462</c:v>
                </c:pt>
                <c:pt idx="791">
                  <c:v>39463</c:v>
                </c:pt>
                <c:pt idx="792">
                  <c:v>39464</c:v>
                </c:pt>
                <c:pt idx="793">
                  <c:v>39465</c:v>
                </c:pt>
                <c:pt idx="794">
                  <c:v>39468</c:v>
                </c:pt>
                <c:pt idx="795">
                  <c:v>39469</c:v>
                </c:pt>
                <c:pt idx="796">
                  <c:v>39470</c:v>
                </c:pt>
                <c:pt idx="797">
                  <c:v>39471</c:v>
                </c:pt>
                <c:pt idx="798">
                  <c:v>39472</c:v>
                </c:pt>
                <c:pt idx="799">
                  <c:v>39475</c:v>
                </c:pt>
                <c:pt idx="800">
                  <c:v>39476</c:v>
                </c:pt>
                <c:pt idx="801">
                  <c:v>39477</c:v>
                </c:pt>
                <c:pt idx="802">
                  <c:v>39478</c:v>
                </c:pt>
                <c:pt idx="803">
                  <c:v>39479</c:v>
                </c:pt>
                <c:pt idx="804">
                  <c:v>39482</c:v>
                </c:pt>
                <c:pt idx="805">
                  <c:v>39483</c:v>
                </c:pt>
                <c:pt idx="806">
                  <c:v>39484</c:v>
                </c:pt>
                <c:pt idx="807">
                  <c:v>39485</c:v>
                </c:pt>
                <c:pt idx="808">
                  <c:v>39486</c:v>
                </c:pt>
                <c:pt idx="809">
                  <c:v>39489</c:v>
                </c:pt>
                <c:pt idx="810">
                  <c:v>39490</c:v>
                </c:pt>
                <c:pt idx="811">
                  <c:v>39491</c:v>
                </c:pt>
                <c:pt idx="812">
                  <c:v>39492</c:v>
                </c:pt>
                <c:pt idx="813">
                  <c:v>39493</c:v>
                </c:pt>
                <c:pt idx="814">
                  <c:v>39496</c:v>
                </c:pt>
                <c:pt idx="815">
                  <c:v>39497</c:v>
                </c:pt>
                <c:pt idx="816">
                  <c:v>39498</c:v>
                </c:pt>
                <c:pt idx="817">
                  <c:v>39499</c:v>
                </c:pt>
                <c:pt idx="818">
                  <c:v>39500</c:v>
                </c:pt>
                <c:pt idx="819">
                  <c:v>39503</c:v>
                </c:pt>
                <c:pt idx="820">
                  <c:v>39504</c:v>
                </c:pt>
                <c:pt idx="821">
                  <c:v>39505</c:v>
                </c:pt>
                <c:pt idx="822">
                  <c:v>39506</c:v>
                </c:pt>
                <c:pt idx="823">
                  <c:v>39507</c:v>
                </c:pt>
                <c:pt idx="824">
                  <c:v>39510</c:v>
                </c:pt>
                <c:pt idx="825">
                  <c:v>39511</c:v>
                </c:pt>
                <c:pt idx="826">
                  <c:v>39512</c:v>
                </c:pt>
                <c:pt idx="827">
                  <c:v>39513</c:v>
                </c:pt>
                <c:pt idx="828">
                  <c:v>39514</c:v>
                </c:pt>
                <c:pt idx="829">
                  <c:v>39517</c:v>
                </c:pt>
                <c:pt idx="830">
                  <c:v>39518</c:v>
                </c:pt>
                <c:pt idx="831">
                  <c:v>39519</c:v>
                </c:pt>
                <c:pt idx="832">
                  <c:v>39520</c:v>
                </c:pt>
                <c:pt idx="833">
                  <c:v>39521</c:v>
                </c:pt>
                <c:pt idx="834">
                  <c:v>39524</c:v>
                </c:pt>
                <c:pt idx="835">
                  <c:v>39525</c:v>
                </c:pt>
                <c:pt idx="836">
                  <c:v>39526</c:v>
                </c:pt>
                <c:pt idx="837">
                  <c:v>39527</c:v>
                </c:pt>
                <c:pt idx="838">
                  <c:v>39528</c:v>
                </c:pt>
                <c:pt idx="839">
                  <c:v>39531</c:v>
                </c:pt>
                <c:pt idx="840">
                  <c:v>39532</c:v>
                </c:pt>
                <c:pt idx="841">
                  <c:v>39533</c:v>
                </c:pt>
                <c:pt idx="842">
                  <c:v>39534</c:v>
                </c:pt>
                <c:pt idx="843">
                  <c:v>39535</c:v>
                </c:pt>
                <c:pt idx="844">
                  <c:v>39538</c:v>
                </c:pt>
                <c:pt idx="845">
                  <c:v>39539</c:v>
                </c:pt>
                <c:pt idx="846">
                  <c:v>39540</c:v>
                </c:pt>
                <c:pt idx="847">
                  <c:v>39541</c:v>
                </c:pt>
                <c:pt idx="848">
                  <c:v>39542</c:v>
                </c:pt>
                <c:pt idx="849">
                  <c:v>39545</c:v>
                </c:pt>
                <c:pt idx="850">
                  <c:v>39546</c:v>
                </c:pt>
                <c:pt idx="851">
                  <c:v>39547</c:v>
                </c:pt>
                <c:pt idx="852">
                  <c:v>39548</c:v>
                </c:pt>
                <c:pt idx="853">
                  <c:v>39549</c:v>
                </c:pt>
                <c:pt idx="854">
                  <c:v>39552</c:v>
                </c:pt>
                <c:pt idx="855">
                  <c:v>39553</c:v>
                </c:pt>
                <c:pt idx="856">
                  <c:v>39554</c:v>
                </c:pt>
                <c:pt idx="857">
                  <c:v>39555</c:v>
                </c:pt>
                <c:pt idx="858">
                  <c:v>39556</c:v>
                </c:pt>
                <c:pt idx="859">
                  <c:v>39559</c:v>
                </c:pt>
                <c:pt idx="860">
                  <c:v>39560</c:v>
                </c:pt>
                <c:pt idx="861">
                  <c:v>39561</c:v>
                </c:pt>
                <c:pt idx="862">
                  <c:v>39562</c:v>
                </c:pt>
                <c:pt idx="863">
                  <c:v>39563</c:v>
                </c:pt>
                <c:pt idx="864">
                  <c:v>39566</c:v>
                </c:pt>
                <c:pt idx="865">
                  <c:v>39567</c:v>
                </c:pt>
                <c:pt idx="866">
                  <c:v>39568</c:v>
                </c:pt>
                <c:pt idx="867">
                  <c:v>39569</c:v>
                </c:pt>
                <c:pt idx="868">
                  <c:v>39570</c:v>
                </c:pt>
                <c:pt idx="869">
                  <c:v>39573</c:v>
                </c:pt>
                <c:pt idx="870">
                  <c:v>39574</c:v>
                </c:pt>
                <c:pt idx="871">
                  <c:v>39575</c:v>
                </c:pt>
                <c:pt idx="872">
                  <c:v>39576</c:v>
                </c:pt>
                <c:pt idx="873">
                  <c:v>39577</c:v>
                </c:pt>
                <c:pt idx="874">
                  <c:v>39580</c:v>
                </c:pt>
                <c:pt idx="875">
                  <c:v>39581</c:v>
                </c:pt>
                <c:pt idx="876">
                  <c:v>39582</c:v>
                </c:pt>
                <c:pt idx="877">
                  <c:v>39583</c:v>
                </c:pt>
                <c:pt idx="878">
                  <c:v>39584</c:v>
                </c:pt>
                <c:pt idx="879">
                  <c:v>39587</c:v>
                </c:pt>
                <c:pt idx="880">
                  <c:v>39588</c:v>
                </c:pt>
                <c:pt idx="881">
                  <c:v>39589</c:v>
                </c:pt>
                <c:pt idx="882">
                  <c:v>39590</c:v>
                </c:pt>
                <c:pt idx="883">
                  <c:v>39591</c:v>
                </c:pt>
                <c:pt idx="884">
                  <c:v>39594</c:v>
                </c:pt>
                <c:pt idx="885">
                  <c:v>39595</c:v>
                </c:pt>
                <c:pt idx="886">
                  <c:v>39596</c:v>
                </c:pt>
                <c:pt idx="887">
                  <c:v>39597</c:v>
                </c:pt>
                <c:pt idx="888">
                  <c:v>39598</c:v>
                </c:pt>
                <c:pt idx="889">
                  <c:v>39601</c:v>
                </c:pt>
                <c:pt idx="890">
                  <c:v>39602</c:v>
                </c:pt>
                <c:pt idx="891">
                  <c:v>39603</c:v>
                </c:pt>
                <c:pt idx="892">
                  <c:v>39604</c:v>
                </c:pt>
                <c:pt idx="893">
                  <c:v>39605</c:v>
                </c:pt>
                <c:pt idx="894">
                  <c:v>39608</c:v>
                </c:pt>
                <c:pt idx="895">
                  <c:v>39609</c:v>
                </c:pt>
                <c:pt idx="896">
                  <c:v>39610</c:v>
                </c:pt>
                <c:pt idx="897">
                  <c:v>39611</c:v>
                </c:pt>
                <c:pt idx="898">
                  <c:v>39612</c:v>
                </c:pt>
                <c:pt idx="899">
                  <c:v>39615</c:v>
                </c:pt>
                <c:pt idx="900">
                  <c:v>39616</c:v>
                </c:pt>
                <c:pt idx="901">
                  <c:v>39617</c:v>
                </c:pt>
                <c:pt idx="902">
                  <c:v>39618</c:v>
                </c:pt>
                <c:pt idx="903">
                  <c:v>39619</c:v>
                </c:pt>
                <c:pt idx="904">
                  <c:v>39622</c:v>
                </c:pt>
                <c:pt idx="905">
                  <c:v>39623</c:v>
                </c:pt>
                <c:pt idx="906">
                  <c:v>39624</c:v>
                </c:pt>
                <c:pt idx="907">
                  <c:v>39625</c:v>
                </c:pt>
                <c:pt idx="908">
                  <c:v>39626</c:v>
                </c:pt>
                <c:pt idx="909">
                  <c:v>39629</c:v>
                </c:pt>
                <c:pt idx="910">
                  <c:v>39630</c:v>
                </c:pt>
                <c:pt idx="911">
                  <c:v>39631</c:v>
                </c:pt>
                <c:pt idx="912">
                  <c:v>39632</c:v>
                </c:pt>
                <c:pt idx="913">
                  <c:v>39633</c:v>
                </c:pt>
                <c:pt idx="914">
                  <c:v>39636</c:v>
                </c:pt>
                <c:pt idx="915">
                  <c:v>39637</c:v>
                </c:pt>
                <c:pt idx="916">
                  <c:v>39638</c:v>
                </c:pt>
                <c:pt idx="917">
                  <c:v>39639</c:v>
                </c:pt>
                <c:pt idx="918">
                  <c:v>39640</c:v>
                </c:pt>
                <c:pt idx="919">
                  <c:v>39643</c:v>
                </c:pt>
                <c:pt idx="920">
                  <c:v>39644</c:v>
                </c:pt>
                <c:pt idx="921">
                  <c:v>39645</c:v>
                </c:pt>
                <c:pt idx="922">
                  <c:v>39646</c:v>
                </c:pt>
                <c:pt idx="923">
                  <c:v>39647</c:v>
                </c:pt>
                <c:pt idx="924">
                  <c:v>39650</c:v>
                </c:pt>
                <c:pt idx="925">
                  <c:v>39651</c:v>
                </c:pt>
                <c:pt idx="926">
                  <c:v>39652</c:v>
                </c:pt>
                <c:pt idx="927">
                  <c:v>39653</c:v>
                </c:pt>
                <c:pt idx="928">
                  <c:v>39654</c:v>
                </c:pt>
                <c:pt idx="929">
                  <c:v>39657</c:v>
                </c:pt>
                <c:pt idx="930">
                  <c:v>39658</c:v>
                </c:pt>
                <c:pt idx="931">
                  <c:v>39659</c:v>
                </c:pt>
                <c:pt idx="932">
                  <c:v>39660</c:v>
                </c:pt>
                <c:pt idx="933">
                  <c:v>39661</c:v>
                </c:pt>
                <c:pt idx="934">
                  <c:v>39664</c:v>
                </c:pt>
                <c:pt idx="935">
                  <c:v>39665</c:v>
                </c:pt>
                <c:pt idx="936">
                  <c:v>39666</c:v>
                </c:pt>
                <c:pt idx="937">
                  <c:v>39667</c:v>
                </c:pt>
                <c:pt idx="938">
                  <c:v>39668</c:v>
                </c:pt>
                <c:pt idx="939">
                  <c:v>39671</c:v>
                </c:pt>
                <c:pt idx="940">
                  <c:v>39672</c:v>
                </c:pt>
                <c:pt idx="941">
                  <c:v>39673</c:v>
                </c:pt>
                <c:pt idx="942">
                  <c:v>39674</c:v>
                </c:pt>
                <c:pt idx="943">
                  <c:v>39675</c:v>
                </c:pt>
                <c:pt idx="944">
                  <c:v>39678</c:v>
                </c:pt>
                <c:pt idx="945">
                  <c:v>39679</c:v>
                </c:pt>
                <c:pt idx="946">
                  <c:v>39680</c:v>
                </c:pt>
                <c:pt idx="947">
                  <c:v>39681</c:v>
                </c:pt>
                <c:pt idx="948">
                  <c:v>39682</c:v>
                </c:pt>
                <c:pt idx="949">
                  <c:v>39685</c:v>
                </c:pt>
                <c:pt idx="950">
                  <c:v>39686</c:v>
                </c:pt>
                <c:pt idx="951">
                  <c:v>39687</c:v>
                </c:pt>
                <c:pt idx="952">
                  <c:v>39688</c:v>
                </c:pt>
                <c:pt idx="953">
                  <c:v>39689</c:v>
                </c:pt>
                <c:pt idx="954">
                  <c:v>39692</c:v>
                </c:pt>
                <c:pt idx="955">
                  <c:v>39693</c:v>
                </c:pt>
                <c:pt idx="956">
                  <c:v>39694</c:v>
                </c:pt>
                <c:pt idx="957">
                  <c:v>39695</c:v>
                </c:pt>
                <c:pt idx="958">
                  <c:v>39696</c:v>
                </c:pt>
                <c:pt idx="959">
                  <c:v>39699</c:v>
                </c:pt>
                <c:pt idx="960">
                  <c:v>39700</c:v>
                </c:pt>
                <c:pt idx="961">
                  <c:v>39701</c:v>
                </c:pt>
                <c:pt idx="962">
                  <c:v>39702</c:v>
                </c:pt>
                <c:pt idx="963">
                  <c:v>39703</c:v>
                </c:pt>
                <c:pt idx="964">
                  <c:v>39706</c:v>
                </c:pt>
                <c:pt idx="965">
                  <c:v>39707</c:v>
                </c:pt>
                <c:pt idx="966">
                  <c:v>39708</c:v>
                </c:pt>
                <c:pt idx="967">
                  <c:v>39709</c:v>
                </c:pt>
                <c:pt idx="968">
                  <c:v>39710</c:v>
                </c:pt>
                <c:pt idx="969">
                  <c:v>39713</c:v>
                </c:pt>
                <c:pt idx="970">
                  <c:v>39714</c:v>
                </c:pt>
                <c:pt idx="971">
                  <c:v>39715</c:v>
                </c:pt>
                <c:pt idx="972">
                  <c:v>39716</c:v>
                </c:pt>
                <c:pt idx="973">
                  <c:v>39717</c:v>
                </c:pt>
                <c:pt idx="974">
                  <c:v>39720</c:v>
                </c:pt>
                <c:pt idx="975">
                  <c:v>39721</c:v>
                </c:pt>
                <c:pt idx="976">
                  <c:v>39722</c:v>
                </c:pt>
                <c:pt idx="977">
                  <c:v>39723</c:v>
                </c:pt>
                <c:pt idx="978">
                  <c:v>39724</c:v>
                </c:pt>
                <c:pt idx="979">
                  <c:v>39727</c:v>
                </c:pt>
                <c:pt idx="980">
                  <c:v>39728</c:v>
                </c:pt>
                <c:pt idx="981">
                  <c:v>39729</c:v>
                </c:pt>
                <c:pt idx="982">
                  <c:v>39730</c:v>
                </c:pt>
                <c:pt idx="983">
                  <c:v>39731</c:v>
                </c:pt>
                <c:pt idx="984">
                  <c:v>39734</c:v>
                </c:pt>
                <c:pt idx="985">
                  <c:v>39735</c:v>
                </c:pt>
                <c:pt idx="986">
                  <c:v>39736</c:v>
                </c:pt>
                <c:pt idx="987">
                  <c:v>39737</c:v>
                </c:pt>
                <c:pt idx="988">
                  <c:v>39738</c:v>
                </c:pt>
                <c:pt idx="989">
                  <c:v>39741</c:v>
                </c:pt>
                <c:pt idx="990">
                  <c:v>39742</c:v>
                </c:pt>
                <c:pt idx="991">
                  <c:v>39743</c:v>
                </c:pt>
                <c:pt idx="992">
                  <c:v>39744</c:v>
                </c:pt>
                <c:pt idx="993">
                  <c:v>39745</c:v>
                </c:pt>
                <c:pt idx="994">
                  <c:v>39748</c:v>
                </c:pt>
                <c:pt idx="995">
                  <c:v>39749</c:v>
                </c:pt>
                <c:pt idx="996">
                  <c:v>39750</c:v>
                </c:pt>
                <c:pt idx="997">
                  <c:v>39751</c:v>
                </c:pt>
                <c:pt idx="998">
                  <c:v>39752</c:v>
                </c:pt>
                <c:pt idx="999">
                  <c:v>39755</c:v>
                </c:pt>
                <c:pt idx="1000">
                  <c:v>39756</c:v>
                </c:pt>
                <c:pt idx="1001">
                  <c:v>39757</c:v>
                </c:pt>
                <c:pt idx="1002">
                  <c:v>39758</c:v>
                </c:pt>
                <c:pt idx="1003">
                  <c:v>39759</c:v>
                </c:pt>
                <c:pt idx="1004">
                  <c:v>39762</c:v>
                </c:pt>
                <c:pt idx="1005">
                  <c:v>39763</c:v>
                </c:pt>
                <c:pt idx="1006">
                  <c:v>39764</c:v>
                </c:pt>
                <c:pt idx="1007">
                  <c:v>39765</c:v>
                </c:pt>
                <c:pt idx="1008">
                  <c:v>39766</c:v>
                </c:pt>
                <c:pt idx="1009">
                  <c:v>39769</c:v>
                </c:pt>
                <c:pt idx="1010">
                  <c:v>39770</c:v>
                </c:pt>
                <c:pt idx="1011">
                  <c:v>39771</c:v>
                </c:pt>
                <c:pt idx="1012">
                  <c:v>39772</c:v>
                </c:pt>
                <c:pt idx="1013">
                  <c:v>39773</c:v>
                </c:pt>
                <c:pt idx="1014">
                  <c:v>39776</c:v>
                </c:pt>
                <c:pt idx="1015">
                  <c:v>39777</c:v>
                </c:pt>
                <c:pt idx="1016">
                  <c:v>39778</c:v>
                </c:pt>
                <c:pt idx="1017">
                  <c:v>39779</c:v>
                </c:pt>
                <c:pt idx="1018">
                  <c:v>39780</c:v>
                </c:pt>
                <c:pt idx="1019">
                  <c:v>39783</c:v>
                </c:pt>
                <c:pt idx="1020">
                  <c:v>39784</c:v>
                </c:pt>
                <c:pt idx="1021">
                  <c:v>39785</c:v>
                </c:pt>
                <c:pt idx="1022">
                  <c:v>39786</c:v>
                </c:pt>
                <c:pt idx="1023">
                  <c:v>39787</c:v>
                </c:pt>
                <c:pt idx="1024">
                  <c:v>39790</c:v>
                </c:pt>
                <c:pt idx="1025">
                  <c:v>39791</c:v>
                </c:pt>
                <c:pt idx="1026">
                  <c:v>39792</c:v>
                </c:pt>
                <c:pt idx="1027">
                  <c:v>39793</c:v>
                </c:pt>
                <c:pt idx="1028">
                  <c:v>39794</c:v>
                </c:pt>
                <c:pt idx="1029">
                  <c:v>39797</c:v>
                </c:pt>
                <c:pt idx="1030">
                  <c:v>39798</c:v>
                </c:pt>
                <c:pt idx="1031">
                  <c:v>39799</c:v>
                </c:pt>
                <c:pt idx="1032">
                  <c:v>39800</c:v>
                </c:pt>
                <c:pt idx="1033">
                  <c:v>39801</c:v>
                </c:pt>
                <c:pt idx="1034">
                  <c:v>39804</c:v>
                </c:pt>
                <c:pt idx="1035">
                  <c:v>39805</c:v>
                </c:pt>
                <c:pt idx="1036">
                  <c:v>39806</c:v>
                </c:pt>
                <c:pt idx="1037">
                  <c:v>39807</c:v>
                </c:pt>
                <c:pt idx="1038">
                  <c:v>39808</c:v>
                </c:pt>
                <c:pt idx="1039">
                  <c:v>39811</c:v>
                </c:pt>
                <c:pt idx="1040">
                  <c:v>39812</c:v>
                </c:pt>
                <c:pt idx="1041">
                  <c:v>39813</c:v>
                </c:pt>
                <c:pt idx="1042">
                  <c:v>39814</c:v>
                </c:pt>
                <c:pt idx="1043">
                  <c:v>39815</c:v>
                </c:pt>
                <c:pt idx="1044">
                  <c:v>39818</c:v>
                </c:pt>
                <c:pt idx="1045">
                  <c:v>39819</c:v>
                </c:pt>
                <c:pt idx="1046">
                  <c:v>39820</c:v>
                </c:pt>
                <c:pt idx="1047">
                  <c:v>39821</c:v>
                </c:pt>
                <c:pt idx="1048">
                  <c:v>39822</c:v>
                </c:pt>
                <c:pt idx="1049">
                  <c:v>39825</c:v>
                </c:pt>
                <c:pt idx="1050">
                  <c:v>39826</c:v>
                </c:pt>
                <c:pt idx="1051">
                  <c:v>39827</c:v>
                </c:pt>
                <c:pt idx="1052">
                  <c:v>39828</c:v>
                </c:pt>
                <c:pt idx="1053">
                  <c:v>39829</c:v>
                </c:pt>
                <c:pt idx="1054">
                  <c:v>39832</c:v>
                </c:pt>
                <c:pt idx="1055">
                  <c:v>39833</c:v>
                </c:pt>
                <c:pt idx="1056">
                  <c:v>39834</c:v>
                </c:pt>
                <c:pt idx="1057">
                  <c:v>39835</c:v>
                </c:pt>
                <c:pt idx="1058">
                  <c:v>39836</c:v>
                </c:pt>
                <c:pt idx="1059">
                  <c:v>39839</c:v>
                </c:pt>
                <c:pt idx="1060">
                  <c:v>39840</c:v>
                </c:pt>
                <c:pt idx="1061">
                  <c:v>39841</c:v>
                </c:pt>
                <c:pt idx="1062">
                  <c:v>39842</c:v>
                </c:pt>
                <c:pt idx="1063">
                  <c:v>39843</c:v>
                </c:pt>
                <c:pt idx="1064">
                  <c:v>39846</c:v>
                </c:pt>
                <c:pt idx="1065">
                  <c:v>39847</c:v>
                </c:pt>
                <c:pt idx="1066">
                  <c:v>39848</c:v>
                </c:pt>
                <c:pt idx="1067">
                  <c:v>39849</c:v>
                </c:pt>
                <c:pt idx="1068">
                  <c:v>39850</c:v>
                </c:pt>
                <c:pt idx="1069">
                  <c:v>39853</c:v>
                </c:pt>
                <c:pt idx="1070">
                  <c:v>39854</c:v>
                </c:pt>
                <c:pt idx="1071">
                  <c:v>39855</c:v>
                </c:pt>
                <c:pt idx="1072">
                  <c:v>39856</c:v>
                </c:pt>
                <c:pt idx="1073">
                  <c:v>39857</c:v>
                </c:pt>
                <c:pt idx="1074">
                  <c:v>39860</c:v>
                </c:pt>
                <c:pt idx="1075">
                  <c:v>39861</c:v>
                </c:pt>
                <c:pt idx="1076">
                  <c:v>39862</c:v>
                </c:pt>
                <c:pt idx="1077">
                  <c:v>39863</c:v>
                </c:pt>
                <c:pt idx="1078">
                  <c:v>39864</c:v>
                </c:pt>
                <c:pt idx="1079">
                  <c:v>39867</c:v>
                </c:pt>
                <c:pt idx="1080">
                  <c:v>39868</c:v>
                </c:pt>
                <c:pt idx="1081">
                  <c:v>39869</c:v>
                </c:pt>
                <c:pt idx="1082">
                  <c:v>39870</c:v>
                </c:pt>
                <c:pt idx="1083">
                  <c:v>39871</c:v>
                </c:pt>
                <c:pt idx="1084">
                  <c:v>39874</c:v>
                </c:pt>
                <c:pt idx="1085">
                  <c:v>39875</c:v>
                </c:pt>
                <c:pt idx="1086">
                  <c:v>39876</c:v>
                </c:pt>
                <c:pt idx="1087">
                  <c:v>39877</c:v>
                </c:pt>
                <c:pt idx="1088">
                  <c:v>39878</c:v>
                </c:pt>
                <c:pt idx="1089">
                  <c:v>39881</c:v>
                </c:pt>
                <c:pt idx="1090">
                  <c:v>39882</c:v>
                </c:pt>
                <c:pt idx="1091">
                  <c:v>39883</c:v>
                </c:pt>
                <c:pt idx="1092">
                  <c:v>39884</c:v>
                </c:pt>
                <c:pt idx="1093">
                  <c:v>39885</c:v>
                </c:pt>
                <c:pt idx="1094">
                  <c:v>39888</c:v>
                </c:pt>
                <c:pt idx="1095">
                  <c:v>39889</c:v>
                </c:pt>
                <c:pt idx="1096">
                  <c:v>39890</c:v>
                </c:pt>
                <c:pt idx="1097">
                  <c:v>39891</c:v>
                </c:pt>
                <c:pt idx="1098">
                  <c:v>39892</c:v>
                </c:pt>
                <c:pt idx="1099">
                  <c:v>39895</c:v>
                </c:pt>
                <c:pt idx="1100">
                  <c:v>39896</c:v>
                </c:pt>
                <c:pt idx="1101">
                  <c:v>39897</c:v>
                </c:pt>
                <c:pt idx="1102">
                  <c:v>39898</c:v>
                </c:pt>
                <c:pt idx="1103">
                  <c:v>39899</c:v>
                </c:pt>
                <c:pt idx="1104">
                  <c:v>39902</c:v>
                </c:pt>
                <c:pt idx="1105">
                  <c:v>39903</c:v>
                </c:pt>
                <c:pt idx="1106">
                  <c:v>39904</c:v>
                </c:pt>
                <c:pt idx="1107">
                  <c:v>39905</c:v>
                </c:pt>
                <c:pt idx="1108">
                  <c:v>39906</c:v>
                </c:pt>
                <c:pt idx="1109">
                  <c:v>39909</c:v>
                </c:pt>
                <c:pt idx="1110">
                  <c:v>39910</c:v>
                </c:pt>
                <c:pt idx="1111">
                  <c:v>39911</c:v>
                </c:pt>
                <c:pt idx="1112">
                  <c:v>39912</c:v>
                </c:pt>
                <c:pt idx="1113">
                  <c:v>39913</c:v>
                </c:pt>
                <c:pt idx="1114">
                  <c:v>39916</c:v>
                </c:pt>
                <c:pt idx="1115">
                  <c:v>39917</c:v>
                </c:pt>
                <c:pt idx="1116">
                  <c:v>39918</c:v>
                </c:pt>
                <c:pt idx="1117">
                  <c:v>39919</c:v>
                </c:pt>
                <c:pt idx="1118">
                  <c:v>39920</c:v>
                </c:pt>
                <c:pt idx="1119">
                  <c:v>39923</c:v>
                </c:pt>
                <c:pt idx="1120">
                  <c:v>39924</c:v>
                </c:pt>
                <c:pt idx="1121">
                  <c:v>39925</c:v>
                </c:pt>
                <c:pt idx="1122">
                  <c:v>39926</c:v>
                </c:pt>
                <c:pt idx="1123">
                  <c:v>39927</c:v>
                </c:pt>
                <c:pt idx="1124">
                  <c:v>39930</c:v>
                </c:pt>
                <c:pt idx="1125">
                  <c:v>39931</c:v>
                </c:pt>
                <c:pt idx="1126">
                  <c:v>39932</c:v>
                </c:pt>
                <c:pt idx="1127">
                  <c:v>39933</c:v>
                </c:pt>
                <c:pt idx="1128">
                  <c:v>39934</c:v>
                </c:pt>
                <c:pt idx="1129">
                  <c:v>39937</c:v>
                </c:pt>
                <c:pt idx="1130">
                  <c:v>39938</c:v>
                </c:pt>
                <c:pt idx="1131">
                  <c:v>39939</c:v>
                </c:pt>
                <c:pt idx="1132">
                  <c:v>39940</c:v>
                </c:pt>
                <c:pt idx="1133">
                  <c:v>39941</c:v>
                </c:pt>
                <c:pt idx="1134">
                  <c:v>39944</c:v>
                </c:pt>
                <c:pt idx="1135">
                  <c:v>39945</c:v>
                </c:pt>
                <c:pt idx="1136">
                  <c:v>39946</c:v>
                </c:pt>
                <c:pt idx="1137">
                  <c:v>39947</c:v>
                </c:pt>
                <c:pt idx="1138">
                  <c:v>39948</c:v>
                </c:pt>
                <c:pt idx="1139">
                  <c:v>39951</c:v>
                </c:pt>
                <c:pt idx="1140">
                  <c:v>39952</c:v>
                </c:pt>
                <c:pt idx="1141">
                  <c:v>39953</c:v>
                </c:pt>
                <c:pt idx="1142">
                  <c:v>39954</c:v>
                </c:pt>
                <c:pt idx="1143">
                  <c:v>39955</c:v>
                </c:pt>
                <c:pt idx="1144">
                  <c:v>39958</c:v>
                </c:pt>
                <c:pt idx="1145">
                  <c:v>39959</c:v>
                </c:pt>
                <c:pt idx="1146">
                  <c:v>39960</c:v>
                </c:pt>
                <c:pt idx="1147">
                  <c:v>39961</c:v>
                </c:pt>
                <c:pt idx="1148">
                  <c:v>39962</c:v>
                </c:pt>
                <c:pt idx="1149">
                  <c:v>39965</c:v>
                </c:pt>
                <c:pt idx="1150">
                  <c:v>39966</c:v>
                </c:pt>
                <c:pt idx="1151">
                  <c:v>39967</c:v>
                </c:pt>
                <c:pt idx="1152">
                  <c:v>39968</c:v>
                </c:pt>
                <c:pt idx="1153">
                  <c:v>39969</c:v>
                </c:pt>
                <c:pt idx="1154">
                  <c:v>39972</c:v>
                </c:pt>
                <c:pt idx="1155">
                  <c:v>39973</c:v>
                </c:pt>
                <c:pt idx="1156">
                  <c:v>39974</c:v>
                </c:pt>
                <c:pt idx="1157">
                  <c:v>39975</c:v>
                </c:pt>
                <c:pt idx="1158">
                  <c:v>39976</c:v>
                </c:pt>
                <c:pt idx="1159">
                  <c:v>39979</c:v>
                </c:pt>
                <c:pt idx="1160">
                  <c:v>39980</c:v>
                </c:pt>
                <c:pt idx="1161">
                  <c:v>39981</c:v>
                </c:pt>
                <c:pt idx="1162">
                  <c:v>39982</c:v>
                </c:pt>
                <c:pt idx="1163">
                  <c:v>39983</c:v>
                </c:pt>
                <c:pt idx="1164">
                  <c:v>39986</c:v>
                </c:pt>
                <c:pt idx="1165">
                  <c:v>39987</c:v>
                </c:pt>
                <c:pt idx="1166">
                  <c:v>39988</c:v>
                </c:pt>
                <c:pt idx="1167">
                  <c:v>39989</c:v>
                </c:pt>
                <c:pt idx="1168">
                  <c:v>39990</c:v>
                </c:pt>
                <c:pt idx="1169">
                  <c:v>39993</c:v>
                </c:pt>
                <c:pt idx="1170">
                  <c:v>39994</c:v>
                </c:pt>
                <c:pt idx="1171">
                  <c:v>39995</c:v>
                </c:pt>
                <c:pt idx="1172">
                  <c:v>39996</c:v>
                </c:pt>
                <c:pt idx="1173">
                  <c:v>39997</c:v>
                </c:pt>
                <c:pt idx="1174">
                  <c:v>40000</c:v>
                </c:pt>
                <c:pt idx="1175">
                  <c:v>40001</c:v>
                </c:pt>
                <c:pt idx="1176">
                  <c:v>40002</c:v>
                </c:pt>
                <c:pt idx="1177">
                  <c:v>40003</c:v>
                </c:pt>
                <c:pt idx="1178">
                  <c:v>40004</c:v>
                </c:pt>
                <c:pt idx="1179">
                  <c:v>40007</c:v>
                </c:pt>
                <c:pt idx="1180">
                  <c:v>40008</c:v>
                </c:pt>
                <c:pt idx="1181">
                  <c:v>40009</c:v>
                </c:pt>
                <c:pt idx="1182">
                  <c:v>40010</c:v>
                </c:pt>
                <c:pt idx="1183">
                  <c:v>40011</c:v>
                </c:pt>
                <c:pt idx="1184">
                  <c:v>40014</c:v>
                </c:pt>
                <c:pt idx="1185">
                  <c:v>40015</c:v>
                </c:pt>
                <c:pt idx="1186">
                  <c:v>40016</c:v>
                </c:pt>
                <c:pt idx="1187">
                  <c:v>40017</c:v>
                </c:pt>
                <c:pt idx="1188">
                  <c:v>40018</c:v>
                </c:pt>
                <c:pt idx="1189">
                  <c:v>40021</c:v>
                </c:pt>
                <c:pt idx="1190">
                  <c:v>40022</c:v>
                </c:pt>
                <c:pt idx="1191">
                  <c:v>40023</c:v>
                </c:pt>
                <c:pt idx="1192">
                  <c:v>40024</c:v>
                </c:pt>
                <c:pt idx="1193">
                  <c:v>40025</c:v>
                </c:pt>
                <c:pt idx="1194">
                  <c:v>40028</c:v>
                </c:pt>
                <c:pt idx="1195">
                  <c:v>40029</c:v>
                </c:pt>
                <c:pt idx="1196">
                  <c:v>40030</c:v>
                </c:pt>
                <c:pt idx="1197">
                  <c:v>40031</c:v>
                </c:pt>
                <c:pt idx="1198">
                  <c:v>40032</c:v>
                </c:pt>
                <c:pt idx="1199">
                  <c:v>40035</c:v>
                </c:pt>
                <c:pt idx="1200">
                  <c:v>40036</c:v>
                </c:pt>
                <c:pt idx="1201">
                  <c:v>40037</c:v>
                </c:pt>
                <c:pt idx="1202">
                  <c:v>40038</c:v>
                </c:pt>
                <c:pt idx="1203">
                  <c:v>40039</c:v>
                </c:pt>
                <c:pt idx="1204">
                  <c:v>40042</c:v>
                </c:pt>
                <c:pt idx="1205">
                  <c:v>40043</c:v>
                </c:pt>
                <c:pt idx="1206">
                  <c:v>40044</c:v>
                </c:pt>
                <c:pt idx="1207">
                  <c:v>40045</c:v>
                </c:pt>
                <c:pt idx="1208">
                  <c:v>40046</c:v>
                </c:pt>
                <c:pt idx="1209">
                  <c:v>40049</c:v>
                </c:pt>
                <c:pt idx="1210">
                  <c:v>40050</c:v>
                </c:pt>
                <c:pt idx="1211">
                  <c:v>40051</c:v>
                </c:pt>
                <c:pt idx="1212">
                  <c:v>40052</c:v>
                </c:pt>
                <c:pt idx="1213">
                  <c:v>40053</c:v>
                </c:pt>
                <c:pt idx="1214">
                  <c:v>40056</c:v>
                </c:pt>
                <c:pt idx="1215">
                  <c:v>40057</c:v>
                </c:pt>
                <c:pt idx="1216">
                  <c:v>40058</c:v>
                </c:pt>
                <c:pt idx="1217">
                  <c:v>40059</c:v>
                </c:pt>
                <c:pt idx="1218">
                  <c:v>40060</c:v>
                </c:pt>
                <c:pt idx="1219">
                  <c:v>40063</c:v>
                </c:pt>
                <c:pt idx="1220">
                  <c:v>40064</c:v>
                </c:pt>
                <c:pt idx="1221">
                  <c:v>40065</c:v>
                </c:pt>
                <c:pt idx="1222">
                  <c:v>40066</c:v>
                </c:pt>
                <c:pt idx="1223">
                  <c:v>40067</c:v>
                </c:pt>
                <c:pt idx="1224">
                  <c:v>40070</c:v>
                </c:pt>
                <c:pt idx="1225">
                  <c:v>40071</c:v>
                </c:pt>
                <c:pt idx="1226">
                  <c:v>40072</c:v>
                </c:pt>
                <c:pt idx="1227">
                  <c:v>40073</c:v>
                </c:pt>
                <c:pt idx="1228">
                  <c:v>40074</c:v>
                </c:pt>
                <c:pt idx="1229">
                  <c:v>40077</c:v>
                </c:pt>
                <c:pt idx="1230">
                  <c:v>40078</c:v>
                </c:pt>
                <c:pt idx="1231">
                  <c:v>40079</c:v>
                </c:pt>
                <c:pt idx="1232">
                  <c:v>40080</c:v>
                </c:pt>
                <c:pt idx="1233">
                  <c:v>40081</c:v>
                </c:pt>
                <c:pt idx="1234">
                  <c:v>40084</c:v>
                </c:pt>
                <c:pt idx="1235">
                  <c:v>40085</c:v>
                </c:pt>
                <c:pt idx="1236">
                  <c:v>40086</c:v>
                </c:pt>
                <c:pt idx="1237">
                  <c:v>40087</c:v>
                </c:pt>
                <c:pt idx="1238">
                  <c:v>40088</c:v>
                </c:pt>
                <c:pt idx="1239">
                  <c:v>40091</c:v>
                </c:pt>
                <c:pt idx="1240">
                  <c:v>40092</c:v>
                </c:pt>
                <c:pt idx="1241">
                  <c:v>40093</c:v>
                </c:pt>
                <c:pt idx="1242">
                  <c:v>40094</c:v>
                </c:pt>
                <c:pt idx="1243">
                  <c:v>40095</c:v>
                </c:pt>
                <c:pt idx="1244">
                  <c:v>40098</c:v>
                </c:pt>
                <c:pt idx="1245">
                  <c:v>40099</c:v>
                </c:pt>
                <c:pt idx="1246">
                  <c:v>40100</c:v>
                </c:pt>
                <c:pt idx="1247">
                  <c:v>40101</c:v>
                </c:pt>
                <c:pt idx="1248">
                  <c:v>40102</c:v>
                </c:pt>
                <c:pt idx="1249">
                  <c:v>40105</c:v>
                </c:pt>
                <c:pt idx="1250">
                  <c:v>40106</c:v>
                </c:pt>
                <c:pt idx="1251">
                  <c:v>40107</c:v>
                </c:pt>
                <c:pt idx="1252">
                  <c:v>40108</c:v>
                </c:pt>
                <c:pt idx="1253">
                  <c:v>40109</c:v>
                </c:pt>
                <c:pt idx="1254">
                  <c:v>40112</c:v>
                </c:pt>
                <c:pt idx="1255">
                  <c:v>40113</c:v>
                </c:pt>
                <c:pt idx="1256">
                  <c:v>40114</c:v>
                </c:pt>
                <c:pt idx="1257">
                  <c:v>40115</c:v>
                </c:pt>
                <c:pt idx="1258">
                  <c:v>40116</c:v>
                </c:pt>
                <c:pt idx="1259">
                  <c:v>40119</c:v>
                </c:pt>
                <c:pt idx="1260">
                  <c:v>40120</c:v>
                </c:pt>
                <c:pt idx="1261">
                  <c:v>40121</c:v>
                </c:pt>
                <c:pt idx="1262">
                  <c:v>40122</c:v>
                </c:pt>
                <c:pt idx="1263">
                  <c:v>40123</c:v>
                </c:pt>
                <c:pt idx="1264">
                  <c:v>40126</c:v>
                </c:pt>
                <c:pt idx="1265">
                  <c:v>40127</c:v>
                </c:pt>
                <c:pt idx="1266">
                  <c:v>40128</c:v>
                </c:pt>
                <c:pt idx="1267">
                  <c:v>40129</c:v>
                </c:pt>
                <c:pt idx="1268">
                  <c:v>40130</c:v>
                </c:pt>
                <c:pt idx="1269">
                  <c:v>40133</c:v>
                </c:pt>
                <c:pt idx="1270">
                  <c:v>40134</c:v>
                </c:pt>
                <c:pt idx="1271">
                  <c:v>40135</c:v>
                </c:pt>
                <c:pt idx="1272">
                  <c:v>40136</c:v>
                </c:pt>
                <c:pt idx="1273">
                  <c:v>40137</c:v>
                </c:pt>
                <c:pt idx="1274">
                  <c:v>40140</c:v>
                </c:pt>
                <c:pt idx="1275">
                  <c:v>40141</c:v>
                </c:pt>
                <c:pt idx="1276">
                  <c:v>40142</c:v>
                </c:pt>
                <c:pt idx="1277">
                  <c:v>40143</c:v>
                </c:pt>
                <c:pt idx="1278">
                  <c:v>40144</c:v>
                </c:pt>
                <c:pt idx="1279">
                  <c:v>40147</c:v>
                </c:pt>
                <c:pt idx="1280">
                  <c:v>40148</c:v>
                </c:pt>
                <c:pt idx="1281">
                  <c:v>40149</c:v>
                </c:pt>
                <c:pt idx="1282">
                  <c:v>40150</c:v>
                </c:pt>
                <c:pt idx="1283">
                  <c:v>40151</c:v>
                </c:pt>
                <c:pt idx="1284">
                  <c:v>40154</c:v>
                </c:pt>
                <c:pt idx="1285">
                  <c:v>40155</c:v>
                </c:pt>
                <c:pt idx="1286">
                  <c:v>40156</c:v>
                </c:pt>
                <c:pt idx="1287">
                  <c:v>40157</c:v>
                </c:pt>
                <c:pt idx="1288">
                  <c:v>40158</c:v>
                </c:pt>
                <c:pt idx="1289">
                  <c:v>40161</c:v>
                </c:pt>
                <c:pt idx="1290">
                  <c:v>40162</c:v>
                </c:pt>
                <c:pt idx="1291">
                  <c:v>40163</c:v>
                </c:pt>
                <c:pt idx="1292">
                  <c:v>40164</c:v>
                </c:pt>
                <c:pt idx="1293">
                  <c:v>40165</c:v>
                </c:pt>
                <c:pt idx="1294">
                  <c:v>40168</c:v>
                </c:pt>
                <c:pt idx="1295">
                  <c:v>40169</c:v>
                </c:pt>
                <c:pt idx="1296">
                  <c:v>40170</c:v>
                </c:pt>
                <c:pt idx="1297">
                  <c:v>40171</c:v>
                </c:pt>
                <c:pt idx="1298">
                  <c:v>40172</c:v>
                </c:pt>
                <c:pt idx="1299">
                  <c:v>40175</c:v>
                </c:pt>
                <c:pt idx="1300">
                  <c:v>40176</c:v>
                </c:pt>
                <c:pt idx="1301">
                  <c:v>40177</c:v>
                </c:pt>
                <c:pt idx="1302">
                  <c:v>40178</c:v>
                </c:pt>
                <c:pt idx="1303">
                  <c:v>40179</c:v>
                </c:pt>
                <c:pt idx="1304">
                  <c:v>40182</c:v>
                </c:pt>
                <c:pt idx="1305">
                  <c:v>40183</c:v>
                </c:pt>
                <c:pt idx="1306">
                  <c:v>40184</c:v>
                </c:pt>
                <c:pt idx="1307">
                  <c:v>40185</c:v>
                </c:pt>
                <c:pt idx="1308">
                  <c:v>40186</c:v>
                </c:pt>
                <c:pt idx="1309">
                  <c:v>40189</c:v>
                </c:pt>
                <c:pt idx="1310">
                  <c:v>40190</c:v>
                </c:pt>
                <c:pt idx="1311">
                  <c:v>40191</c:v>
                </c:pt>
                <c:pt idx="1312">
                  <c:v>40192</c:v>
                </c:pt>
                <c:pt idx="1313">
                  <c:v>40193</c:v>
                </c:pt>
                <c:pt idx="1314">
                  <c:v>40196</c:v>
                </c:pt>
                <c:pt idx="1315">
                  <c:v>40197</c:v>
                </c:pt>
                <c:pt idx="1316">
                  <c:v>40198</c:v>
                </c:pt>
                <c:pt idx="1317">
                  <c:v>40199</c:v>
                </c:pt>
                <c:pt idx="1318">
                  <c:v>40200</c:v>
                </c:pt>
                <c:pt idx="1319">
                  <c:v>40203</c:v>
                </c:pt>
                <c:pt idx="1320">
                  <c:v>40204</c:v>
                </c:pt>
                <c:pt idx="1321">
                  <c:v>40205</c:v>
                </c:pt>
                <c:pt idx="1322">
                  <c:v>40206</c:v>
                </c:pt>
                <c:pt idx="1323">
                  <c:v>40207</c:v>
                </c:pt>
                <c:pt idx="1324">
                  <c:v>40210</c:v>
                </c:pt>
                <c:pt idx="1325">
                  <c:v>40211</c:v>
                </c:pt>
                <c:pt idx="1326">
                  <c:v>40212</c:v>
                </c:pt>
                <c:pt idx="1327">
                  <c:v>40213</c:v>
                </c:pt>
                <c:pt idx="1328">
                  <c:v>40214</c:v>
                </c:pt>
                <c:pt idx="1329">
                  <c:v>40217</c:v>
                </c:pt>
                <c:pt idx="1330">
                  <c:v>40218</c:v>
                </c:pt>
                <c:pt idx="1331">
                  <c:v>40219</c:v>
                </c:pt>
                <c:pt idx="1332">
                  <c:v>40220</c:v>
                </c:pt>
                <c:pt idx="1333">
                  <c:v>40221</c:v>
                </c:pt>
                <c:pt idx="1334">
                  <c:v>40224</c:v>
                </c:pt>
                <c:pt idx="1335">
                  <c:v>40225</c:v>
                </c:pt>
                <c:pt idx="1336">
                  <c:v>40226</c:v>
                </c:pt>
                <c:pt idx="1337">
                  <c:v>40227</c:v>
                </c:pt>
                <c:pt idx="1338">
                  <c:v>40228</c:v>
                </c:pt>
                <c:pt idx="1339">
                  <c:v>40231</c:v>
                </c:pt>
                <c:pt idx="1340">
                  <c:v>40232</c:v>
                </c:pt>
                <c:pt idx="1341">
                  <c:v>40233</c:v>
                </c:pt>
                <c:pt idx="1342">
                  <c:v>40234</c:v>
                </c:pt>
                <c:pt idx="1343">
                  <c:v>40235</c:v>
                </c:pt>
                <c:pt idx="1344">
                  <c:v>40238</c:v>
                </c:pt>
                <c:pt idx="1345">
                  <c:v>40239</c:v>
                </c:pt>
                <c:pt idx="1346">
                  <c:v>40240</c:v>
                </c:pt>
                <c:pt idx="1347">
                  <c:v>40241</c:v>
                </c:pt>
                <c:pt idx="1348">
                  <c:v>40242</c:v>
                </c:pt>
                <c:pt idx="1349">
                  <c:v>40245</c:v>
                </c:pt>
                <c:pt idx="1350">
                  <c:v>40246</c:v>
                </c:pt>
                <c:pt idx="1351">
                  <c:v>40247</c:v>
                </c:pt>
                <c:pt idx="1352">
                  <c:v>40248</c:v>
                </c:pt>
                <c:pt idx="1353">
                  <c:v>40249</c:v>
                </c:pt>
                <c:pt idx="1354">
                  <c:v>40252</c:v>
                </c:pt>
                <c:pt idx="1355">
                  <c:v>40253</c:v>
                </c:pt>
                <c:pt idx="1356">
                  <c:v>40254</c:v>
                </c:pt>
                <c:pt idx="1357">
                  <c:v>40255</c:v>
                </c:pt>
                <c:pt idx="1358">
                  <c:v>40256</c:v>
                </c:pt>
                <c:pt idx="1359">
                  <c:v>40259</c:v>
                </c:pt>
                <c:pt idx="1360">
                  <c:v>40260</c:v>
                </c:pt>
                <c:pt idx="1361">
                  <c:v>40261</c:v>
                </c:pt>
                <c:pt idx="1362">
                  <c:v>40262</c:v>
                </c:pt>
                <c:pt idx="1363">
                  <c:v>40263</c:v>
                </c:pt>
                <c:pt idx="1364">
                  <c:v>40266</c:v>
                </c:pt>
                <c:pt idx="1365">
                  <c:v>40267</c:v>
                </c:pt>
                <c:pt idx="1366">
                  <c:v>40268</c:v>
                </c:pt>
                <c:pt idx="1367">
                  <c:v>40269</c:v>
                </c:pt>
                <c:pt idx="1368">
                  <c:v>40270</c:v>
                </c:pt>
                <c:pt idx="1369">
                  <c:v>40273</c:v>
                </c:pt>
                <c:pt idx="1370">
                  <c:v>40274</c:v>
                </c:pt>
                <c:pt idx="1371">
                  <c:v>40275</c:v>
                </c:pt>
                <c:pt idx="1372">
                  <c:v>40276</c:v>
                </c:pt>
                <c:pt idx="1373">
                  <c:v>40277</c:v>
                </c:pt>
                <c:pt idx="1374">
                  <c:v>40280</c:v>
                </c:pt>
                <c:pt idx="1375">
                  <c:v>40281</c:v>
                </c:pt>
                <c:pt idx="1376">
                  <c:v>40282</c:v>
                </c:pt>
                <c:pt idx="1377">
                  <c:v>40283</c:v>
                </c:pt>
                <c:pt idx="1378">
                  <c:v>40284</c:v>
                </c:pt>
                <c:pt idx="1379">
                  <c:v>40287</c:v>
                </c:pt>
                <c:pt idx="1380">
                  <c:v>40288</c:v>
                </c:pt>
                <c:pt idx="1381">
                  <c:v>40289</c:v>
                </c:pt>
                <c:pt idx="1382">
                  <c:v>40290</c:v>
                </c:pt>
                <c:pt idx="1383">
                  <c:v>40291</c:v>
                </c:pt>
                <c:pt idx="1384">
                  <c:v>40294</c:v>
                </c:pt>
                <c:pt idx="1385">
                  <c:v>40295</c:v>
                </c:pt>
                <c:pt idx="1386">
                  <c:v>40296</c:v>
                </c:pt>
                <c:pt idx="1387">
                  <c:v>40297</c:v>
                </c:pt>
                <c:pt idx="1388">
                  <c:v>40298</c:v>
                </c:pt>
                <c:pt idx="1389">
                  <c:v>40301</c:v>
                </c:pt>
                <c:pt idx="1390">
                  <c:v>40302</c:v>
                </c:pt>
                <c:pt idx="1391">
                  <c:v>40303</c:v>
                </c:pt>
                <c:pt idx="1392">
                  <c:v>40304</c:v>
                </c:pt>
                <c:pt idx="1393">
                  <c:v>40305</c:v>
                </c:pt>
                <c:pt idx="1394">
                  <c:v>40308</c:v>
                </c:pt>
                <c:pt idx="1395">
                  <c:v>40309</c:v>
                </c:pt>
                <c:pt idx="1396">
                  <c:v>40310</c:v>
                </c:pt>
                <c:pt idx="1397">
                  <c:v>40311</c:v>
                </c:pt>
                <c:pt idx="1398">
                  <c:v>40312</c:v>
                </c:pt>
                <c:pt idx="1399">
                  <c:v>40315</c:v>
                </c:pt>
                <c:pt idx="1400">
                  <c:v>40316</c:v>
                </c:pt>
                <c:pt idx="1401">
                  <c:v>40317</c:v>
                </c:pt>
                <c:pt idx="1402">
                  <c:v>40318</c:v>
                </c:pt>
                <c:pt idx="1403">
                  <c:v>40319</c:v>
                </c:pt>
                <c:pt idx="1404">
                  <c:v>40322</c:v>
                </c:pt>
                <c:pt idx="1405">
                  <c:v>40323</c:v>
                </c:pt>
                <c:pt idx="1406">
                  <c:v>40324</c:v>
                </c:pt>
                <c:pt idx="1407">
                  <c:v>40325</c:v>
                </c:pt>
                <c:pt idx="1408">
                  <c:v>40326</c:v>
                </c:pt>
                <c:pt idx="1409">
                  <c:v>40329</c:v>
                </c:pt>
                <c:pt idx="1410">
                  <c:v>40330</c:v>
                </c:pt>
                <c:pt idx="1411">
                  <c:v>40331</c:v>
                </c:pt>
                <c:pt idx="1412">
                  <c:v>40332</c:v>
                </c:pt>
                <c:pt idx="1413">
                  <c:v>40333</c:v>
                </c:pt>
                <c:pt idx="1414">
                  <c:v>40336</c:v>
                </c:pt>
                <c:pt idx="1415">
                  <c:v>40337</c:v>
                </c:pt>
                <c:pt idx="1416">
                  <c:v>40338</c:v>
                </c:pt>
                <c:pt idx="1417">
                  <c:v>40339</c:v>
                </c:pt>
                <c:pt idx="1418">
                  <c:v>40340</c:v>
                </c:pt>
                <c:pt idx="1419">
                  <c:v>40343</c:v>
                </c:pt>
                <c:pt idx="1420">
                  <c:v>40344</c:v>
                </c:pt>
                <c:pt idx="1421">
                  <c:v>40345</c:v>
                </c:pt>
                <c:pt idx="1422">
                  <c:v>40346</c:v>
                </c:pt>
                <c:pt idx="1423">
                  <c:v>40347</c:v>
                </c:pt>
                <c:pt idx="1424">
                  <c:v>40350</c:v>
                </c:pt>
                <c:pt idx="1425">
                  <c:v>40351</c:v>
                </c:pt>
                <c:pt idx="1426">
                  <c:v>40352</c:v>
                </c:pt>
                <c:pt idx="1427">
                  <c:v>40353</c:v>
                </c:pt>
                <c:pt idx="1428">
                  <c:v>40354</c:v>
                </c:pt>
                <c:pt idx="1429">
                  <c:v>40357</c:v>
                </c:pt>
                <c:pt idx="1430">
                  <c:v>40358</c:v>
                </c:pt>
                <c:pt idx="1431">
                  <c:v>40359</c:v>
                </c:pt>
                <c:pt idx="1432">
                  <c:v>40360</c:v>
                </c:pt>
                <c:pt idx="1433">
                  <c:v>40361</c:v>
                </c:pt>
                <c:pt idx="1434">
                  <c:v>40364</c:v>
                </c:pt>
                <c:pt idx="1435">
                  <c:v>40365</c:v>
                </c:pt>
                <c:pt idx="1436">
                  <c:v>40366</c:v>
                </c:pt>
                <c:pt idx="1437">
                  <c:v>40367</c:v>
                </c:pt>
                <c:pt idx="1438">
                  <c:v>40368</c:v>
                </c:pt>
                <c:pt idx="1439">
                  <c:v>40371</c:v>
                </c:pt>
                <c:pt idx="1440">
                  <c:v>40372</c:v>
                </c:pt>
                <c:pt idx="1441">
                  <c:v>40373</c:v>
                </c:pt>
                <c:pt idx="1442">
                  <c:v>40374</c:v>
                </c:pt>
                <c:pt idx="1443">
                  <c:v>40375</c:v>
                </c:pt>
                <c:pt idx="1444">
                  <c:v>40378</c:v>
                </c:pt>
                <c:pt idx="1445">
                  <c:v>40379</c:v>
                </c:pt>
                <c:pt idx="1446">
                  <c:v>40380</c:v>
                </c:pt>
                <c:pt idx="1447">
                  <c:v>40381</c:v>
                </c:pt>
                <c:pt idx="1448">
                  <c:v>40382</c:v>
                </c:pt>
                <c:pt idx="1449">
                  <c:v>40385</c:v>
                </c:pt>
                <c:pt idx="1450">
                  <c:v>40386</c:v>
                </c:pt>
                <c:pt idx="1451">
                  <c:v>40387</c:v>
                </c:pt>
                <c:pt idx="1452">
                  <c:v>40388</c:v>
                </c:pt>
                <c:pt idx="1453">
                  <c:v>40389</c:v>
                </c:pt>
                <c:pt idx="1454">
                  <c:v>40392</c:v>
                </c:pt>
                <c:pt idx="1455">
                  <c:v>40393</c:v>
                </c:pt>
                <c:pt idx="1456">
                  <c:v>40394</c:v>
                </c:pt>
                <c:pt idx="1457">
                  <c:v>40395</c:v>
                </c:pt>
                <c:pt idx="1458">
                  <c:v>40396</c:v>
                </c:pt>
                <c:pt idx="1459">
                  <c:v>40399</c:v>
                </c:pt>
                <c:pt idx="1460">
                  <c:v>40400</c:v>
                </c:pt>
                <c:pt idx="1461">
                  <c:v>40401</c:v>
                </c:pt>
                <c:pt idx="1462">
                  <c:v>40402</c:v>
                </c:pt>
                <c:pt idx="1463">
                  <c:v>40403</c:v>
                </c:pt>
                <c:pt idx="1464">
                  <c:v>40406</c:v>
                </c:pt>
                <c:pt idx="1465">
                  <c:v>40407</c:v>
                </c:pt>
                <c:pt idx="1466">
                  <c:v>40408</c:v>
                </c:pt>
                <c:pt idx="1467">
                  <c:v>40409</c:v>
                </c:pt>
                <c:pt idx="1468">
                  <c:v>40410</c:v>
                </c:pt>
                <c:pt idx="1469">
                  <c:v>40413</c:v>
                </c:pt>
                <c:pt idx="1470">
                  <c:v>40414</c:v>
                </c:pt>
                <c:pt idx="1471">
                  <c:v>40415</c:v>
                </c:pt>
                <c:pt idx="1472">
                  <c:v>40416</c:v>
                </c:pt>
                <c:pt idx="1473">
                  <c:v>40417</c:v>
                </c:pt>
                <c:pt idx="1474">
                  <c:v>40420</c:v>
                </c:pt>
                <c:pt idx="1475">
                  <c:v>40421</c:v>
                </c:pt>
                <c:pt idx="1476">
                  <c:v>40422</c:v>
                </c:pt>
                <c:pt idx="1477">
                  <c:v>40423</c:v>
                </c:pt>
                <c:pt idx="1478">
                  <c:v>40424</c:v>
                </c:pt>
                <c:pt idx="1479">
                  <c:v>40427</c:v>
                </c:pt>
                <c:pt idx="1480">
                  <c:v>40428</c:v>
                </c:pt>
                <c:pt idx="1481">
                  <c:v>40429</c:v>
                </c:pt>
                <c:pt idx="1482">
                  <c:v>40430</c:v>
                </c:pt>
                <c:pt idx="1483">
                  <c:v>40431</c:v>
                </c:pt>
                <c:pt idx="1484">
                  <c:v>40434</c:v>
                </c:pt>
                <c:pt idx="1485">
                  <c:v>40435</c:v>
                </c:pt>
                <c:pt idx="1486">
                  <c:v>40436</c:v>
                </c:pt>
                <c:pt idx="1487">
                  <c:v>40437</c:v>
                </c:pt>
                <c:pt idx="1488">
                  <c:v>40438</c:v>
                </c:pt>
                <c:pt idx="1489">
                  <c:v>40441</c:v>
                </c:pt>
                <c:pt idx="1490">
                  <c:v>40442</c:v>
                </c:pt>
                <c:pt idx="1491">
                  <c:v>40443</c:v>
                </c:pt>
                <c:pt idx="1492">
                  <c:v>40444</c:v>
                </c:pt>
                <c:pt idx="1493">
                  <c:v>40445</c:v>
                </c:pt>
                <c:pt idx="1494">
                  <c:v>40448</c:v>
                </c:pt>
                <c:pt idx="1495">
                  <c:v>40449</c:v>
                </c:pt>
                <c:pt idx="1496">
                  <c:v>40450</c:v>
                </c:pt>
                <c:pt idx="1497">
                  <c:v>40451</c:v>
                </c:pt>
                <c:pt idx="1498">
                  <c:v>40452</c:v>
                </c:pt>
                <c:pt idx="1499">
                  <c:v>40455</c:v>
                </c:pt>
                <c:pt idx="1500">
                  <c:v>40456</c:v>
                </c:pt>
                <c:pt idx="1501">
                  <c:v>40457</c:v>
                </c:pt>
                <c:pt idx="1502">
                  <c:v>40458</c:v>
                </c:pt>
                <c:pt idx="1503">
                  <c:v>40459</c:v>
                </c:pt>
                <c:pt idx="1504">
                  <c:v>40462</c:v>
                </c:pt>
                <c:pt idx="1505">
                  <c:v>40463</c:v>
                </c:pt>
                <c:pt idx="1506">
                  <c:v>40464</c:v>
                </c:pt>
                <c:pt idx="1507">
                  <c:v>40465</c:v>
                </c:pt>
                <c:pt idx="1508">
                  <c:v>40466</c:v>
                </c:pt>
                <c:pt idx="1509">
                  <c:v>40469</c:v>
                </c:pt>
                <c:pt idx="1510">
                  <c:v>40470</c:v>
                </c:pt>
                <c:pt idx="1511">
                  <c:v>40471</c:v>
                </c:pt>
                <c:pt idx="1512">
                  <c:v>40472</c:v>
                </c:pt>
                <c:pt idx="1513">
                  <c:v>40473</c:v>
                </c:pt>
                <c:pt idx="1514">
                  <c:v>40476</c:v>
                </c:pt>
                <c:pt idx="1515">
                  <c:v>40477</c:v>
                </c:pt>
                <c:pt idx="1516">
                  <c:v>40478</c:v>
                </c:pt>
                <c:pt idx="1517">
                  <c:v>40479</c:v>
                </c:pt>
                <c:pt idx="1518">
                  <c:v>40480</c:v>
                </c:pt>
                <c:pt idx="1519">
                  <c:v>40483</c:v>
                </c:pt>
                <c:pt idx="1520">
                  <c:v>40484</c:v>
                </c:pt>
                <c:pt idx="1521">
                  <c:v>40485</c:v>
                </c:pt>
                <c:pt idx="1522">
                  <c:v>40486</c:v>
                </c:pt>
                <c:pt idx="1523">
                  <c:v>40487</c:v>
                </c:pt>
                <c:pt idx="1524">
                  <c:v>40490</c:v>
                </c:pt>
                <c:pt idx="1525">
                  <c:v>40491</c:v>
                </c:pt>
                <c:pt idx="1526">
                  <c:v>40492</c:v>
                </c:pt>
                <c:pt idx="1527">
                  <c:v>40493</c:v>
                </c:pt>
                <c:pt idx="1528">
                  <c:v>40494</c:v>
                </c:pt>
                <c:pt idx="1529">
                  <c:v>40497</c:v>
                </c:pt>
                <c:pt idx="1530">
                  <c:v>40498</c:v>
                </c:pt>
                <c:pt idx="1531">
                  <c:v>40499</c:v>
                </c:pt>
                <c:pt idx="1532">
                  <c:v>40500</c:v>
                </c:pt>
                <c:pt idx="1533">
                  <c:v>40501</c:v>
                </c:pt>
                <c:pt idx="1534">
                  <c:v>40504</c:v>
                </c:pt>
                <c:pt idx="1535">
                  <c:v>40505</c:v>
                </c:pt>
                <c:pt idx="1536">
                  <c:v>40506</c:v>
                </c:pt>
                <c:pt idx="1537">
                  <c:v>40507</c:v>
                </c:pt>
                <c:pt idx="1538">
                  <c:v>40508</c:v>
                </c:pt>
                <c:pt idx="1539">
                  <c:v>40511</c:v>
                </c:pt>
                <c:pt idx="1540">
                  <c:v>40512</c:v>
                </c:pt>
                <c:pt idx="1541">
                  <c:v>40513</c:v>
                </c:pt>
                <c:pt idx="1542">
                  <c:v>40514</c:v>
                </c:pt>
                <c:pt idx="1543">
                  <c:v>40515</c:v>
                </c:pt>
                <c:pt idx="1544">
                  <c:v>40518</c:v>
                </c:pt>
                <c:pt idx="1545">
                  <c:v>40519</c:v>
                </c:pt>
                <c:pt idx="1546">
                  <c:v>40520</c:v>
                </c:pt>
                <c:pt idx="1547">
                  <c:v>40521</c:v>
                </c:pt>
                <c:pt idx="1548">
                  <c:v>40522</c:v>
                </c:pt>
                <c:pt idx="1549">
                  <c:v>40525</c:v>
                </c:pt>
                <c:pt idx="1550">
                  <c:v>40526</c:v>
                </c:pt>
                <c:pt idx="1551">
                  <c:v>40527</c:v>
                </c:pt>
                <c:pt idx="1552">
                  <c:v>40528</c:v>
                </c:pt>
                <c:pt idx="1553">
                  <c:v>40529</c:v>
                </c:pt>
                <c:pt idx="1554">
                  <c:v>40532</c:v>
                </c:pt>
                <c:pt idx="1555">
                  <c:v>40533</c:v>
                </c:pt>
                <c:pt idx="1556">
                  <c:v>40534</c:v>
                </c:pt>
                <c:pt idx="1557">
                  <c:v>40535</c:v>
                </c:pt>
                <c:pt idx="1558">
                  <c:v>40536</c:v>
                </c:pt>
                <c:pt idx="1559">
                  <c:v>40539</c:v>
                </c:pt>
                <c:pt idx="1560">
                  <c:v>40540</c:v>
                </c:pt>
                <c:pt idx="1561">
                  <c:v>40541</c:v>
                </c:pt>
                <c:pt idx="1562">
                  <c:v>40542</c:v>
                </c:pt>
                <c:pt idx="1563">
                  <c:v>40543</c:v>
                </c:pt>
                <c:pt idx="1564">
                  <c:v>40546</c:v>
                </c:pt>
                <c:pt idx="1565">
                  <c:v>40547</c:v>
                </c:pt>
                <c:pt idx="1566">
                  <c:v>40548</c:v>
                </c:pt>
                <c:pt idx="1567">
                  <c:v>40549</c:v>
                </c:pt>
                <c:pt idx="1568">
                  <c:v>40550</c:v>
                </c:pt>
                <c:pt idx="1569">
                  <c:v>40553</c:v>
                </c:pt>
                <c:pt idx="1570">
                  <c:v>40554</c:v>
                </c:pt>
                <c:pt idx="1571">
                  <c:v>40555</c:v>
                </c:pt>
                <c:pt idx="1572">
                  <c:v>40556</c:v>
                </c:pt>
                <c:pt idx="1573">
                  <c:v>40557</c:v>
                </c:pt>
                <c:pt idx="1574">
                  <c:v>40560</c:v>
                </c:pt>
                <c:pt idx="1575">
                  <c:v>40561</c:v>
                </c:pt>
                <c:pt idx="1576">
                  <c:v>40562</c:v>
                </c:pt>
                <c:pt idx="1577">
                  <c:v>40563</c:v>
                </c:pt>
                <c:pt idx="1578">
                  <c:v>40564</c:v>
                </c:pt>
                <c:pt idx="1579">
                  <c:v>40567</c:v>
                </c:pt>
                <c:pt idx="1580">
                  <c:v>40568</c:v>
                </c:pt>
                <c:pt idx="1581">
                  <c:v>40569</c:v>
                </c:pt>
                <c:pt idx="1582">
                  <c:v>40570</c:v>
                </c:pt>
                <c:pt idx="1583">
                  <c:v>40571</c:v>
                </c:pt>
                <c:pt idx="1584">
                  <c:v>40574</c:v>
                </c:pt>
                <c:pt idx="1585">
                  <c:v>40575</c:v>
                </c:pt>
                <c:pt idx="1586">
                  <c:v>40576</c:v>
                </c:pt>
                <c:pt idx="1587">
                  <c:v>40577</c:v>
                </c:pt>
                <c:pt idx="1588">
                  <c:v>40578</c:v>
                </c:pt>
                <c:pt idx="1589">
                  <c:v>40581</c:v>
                </c:pt>
                <c:pt idx="1590">
                  <c:v>40582</c:v>
                </c:pt>
                <c:pt idx="1591">
                  <c:v>40583</c:v>
                </c:pt>
                <c:pt idx="1592">
                  <c:v>40584</c:v>
                </c:pt>
                <c:pt idx="1593">
                  <c:v>40585</c:v>
                </c:pt>
                <c:pt idx="1594">
                  <c:v>40588</c:v>
                </c:pt>
                <c:pt idx="1595">
                  <c:v>40589</c:v>
                </c:pt>
                <c:pt idx="1596">
                  <c:v>40590</c:v>
                </c:pt>
                <c:pt idx="1597">
                  <c:v>40591</c:v>
                </c:pt>
                <c:pt idx="1598">
                  <c:v>40592</c:v>
                </c:pt>
                <c:pt idx="1599">
                  <c:v>40595</c:v>
                </c:pt>
                <c:pt idx="1600">
                  <c:v>40596</c:v>
                </c:pt>
                <c:pt idx="1601">
                  <c:v>40597</c:v>
                </c:pt>
                <c:pt idx="1602">
                  <c:v>40598</c:v>
                </c:pt>
                <c:pt idx="1603">
                  <c:v>40599</c:v>
                </c:pt>
                <c:pt idx="1604">
                  <c:v>40602</c:v>
                </c:pt>
                <c:pt idx="1605">
                  <c:v>40603</c:v>
                </c:pt>
                <c:pt idx="1606">
                  <c:v>40604</c:v>
                </c:pt>
                <c:pt idx="1607">
                  <c:v>40605</c:v>
                </c:pt>
                <c:pt idx="1608">
                  <c:v>40606</c:v>
                </c:pt>
                <c:pt idx="1609">
                  <c:v>40609</c:v>
                </c:pt>
                <c:pt idx="1610">
                  <c:v>40610</c:v>
                </c:pt>
                <c:pt idx="1611">
                  <c:v>40611</c:v>
                </c:pt>
                <c:pt idx="1612">
                  <c:v>40612</c:v>
                </c:pt>
                <c:pt idx="1613">
                  <c:v>40613</c:v>
                </c:pt>
                <c:pt idx="1614">
                  <c:v>40616</c:v>
                </c:pt>
                <c:pt idx="1615">
                  <c:v>40617</c:v>
                </c:pt>
                <c:pt idx="1616">
                  <c:v>40618</c:v>
                </c:pt>
                <c:pt idx="1617">
                  <c:v>40619</c:v>
                </c:pt>
                <c:pt idx="1618">
                  <c:v>40620</c:v>
                </c:pt>
                <c:pt idx="1619">
                  <c:v>40623</c:v>
                </c:pt>
                <c:pt idx="1620">
                  <c:v>40624</c:v>
                </c:pt>
                <c:pt idx="1621">
                  <c:v>40625</c:v>
                </c:pt>
                <c:pt idx="1622">
                  <c:v>40626</c:v>
                </c:pt>
                <c:pt idx="1623">
                  <c:v>40627</c:v>
                </c:pt>
                <c:pt idx="1624">
                  <c:v>40630</c:v>
                </c:pt>
                <c:pt idx="1625">
                  <c:v>40631</c:v>
                </c:pt>
                <c:pt idx="1626">
                  <c:v>40632</c:v>
                </c:pt>
                <c:pt idx="1627">
                  <c:v>40633</c:v>
                </c:pt>
                <c:pt idx="1628">
                  <c:v>40634</c:v>
                </c:pt>
                <c:pt idx="1629">
                  <c:v>40637</c:v>
                </c:pt>
                <c:pt idx="1630">
                  <c:v>40638</c:v>
                </c:pt>
                <c:pt idx="1631">
                  <c:v>40639</c:v>
                </c:pt>
                <c:pt idx="1632">
                  <c:v>40640</c:v>
                </c:pt>
                <c:pt idx="1633">
                  <c:v>40641</c:v>
                </c:pt>
                <c:pt idx="1634">
                  <c:v>40644</c:v>
                </c:pt>
                <c:pt idx="1635">
                  <c:v>40645</c:v>
                </c:pt>
                <c:pt idx="1636">
                  <c:v>40646</c:v>
                </c:pt>
                <c:pt idx="1637">
                  <c:v>40647</c:v>
                </c:pt>
                <c:pt idx="1638">
                  <c:v>40648</c:v>
                </c:pt>
                <c:pt idx="1639">
                  <c:v>40651</c:v>
                </c:pt>
                <c:pt idx="1640">
                  <c:v>40652</c:v>
                </c:pt>
                <c:pt idx="1641">
                  <c:v>40653</c:v>
                </c:pt>
                <c:pt idx="1642">
                  <c:v>40654</c:v>
                </c:pt>
                <c:pt idx="1643">
                  <c:v>40655</c:v>
                </c:pt>
                <c:pt idx="1644">
                  <c:v>40658</c:v>
                </c:pt>
                <c:pt idx="1645">
                  <c:v>40659</c:v>
                </c:pt>
                <c:pt idx="1646">
                  <c:v>40660</c:v>
                </c:pt>
                <c:pt idx="1647">
                  <c:v>40661</c:v>
                </c:pt>
                <c:pt idx="1648">
                  <c:v>40662</c:v>
                </c:pt>
                <c:pt idx="1649">
                  <c:v>40665</c:v>
                </c:pt>
                <c:pt idx="1650">
                  <c:v>40666</c:v>
                </c:pt>
                <c:pt idx="1651">
                  <c:v>40667</c:v>
                </c:pt>
                <c:pt idx="1652">
                  <c:v>40668</c:v>
                </c:pt>
                <c:pt idx="1653">
                  <c:v>40669</c:v>
                </c:pt>
                <c:pt idx="1654">
                  <c:v>40672</c:v>
                </c:pt>
                <c:pt idx="1655">
                  <c:v>40673</c:v>
                </c:pt>
                <c:pt idx="1656">
                  <c:v>40674</c:v>
                </c:pt>
                <c:pt idx="1657">
                  <c:v>40675</c:v>
                </c:pt>
                <c:pt idx="1658">
                  <c:v>40676</c:v>
                </c:pt>
                <c:pt idx="1659">
                  <c:v>40679</c:v>
                </c:pt>
                <c:pt idx="1660">
                  <c:v>40680</c:v>
                </c:pt>
                <c:pt idx="1661">
                  <c:v>40681</c:v>
                </c:pt>
                <c:pt idx="1662">
                  <c:v>40682</c:v>
                </c:pt>
                <c:pt idx="1663">
                  <c:v>40683</c:v>
                </c:pt>
                <c:pt idx="1664">
                  <c:v>40686</c:v>
                </c:pt>
                <c:pt idx="1665">
                  <c:v>40687</c:v>
                </c:pt>
                <c:pt idx="1666">
                  <c:v>40688</c:v>
                </c:pt>
                <c:pt idx="1667">
                  <c:v>40689</c:v>
                </c:pt>
                <c:pt idx="1668">
                  <c:v>40690</c:v>
                </c:pt>
                <c:pt idx="1669">
                  <c:v>40693</c:v>
                </c:pt>
                <c:pt idx="1670">
                  <c:v>40694</c:v>
                </c:pt>
                <c:pt idx="1671">
                  <c:v>40695</c:v>
                </c:pt>
                <c:pt idx="1672">
                  <c:v>40696</c:v>
                </c:pt>
                <c:pt idx="1673">
                  <c:v>40697</c:v>
                </c:pt>
                <c:pt idx="1674">
                  <c:v>40700</c:v>
                </c:pt>
                <c:pt idx="1675">
                  <c:v>40701</c:v>
                </c:pt>
                <c:pt idx="1676">
                  <c:v>40702</c:v>
                </c:pt>
                <c:pt idx="1677">
                  <c:v>40703</c:v>
                </c:pt>
                <c:pt idx="1678">
                  <c:v>40704</c:v>
                </c:pt>
                <c:pt idx="1679">
                  <c:v>40707</c:v>
                </c:pt>
                <c:pt idx="1680">
                  <c:v>40708</c:v>
                </c:pt>
                <c:pt idx="1681">
                  <c:v>40709</c:v>
                </c:pt>
                <c:pt idx="1682">
                  <c:v>40710</c:v>
                </c:pt>
                <c:pt idx="1683">
                  <c:v>40711</c:v>
                </c:pt>
                <c:pt idx="1684">
                  <c:v>40714</c:v>
                </c:pt>
                <c:pt idx="1685">
                  <c:v>40715</c:v>
                </c:pt>
                <c:pt idx="1686">
                  <c:v>40716</c:v>
                </c:pt>
                <c:pt idx="1687">
                  <c:v>40717</c:v>
                </c:pt>
                <c:pt idx="1688">
                  <c:v>40718</c:v>
                </c:pt>
                <c:pt idx="1689">
                  <c:v>40721</c:v>
                </c:pt>
                <c:pt idx="1690">
                  <c:v>40722</c:v>
                </c:pt>
                <c:pt idx="1691">
                  <c:v>40723</c:v>
                </c:pt>
                <c:pt idx="1692">
                  <c:v>40724</c:v>
                </c:pt>
                <c:pt idx="1693">
                  <c:v>40725</c:v>
                </c:pt>
                <c:pt idx="1694">
                  <c:v>40728</c:v>
                </c:pt>
                <c:pt idx="1695">
                  <c:v>40729</c:v>
                </c:pt>
                <c:pt idx="1696">
                  <c:v>40730</c:v>
                </c:pt>
                <c:pt idx="1697">
                  <c:v>40731</c:v>
                </c:pt>
                <c:pt idx="1698">
                  <c:v>40732</c:v>
                </c:pt>
                <c:pt idx="1699">
                  <c:v>40735</c:v>
                </c:pt>
                <c:pt idx="1700">
                  <c:v>40736</c:v>
                </c:pt>
                <c:pt idx="1701">
                  <c:v>40737</c:v>
                </c:pt>
                <c:pt idx="1702">
                  <c:v>40738</c:v>
                </c:pt>
                <c:pt idx="1703">
                  <c:v>40739</c:v>
                </c:pt>
                <c:pt idx="1704">
                  <c:v>40742</c:v>
                </c:pt>
                <c:pt idx="1705">
                  <c:v>40743</c:v>
                </c:pt>
                <c:pt idx="1706">
                  <c:v>40744</c:v>
                </c:pt>
                <c:pt idx="1707">
                  <c:v>40745</c:v>
                </c:pt>
                <c:pt idx="1708">
                  <c:v>40746</c:v>
                </c:pt>
                <c:pt idx="1709">
                  <c:v>40749</c:v>
                </c:pt>
                <c:pt idx="1710">
                  <c:v>40750</c:v>
                </c:pt>
                <c:pt idx="1711">
                  <c:v>40751</c:v>
                </c:pt>
                <c:pt idx="1712">
                  <c:v>40752</c:v>
                </c:pt>
                <c:pt idx="1713">
                  <c:v>40753</c:v>
                </c:pt>
                <c:pt idx="1714">
                  <c:v>40756</c:v>
                </c:pt>
                <c:pt idx="1715">
                  <c:v>40757</c:v>
                </c:pt>
                <c:pt idx="1716">
                  <c:v>40758</c:v>
                </c:pt>
                <c:pt idx="1717">
                  <c:v>40759</c:v>
                </c:pt>
                <c:pt idx="1718">
                  <c:v>40760</c:v>
                </c:pt>
                <c:pt idx="1719">
                  <c:v>40763</c:v>
                </c:pt>
                <c:pt idx="1720">
                  <c:v>40764</c:v>
                </c:pt>
                <c:pt idx="1721">
                  <c:v>40765</c:v>
                </c:pt>
                <c:pt idx="1722">
                  <c:v>40766</c:v>
                </c:pt>
                <c:pt idx="1723">
                  <c:v>40767</c:v>
                </c:pt>
                <c:pt idx="1724">
                  <c:v>40770</c:v>
                </c:pt>
                <c:pt idx="1725">
                  <c:v>40771</c:v>
                </c:pt>
                <c:pt idx="1726">
                  <c:v>40772</c:v>
                </c:pt>
                <c:pt idx="1727">
                  <c:v>40773</c:v>
                </c:pt>
                <c:pt idx="1728">
                  <c:v>40774</c:v>
                </c:pt>
                <c:pt idx="1729">
                  <c:v>40777</c:v>
                </c:pt>
                <c:pt idx="1730">
                  <c:v>40778</c:v>
                </c:pt>
                <c:pt idx="1731">
                  <c:v>40779</c:v>
                </c:pt>
                <c:pt idx="1732">
                  <c:v>40780</c:v>
                </c:pt>
                <c:pt idx="1733">
                  <c:v>40781</c:v>
                </c:pt>
                <c:pt idx="1734">
                  <c:v>40784</c:v>
                </c:pt>
                <c:pt idx="1735">
                  <c:v>40785</c:v>
                </c:pt>
                <c:pt idx="1736">
                  <c:v>40786</c:v>
                </c:pt>
                <c:pt idx="1737">
                  <c:v>40787</c:v>
                </c:pt>
                <c:pt idx="1738">
                  <c:v>40788</c:v>
                </c:pt>
                <c:pt idx="1739">
                  <c:v>40791</c:v>
                </c:pt>
                <c:pt idx="1740">
                  <c:v>40792</c:v>
                </c:pt>
                <c:pt idx="1741">
                  <c:v>40793</c:v>
                </c:pt>
                <c:pt idx="1742">
                  <c:v>40794</c:v>
                </c:pt>
                <c:pt idx="1743">
                  <c:v>40795</c:v>
                </c:pt>
                <c:pt idx="1744">
                  <c:v>40798</c:v>
                </c:pt>
                <c:pt idx="1745">
                  <c:v>40799</c:v>
                </c:pt>
                <c:pt idx="1746">
                  <c:v>40800</c:v>
                </c:pt>
                <c:pt idx="1747">
                  <c:v>40801</c:v>
                </c:pt>
                <c:pt idx="1748">
                  <c:v>40802</c:v>
                </c:pt>
                <c:pt idx="1749">
                  <c:v>40805</c:v>
                </c:pt>
                <c:pt idx="1750">
                  <c:v>40806</c:v>
                </c:pt>
                <c:pt idx="1751">
                  <c:v>40807</c:v>
                </c:pt>
                <c:pt idx="1752">
                  <c:v>40808</c:v>
                </c:pt>
                <c:pt idx="1753">
                  <c:v>40809</c:v>
                </c:pt>
                <c:pt idx="1754">
                  <c:v>40812</c:v>
                </c:pt>
                <c:pt idx="1755">
                  <c:v>40813</c:v>
                </c:pt>
                <c:pt idx="1756">
                  <c:v>40814</c:v>
                </c:pt>
                <c:pt idx="1757">
                  <c:v>40815</c:v>
                </c:pt>
                <c:pt idx="1758">
                  <c:v>40816</c:v>
                </c:pt>
                <c:pt idx="1759">
                  <c:v>40819</c:v>
                </c:pt>
                <c:pt idx="1760">
                  <c:v>40820</c:v>
                </c:pt>
                <c:pt idx="1761">
                  <c:v>40821</c:v>
                </c:pt>
                <c:pt idx="1762">
                  <c:v>40822</c:v>
                </c:pt>
                <c:pt idx="1763">
                  <c:v>40823</c:v>
                </c:pt>
                <c:pt idx="1764">
                  <c:v>40826</c:v>
                </c:pt>
                <c:pt idx="1765">
                  <c:v>40827</c:v>
                </c:pt>
                <c:pt idx="1766">
                  <c:v>40828</c:v>
                </c:pt>
                <c:pt idx="1767">
                  <c:v>40829</c:v>
                </c:pt>
                <c:pt idx="1768">
                  <c:v>40830</c:v>
                </c:pt>
                <c:pt idx="1769">
                  <c:v>40833</c:v>
                </c:pt>
                <c:pt idx="1770">
                  <c:v>40834</c:v>
                </c:pt>
                <c:pt idx="1771">
                  <c:v>40835</c:v>
                </c:pt>
                <c:pt idx="1772">
                  <c:v>40836</c:v>
                </c:pt>
                <c:pt idx="1773">
                  <c:v>40837</c:v>
                </c:pt>
                <c:pt idx="1774">
                  <c:v>40840</c:v>
                </c:pt>
                <c:pt idx="1775">
                  <c:v>40841</c:v>
                </c:pt>
                <c:pt idx="1776">
                  <c:v>40842</c:v>
                </c:pt>
                <c:pt idx="1777">
                  <c:v>40843</c:v>
                </c:pt>
                <c:pt idx="1778">
                  <c:v>40844</c:v>
                </c:pt>
                <c:pt idx="1779">
                  <c:v>40847</c:v>
                </c:pt>
                <c:pt idx="1780">
                  <c:v>40848</c:v>
                </c:pt>
                <c:pt idx="1781">
                  <c:v>40849</c:v>
                </c:pt>
                <c:pt idx="1782">
                  <c:v>40850</c:v>
                </c:pt>
                <c:pt idx="1783">
                  <c:v>40851</c:v>
                </c:pt>
                <c:pt idx="1784">
                  <c:v>40854</c:v>
                </c:pt>
                <c:pt idx="1785">
                  <c:v>40855</c:v>
                </c:pt>
                <c:pt idx="1786">
                  <c:v>40856</c:v>
                </c:pt>
                <c:pt idx="1787">
                  <c:v>40857</c:v>
                </c:pt>
                <c:pt idx="1788">
                  <c:v>40858</c:v>
                </c:pt>
                <c:pt idx="1789">
                  <c:v>40861</c:v>
                </c:pt>
                <c:pt idx="1790">
                  <c:v>40862</c:v>
                </c:pt>
                <c:pt idx="1791">
                  <c:v>40863</c:v>
                </c:pt>
                <c:pt idx="1792">
                  <c:v>40864</c:v>
                </c:pt>
                <c:pt idx="1793">
                  <c:v>40865</c:v>
                </c:pt>
                <c:pt idx="1794">
                  <c:v>40868</c:v>
                </c:pt>
                <c:pt idx="1795">
                  <c:v>40869</c:v>
                </c:pt>
                <c:pt idx="1796">
                  <c:v>40870</c:v>
                </c:pt>
                <c:pt idx="1797">
                  <c:v>40871</c:v>
                </c:pt>
                <c:pt idx="1798">
                  <c:v>40872</c:v>
                </c:pt>
                <c:pt idx="1799">
                  <c:v>40875</c:v>
                </c:pt>
                <c:pt idx="1800">
                  <c:v>40876</c:v>
                </c:pt>
                <c:pt idx="1801">
                  <c:v>40877</c:v>
                </c:pt>
                <c:pt idx="1802">
                  <c:v>40878</c:v>
                </c:pt>
                <c:pt idx="1803">
                  <c:v>40879</c:v>
                </c:pt>
                <c:pt idx="1804">
                  <c:v>40882</c:v>
                </c:pt>
                <c:pt idx="1805">
                  <c:v>40883</c:v>
                </c:pt>
                <c:pt idx="1806">
                  <c:v>40884</c:v>
                </c:pt>
                <c:pt idx="1807">
                  <c:v>40885</c:v>
                </c:pt>
                <c:pt idx="1808">
                  <c:v>40886</c:v>
                </c:pt>
                <c:pt idx="1809">
                  <c:v>40889</c:v>
                </c:pt>
                <c:pt idx="1810">
                  <c:v>40890</c:v>
                </c:pt>
                <c:pt idx="1811">
                  <c:v>40891</c:v>
                </c:pt>
                <c:pt idx="1812">
                  <c:v>40892</c:v>
                </c:pt>
                <c:pt idx="1813">
                  <c:v>40893</c:v>
                </c:pt>
                <c:pt idx="1814">
                  <c:v>40896</c:v>
                </c:pt>
                <c:pt idx="1815">
                  <c:v>40897</c:v>
                </c:pt>
                <c:pt idx="1816">
                  <c:v>40898</c:v>
                </c:pt>
                <c:pt idx="1817">
                  <c:v>40899</c:v>
                </c:pt>
                <c:pt idx="1818">
                  <c:v>40900</c:v>
                </c:pt>
                <c:pt idx="1819">
                  <c:v>40903</c:v>
                </c:pt>
                <c:pt idx="1820">
                  <c:v>40904</c:v>
                </c:pt>
                <c:pt idx="1821">
                  <c:v>40905</c:v>
                </c:pt>
                <c:pt idx="1822">
                  <c:v>40906</c:v>
                </c:pt>
                <c:pt idx="1823">
                  <c:v>40907</c:v>
                </c:pt>
                <c:pt idx="1824">
                  <c:v>40910</c:v>
                </c:pt>
                <c:pt idx="1825">
                  <c:v>40911</c:v>
                </c:pt>
                <c:pt idx="1826">
                  <c:v>40912</c:v>
                </c:pt>
                <c:pt idx="1827">
                  <c:v>40913</c:v>
                </c:pt>
                <c:pt idx="1828">
                  <c:v>40914</c:v>
                </c:pt>
                <c:pt idx="1829">
                  <c:v>40917</c:v>
                </c:pt>
                <c:pt idx="1830">
                  <c:v>40918</c:v>
                </c:pt>
                <c:pt idx="1831">
                  <c:v>40919</c:v>
                </c:pt>
                <c:pt idx="1832">
                  <c:v>40920</c:v>
                </c:pt>
                <c:pt idx="1833">
                  <c:v>40921</c:v>
                </c:pt>
                <c:pt idx="1834">
                  <c:v>40924</c:v>
                </c:pt>
                <c:pt idx="1835">
                  <c:v>40925</c:v>
                </c:pt>
                <c:pt idx="1836">
                  <c:v>40926</c:v>
                </c:pt>
                <c:pt idx="1837">
                  <c:v>40927</c:v>
                </c:pt>
                <c:pt idx="1838">
                  <c:v>40928</c:v>
                </c:pt>
                <c:pt idx="1839">
                  <c:v>40931</c:v>
                </c:pt>
                <c:pt idx="1840">
                  <c:v>40932</c:v>
                </c:pt>
                <c:pt idx="1841">
                  <c:v>40933</c:v>
                </c:pt>
                <c:pt idx="1842">
                  <c:v>40934</c:v>
                </c:pt>
                <c:pt idx="1843">
                  <c:v>40935</c:v>
                </c:pt>
                <c:pt idx="1844">
                  <c:v>40938</c:v>
                </c:pt>
                <c:pt idx="1845">
                  <c:v>40939</c:v>
                </c:pt>
                <c:pt idx="1846">
                  <c:v>40940</c:v>
                </c:pt>
                <c:pt idx="1847">
                  <c:v>40941</c:v>
                </c:pt>
                <c:pt idx="1848">
                  <c:v>40942</c:v>
                </c:pt>
                <c:pt idx="1849">
                  <c:v>40945</c:v>
                </c:pt>
                <c:pt idx="1850">
                  <c:v>40946</c:v>
                </c:pt>
                <c:pt idx="1851">
                  <c:v>40947</c:v>
                </c:pt>
                <c:pt idx="1852">
                  <c:v>40948</c:v>
                </c:pt>
                <c:pt idx="1853">
                  <c:v>40949</c:v>
                </c:pt>
                <c:pt idx="1854">
                  <c:v>40952</c:v>
                </c:pt>
                <c:pt idx="1855">
                  <c:v>40953</c:v>
                </c:pt>
                <c:pt idx="1856">
                  <c:v>40954</c:v>
                </c:pt>
                <c:pt idx="1857">
                  <c:v>40955</c:v>
                </c:pt>
                <c:pt idx="1858">
                  <c:v>40956</c:v>
                </c:pt>
                <c:pt idx="1859">
                  <c:v>40959</c:v>
                </c:pt>
                <c:pt idx="1860">
                  <c:v>40960</c:v>
                </c:pt>
                <c:pt idx="1861">
                  <c:v>40961</c:v>
                </c:pt>
                <c:pt idx="1862">
                  <c:v>40962</c:v>
                </c:pt>
                <c:pt idx="1863">
                  <c:v>40963</c:v>
                </c:pt>
                <c:pt idx="1864">
                  <c:v>40966</c:v>
                </c:pt>
                <c:pt idx="1865">
                  <c:v>40967</c:v>
                </c:pt>
                <c:pt idx="1866">
                  <c:v>40968</c:v>
                </c:pt>
                <c:pt idx="1867">
                  <c:v>40969</c:v>
                </c:pt>
                <c:pt idx="1868">
                  <c:v>40970</c:v>
                </c:pt>
                <c:pt idx="1869">
                  <c:v>40973</c:v>
                </c:pt>
                <c:pt idx="1870">
                  <c:v>40974</c:v>
                </c:pt>
                <c:pt idx="1871">
                  <c:v>40975</c:v>
                </c:pt>
                <c:pt idx="1872">
                  <c:v>40976</c:v>
                </c:pt>
                <c:pt idx="1873">
                  <c:v>40977</c:v>
                </c:pt>
                <c:pt idx="1874">
                  <c:v>40980</c:v>
                </c:pt>
                <c:pt idx="1875">
                  <c:v>40981</c:v>
                </c:pt>
                <c:pt idx="1876">
                  <c:v>40982</c:v>
                </c:pt>
                <c:pt idx="1877">
                  <c:v>40983</c:v>
                </c:pt>
                <c:pt idx="1878">
                  <c:v>40984</c:v>
                </c:pt>
                <c:pt idx="1879">
                  <c:v>40987</c:v>
                </c:pt>
                <c:pt idx="1880">
                  <c:v>40988</c:v>
                </c:pt>
                <c:pt idx="1881">
                  <c:v>40989</c:v>
                </c:pt>
                <c:pt idx="1882">
                  <c:v>40990</c:v>
                </c:pt>
                <c:pt idx="1883">
                  <c:v>40991</c:v>
                </c:pt>
                <c:pt idx="1884">
                  <c:v>40994</c:v>
                </c:pt>
                <c:pt idx="1885">
                  <c:v>40995</c:v>
                </c:pt>
                <c:pt idx="1886">
                  <c:v>40996</c:v>
                </c:pt>
                <c:pt idx="1887">
                  <c:v>40997</c:v>
                </c:pt>
                <c:pt idx="1888">
                  <c:v>40998</c:v>
                </c:pt>
                <c:pt idx="1889">
                  <c:v>41001</c:v>
                </c:pt>
                <c:pt idx="1890">
                  <c:v>41002</c:v>
                </c:pt>
                <c:pt idx="1891">
                  <c:v>41003</c:v>
                </c:pt>
                <c:pt idx="1892">
                  <c:v>41004</c:v>
                </c:pt>
                <c:pt idx="1893">
                  <c:v>41005</c:v>
                </c:pt>
                <c:pt idx="1894">
                  <c:v>41008</c:v>
                </c:pt>
                <c:pt idx="1895">
                  <c:v>41009</c:v>
                </c:pt>
                <c:pt idx="1896">
                  <c:v>41010</c:v>
                </c:pt>
                <c:pt idx="1897">
                  <c:v>41011</c:v>
                </c:pt>
                <c:pt idx="1898">
                  <c:v>41012</c:v>
                </c:pt>
                <c:pt idx="1899">
                  <c:v>41015</c:v>
                </c:pt>
                <c:pt idx="1900">
                  <c:v>41016</c:v>
                </c:pt>
                <c:pt idx="1901">
                  <c:v>41017</c:v>
                </c:pt>
                <c:pt idx="1902">
                  <c:v>41018</c:v>
                </c:pt>
                <c:pt idx="1903">
                  <c:v>41019</c:v>
                </c:pt>
                <c:pt idx="1904">
                  <c:v>41022</c:v>
                </c:pt>
                <c:pt idx="1905">
                  <c:v>41023</c:v>
                </c:pt>
                <c:pt idx="1906">
                  <c:v>41024</c:v>
                </c:pt>
                <c:pt idx="1907">
                  <c:v>41025</c:v>
                </c:pt>
                <c:pt idx="1908">
                  <c:v>41026</c:v>
                </c:pt>
                <c:pt idx="1909">
                  <c:v>41029</c:v>
                </c:pt>
                <c:pt idx="1910">
                  <c:v>41030</c:v>
                </c:pt>
                <c:pt idx="1911">
                  <c:v>41031</c:v>
                </c:pt>
                <c:pt idx="1912">
                  <c:v>41032</c:v>
                </c:pt>
                <c:pt idx="1913">
                  <c:v>41033</c:v>
                </c:pt>
                <c:pt idx="1914">
                  <c:v>41036</c:v>
                </c:pt>
                <c:pt idx="1915">
                  <c:v>41037</c:v>
                </c:pt>
                <c:pt idx="1916">
                  <c:v>41038</c:v>
                </c:pt>
                <c:pt idx="1917">
                  <c:v>41039</c:v>
                </c:pt>
                <c:pt idx="1918">
                  <c:v>41040</c:v>
                </c:pt>
                <c:pt idx="1919">
                  <c:v>41043</c:v>
                </c:pt>
                <c:pt idx="1920">
                  <c:v>41044</c:v>
                </c:pt>
                <c:pt idx="1921">
                  <c:v>41045</c:v>
                </c:pt>
                <c:pt idx="1922">
                  <c:v>41046</c:v>
                </c:pt>
                <c:pt idx="1923">
                  <c:v>41047</c:v>
                </c:pt>
                <c:pt idx="1924">
                  <c:v>41050</c:v>
                </c:pt>
                <c:pt idx="1925">
                  <c:v>41051</c:v>
                </c:pt>
                <c:pt idx="1926">
                  <c:v>41052</c:v>
                </c:pt>
                <c:pt idx="1927">
                  <c:v>41053</c:v>
                </c:pt>
                <c:pt idx="1928">
                  <c:v>41054</c:v>
                </c:pt>
                <c:pt idx="1929">
                  <c:v>41057</c:v>
                </c:pt>
                <c:pt idx="1930">
                  <c:v>41058</c:v>
                </c:pt>
                <c:pt idx="1931">
                  <c:v>41059</c:v>
                </c:pt>
                <c:pt idx="1932">
                  <c:v>41060</c:v>
                </c:pt>
                <c:pt idx="1933">
                  <c:v>41061</c:v>
                </c:pt>
                <c:pt idx="1934">
                  <c:v>41064</c:v>
                </c:pt>
                <c:pt idx="1935">
                  <c:v>41065</c:v>
                </c:pt>
                <c:pt idx="1936">
                  <c:v>41066</c:v>
                </c:pt>
                <c:pt idx="1937">
                  <c:v>41067</c:v>
                </c:pt>
                <c:pt idx="1938">
                  <c:v>41068</c:v>
                </c:pt>
                <c:pt idx="1939">
                  <c:v>41071</c:v>
                </c:pt>
                <c:pt idx="1940">
                  <c:v>41072</c:v>
                </c:pt>
                <c:pt idx="1941">
                  <c:v>41073</c:v>
                </c:pt>
                <c:pt idx="1942">
                  <c:v>41074</c:v>
                </c:pt>
                <c:pt idx="1943">
                  <c:v>41075</c:v>
                </c:pt>
                <c:pt idx="1944">
                  <c:v>41078</c:v>
                </c:pt>
                <c:pt idx="1945">
                  <c:v>41079</c:v>
                </c:pt>
                <c:pt idx="1946">
                  <c:v>41080</c:v>
                </c:pt>
                <c:pt idx="1947">
                  <c:v>41081</c:v>
                </c:pt>
                <c:pt idx="1948">
                  <c:v>41082</c:v>
                </c:pt>
                <c:pt idx="1949">
                  <c:v>41085</c:v>
                </c:pt>
                <c:pt idx="1950">
                  <c:v>41086</c:v>
                </c:pt>
                <c:pt idx="1951">
                  <c:v>41087</c:v>
                </c:pt>
                <c:pt idx="1952">
                  <c:v>41088</c:v>
                </c:pt>
                <c:pt idx="1953">
                  <c:v>41089</c:v>
                </c:pt>
                <c:pt idx="1954">
                  <c:v>41092</c:v>
                </c:pt>
                <c:pt idx="1955">
                  <c:v>41093</c:v>
                </c:pt>
                <c:pt idx="1956">
                  <c:v>41094</c:v>
                </c:pt>
                <c:pt idx="1957">
                  <c:v>41095</c:v>
                </c:pt>
                <c:pt idx="1958">
                  <c:v>41096</c:v>
                </c:pt>
                <c:pt idx="1959">
                  <c:v>41099</c:v>
                </c:pt>
                <c:pt idx="1960">
                  <c:v>41100</c:v>
                </c:pt>
                <c:pt idx="1961">
                  <c:v>41101</c:v>
                </c:pt>
                <c:pt idx="1962">
                  <c:v>41102</c:v>
                </c:pt>
                <c:pt idx="1963">
                  <c:v>41103</c:v>
                </c:pt>
                <c:pt idx="1964">
                  <c:v>41106</c:v>
                </c:pt>
                <c:pt idx="1965">
                  <c:v>41107</c:v>
                </c:pt>
                <c:pt idx="1966">
                  <c:v>41108</c:v>
                </c:pt>
                <c:pt idx="1967">
                  <c:v>41109</c:v>
                </c:pt>
                <c:pt idx="1968">
                  <c:v>41110</c:v>
                </c:pt>
                <c:pt idx="1969">
                  <c:v>41113</c:v>
                </c:pt>
                <c:pt idx="1970">
                  <c:v>41114</c:v>
                </c:pt>
                <c:pt idx="1971">
                  <c:v>41115</c:v>
                </c:pt>
                <c:pt idx="1972">
                  <c:v>41116</c:v>
                </c:pt>
                <c:pt idx="1973">
                  <c:v>41117</c:v>
                </c:pt>
                <c:pt idx="1974">
                  <c:v>41120</c:v>
                </c:pt>
                <c:pt idx="1975">
                  <c:v>41121</c:v>
                </c:pt>
                <c:pt idx="1976">
                  <c:v>41122</c:v>
                </c:pt>
                <c:pt idx="1977">
                  <c:v>41123</c:v>
                </c:pt>
                <c:pt idx="1978">
                  <c:v>41124</c:v>
                </c:pt>
                <c:pt idx="1979">
                  <c:v>41127</c:v>
                </c:pt>
                <c:pt idx="1980">
                  <c:v>41128</c:v>
                </c:pt>
                <c:pt idx="1981">
                  <c:v>41129</c:v>
                </c:pt>
                <c:pt idx="1982">
                  <c:v>41130</c:v>
                </c:pt>
                <c:pt idx="1983">
                  <c:v>41131</c:v>
                </c:pt>
                <c:pt idx="1984">
                  <c:v>41134</c:v>
                </c:pt>
                <c:pt idx="1985">
                  <c:v>41135</c:v>
                </c:pt>
                <c:pt idx="1986">
                  <c:v>41136</c:v>
                </c:pt>
                <c:pt idx="1987">
                  <c:v>41137</c:v>
                </c:pt>
                <c:pt idx="1988">
                  <c:v>41138</c:v>
                </c:pt>
                <c:pt idx="1989">
                  <c:v>41141</c:v>
                </c:pt>
                <c:pt idx="1990">
                  <c:v>41142</c:v>
                </c:pt>
                <c:pt idx="1991">
                  <c:v>41143</c:v>
                </c:pt>
                <c:pt idx="1992">
                  <c:v>41144</c:v>
                </c:pt>
                <c:pt idx="1993">
                  <c:v>41145</c:v>
                </c:pt>
                <c:pt idx="1994">
                  <c:v>41148</c:v>
                </c:pt>
                <c:pt idx="1995">
                  <c:v>41149</c:v>
                </c:pt>
                <c:pt idx="1996">
                  <c:v>41150</c:v>
                </c:pt>
                <c:pt idx="1997">
                  <c:v>41151</c:v>
                </c:pt>
                <c:pt idx="1998">
                  <c:v>41152</c:v>
                </c:pt>
                <c:pt idx="1999">
                  <c:v>41155</c:v>
                </c:pt>
                <c:pt idx="2000">
                  <c:v>41156</c:v>
                </c:pt>
                <c:pt idx="2001">
                  <c:v>41157</c:v>
                </c:pt>
                <c:pt idx="2002">
                  <c:v>41158</c:v>
                </c:pt>
                <c:pt idx="2003">
                  <c:v>41159</c:v>
                </c:pt>
                <c:pt idx="2004">
                  <c:v>41162</c:v>
                </c:pt>
                <c:pt idx="2005">
                  <c:v>41163</c:v>
                </c:pt>
                <c:pt idx="2006">
                  <c:v>41164</c:v>
                </c:pt>
                <c:pt idx="2007">
                  <c:v>41165</c:v>
                </c:pt>
                <c:pt idx="2008">
                  <c:v>41166</c:v>
                </c:pt>
                <c:pt idx="2009">
                  <c:v>41169</c:v>
                </c:pt>
                <c:pt idx="2010">
                  <c:v>41170</c:v>
                </c:pt>
                <c:pt idx="2011">
                  <c:v>41171</c:v>
                </c:pt>
                <c:pt idx="2012">
                  <c:v>41172</c:v>
                </c:pt>
                <c:pt idx="2013">
                  <c:v>41173</c:v>
                </c:pt>
                <c:pt idx="2014">
                  <c:v>41176</c:v>
                </c:pt>
                <c:pt idx="2015">
                  <c:v>41177</c:v>
                </c:pt>
                <c:pt idx="2016">
                  <c:v>41178</c:v>
                </c:pt>
                <c:pt idx="2017">
                  <c:v>41179</c:v>
                </c:pt>
                <c:pt idx="2018">
                  <c:v>41180</c:v>
                </c:pt>
                <c:pt idx="2019">
                  <c:v>41183</c:v>
                </c:pt>
                <c:pt idx="2020">
                  <c:v>41184</c:v>
                </c:pt>
                <c:pt idx="2021">
                  <c:v>41185</c:v>
                </c:pt>
                <c:pt idx="2022">
                  <c:v>41186</c:v>
                </c:pt>
                <c:pt idx="2023">
                  <c:v>41187</c:v>
                </c:pt>
                <c:pt idx="2024">
                  <c:v>41190</c:v>
                </c:pt>
                <c:pt idx="2025">
                  <c:v>41191</c:v>
                </c:pt>
                <c:pt idx="2026">
                  <c:v>41192</c:v>
                </c:pt>
                <c:pt idx="2027">
                  <c:v>41193</c:v>
                </c:pt>
                <c:pt idx="2028">
                  <c:v>41194</c:v>
                </c:pt>
                <c:pt idx="2029">
                  <c:v>41197</c:v>
                </c:pt>
                <c:pt idx="2030">
                  <c:v>41198</c:v>
                </c:pt>
                <c:pt idx="2031">
                  <c:v>41199</c:v>
                </c:pt>
                <c:pt idx="2032">
                  <c:v>41200</c:v>
                </c:pt>
                <c:pt idx="2033">
                  <c:v>41201</c:v>
                </c:pt>
                <c:pt idx="2034">
                  <c:v>41204</c:v>
                </c:pt>
                <c:pt idx="2035">
                  <c:v>41205</c:v>
                </c:pt>
                <c:pt idx="2036">
                  <c:v>41206</c:v>
                </c:pt>
                <c:pt idx="2037">
                  <c:v>41207</c:v>
                </c:pt>
                <c:pt idx="2038">
                  <c:v>41208</c:v>
                </c:pt>
                <c:pt idx="2039">
                  <c:v>41211</c:v>
                </c:pt>
                <c:pt idx="2040">
                  <c:v>41212</c:v>
                </c:pt>
                <c:pt idx="2041">
                  <c:v>41213</c:v>
                </c:pt>
                <c:pt idx="2042">
                  <c:v>41214</c:v>
                </c:pt>
                <c:pt idx="2043">
                  <c:v>41215</c:v>
                </c:pt>
                <c:pt idx="2044">
                  <c:v>41218</c:v>
                </c:pt>
                <c:pt idx="2045">
                  <c:v>41219</c:v>
                </c:pt>
                <c:pt idx="2046">
                  <c:v>41220</c:v>
                </c:pt>
                <c:pt idx="2047">
                  <c:v>41221</c:v>
                </c:pt>
                <c:pt idx="2048">
                  <c:v>41222</c:v>
                </c:pt>
                <c:pt idx="2049">
                  <c:v>41225</c:v>
                </c:pt>
                <c:pt idx="2050">
                  <c:v>41226</c:v>
                </c:pt>
                <c:pt idx="2051">
                  <c:v>41227</c:v>
                </c:pt>
                <c:pt idx="2052">
                  <c:v>41228</c:v>
                </c:pt>
                <c:pt idx="2053">
                  <c:v>41229</c:v>
                </c:pt>
                <c:pt idx="2054">
                  <c:v>41232</c:v>
                </c:pt>
                <c:pt idx="2055">
                  <c:v>41233</c:v>
                </c:pt>
                <c:pt idx="2056">
                  <c:v>41234</c:v>
                </c:pt>
                <c:pt idx="2057">
                  <c:v>41235</c:v>
                </c:pt>
                <c:pt idx="2058">
                  <c:v>41236</c:v>
                </c:pt>
                <c:pt idx="2059">
                  <c:v>41239</c:v>
                </c:pt>
                <c:pt idx="2060">
                  <c:v>41240</c:v>
                </c:pt>
                <c:pt idx="2061">
                  <c:v>41241</c:v>
                </c:pt>
                <c:pt idx="2062">
                  <c:v>41242</c:v>
                </c:pt>
                <c:pt idx="2063">
                  <c:v>41243</c:v>
                </c:pt>
                <c:pt idx="2064">
                  <c:v>41246</c:v>
                </c:pt>
                <c:pt idx="2065">
                  <c:v>41247</c:v>
                </c:pt>
                <c:pt idx="2066">
                  <c:v>41248</c:v>
                </c:pt>
                <c:pt idx="2067">
                  <c:v>41249</c:v>
                </c:pt>
                <c:pt idx="2068">
                  <c:v>41250</c:v>
                </c:pt>
                <c:pt idx="2069">
                  <c:v>41253</c:v>
                </c:pt>
                <c:pt idx="2070">
                  <c:v>41254</c:v>
                </c:pt>
                <c:pt idx="2071">
                  <c:v>41255</c:v>
                </c:pt>
                <c:pt idx="2072">
                  <c:v>41256</c:v>
                </c:pt>
                <c:pt idx="2073">
                  <c:v>41257</c:v>
                </c:pt>
                <c:pt idx="2074">
                  <c:v>41260</c:v>
                </c:pt>
                <c:pt idx="2075">
                  <c:v>41261</c:v>
                </c:pt>
                <c:pt idx="2076">
                  <c:v>41262</c:v>
                </c:pt>
                <c:pt idx="2077">
                  <c:v>41263</c:v>
                </c:pt>
                <c:pt idx="2078">
                  <c:v>41264</c:v>
                </c:pt>
                <c:pt idx="2079">
                  <c:v>41267</c:v>
                </c:pt>
                <c:pt idx="2080">
                  <c:v>41268</c:v>
                </c:pt>
                <c:pt idx="2081">
                  <c:v>41269</c:v>
                </c:pt>
                <c:pt idx="2082">
                  <c:v>41270</c:v>
                </c:pt>
                <c:pt idx="2083">
                  <c:v>41271</c:v>
                </c:pt>
                <c:pt idx="2084">
                  <c:v>41274</c:v>
                </c:pt>
                <c:pt idx="2085">
                  <c:v>41275</c:v>
                </c:pt>
                <c:pt idx="2086">
                  <c:v>41276</c:v>
                </c:pt>
                <c:pt idx="2087">
                  <c:v>41277</c:v>
                </c:pt>
                <c:pt idx="2088">
                  <c:v>41278</c:v>
                </c:pt>
                <c:pt idx="2089">
                  <c:v>41281</c:v>
                </c:pt>
                <c:pt idx="2090">
                  <c:v>41282</c:v>
                </c:pt>
                <c:pt idx="2091">
                  <c:v>41283</c:v>
                </c:pt>
                <c:pt idx="2092">
                  <c:v>41284</c:v>
                </c:pt>
                <c:pt idx="2093">
                  <c:v>41285</c:v>
                </c:pt>
                <c:pt idx="2094">
                  <c:v>41288</c:v>
                </c:pt>
                <c:pt idx="2095">
                  <c:v>41289</c:v>
                </c:pt>
                <c:pt idx="2096">
                  <c:v>41290</c:v>
                </c:pt>
                <c:pt idx="2097">
                  <c:v>41291</c:v>
                </c:pt>
                <c:pt idx="2098">
                  <c:v>41292</c:v>
                </c:pt>
                <c:pt idx="2099">
                  <c:v>41295</c:v>
                </c:pt>
                <c:pt idx="2100">
                  <c:v>41296</c:v>
                </c:pt>
                <c:pt idx="2101">
                  <c:v>41297</c:v>
                </c:pt>
                <c:pt idx="2102">
                  <c:v>41298</c:v>
                </c:pt>
                <c:pt idx="2103">
                  <c:v>41299</c:v>
                </c:pt>
                <c:pt idx="2104">
                  <c:v>41302</c:v>
                </c:pt>
                <c:pt idx="2105">
                  <c:v>41303</c:v>
                </c:pt>
                <c:pt idx="2106">
                  <c:v>41304</c:v>
                </c:pt>
                <c:pt idx="2107">
                  <c:v>41305</c:v>
                </c:pt>
                <c:pt idx="2108">
                  <c:v>41306</c:v>
                </c:pt>
                <c:pt idx="2109">
                  <c:v>41309</c:v>
                </c:pt>
                <c:pt idx="2110">
                  <c:v>41310</c:v>
                </c:pt>
                <c:pt idx="2111">
                  <c:v>41311</c:v>
                </c:pt>
                <c:pt idx="2112">
                  <c:v>41312</c:v>
                </c:pt>
                <c:pt idx="2113">
                  <c:v>41313</c:v>
                </c:pt>
                <c:pt idx="2114">
                  <c:v>41316</c:v>
                </c:pt>
                <c:pt idx="2115">
                  <c:v>41317</c:v>
                </c:pt>
                <c:pt idx="2116">
                  <c:v>41318</c:v>
                </c:pt>
                <c:pt idx="2117">
                  <c:v>41319</c:v>
                </c:pt>
                <c:pt idx="2118">
                  <c:v>41320</c:v>
                </c:pt>
                <c:pt idx="2119">
                  <c:v>41323</c:v>
                </c:pt>
                <c:pt idx="2120">
                  <c:v>41324</c:v>
                </c:pt>
                <c:pt idx="2121">
                  <c:v>41325</c:v>
                </c:pt>
                <c:pt idx="2122">
                  <c:v>41326</c:v>
                </c:pt>
                <c:pt idx="2123">
                  <c:v>41327</c:v>
                </c:pt>
                <c:pt idx="2124">
                  <c:v>41330</c:v>
                </c:pt>
                <c:pt idx="2125">
                  <c:v>41331</c:v>
                </c:pt>
                <c:pt idx="2126">
                  <c:v>41332</c:v>
                </c:pt>
                <c:pt idx="2127">
                  <c:v>41333</c:v>
                </c:pt>
                <c:pt idx="2128">
                  <c:v>41334</c:v>
                </c:pt>
                <c:pt idx="2129">
                  <c:v>41337</c:v>
                </c:pt>
                <c:pt idx="2130">
                  <c:v>41338</c:v>
                </c:pt>
                <c:pt idx="2131">
                  <c:v>41339</c:v>
                </c:pt>
                <c:pt idx="2132">
                  <c:v>41340</c:v>
                </c:pt>
                <c:pt idx="2133">
                  <c:v>41341</c:v>
                </c:pt>
                <c:pt idx="2134">
                  <c:v>41344</c:v>
                </c:pt>
                <c:pt idx="2135">
                  <c:v>41345</c:v>
                </c:pt>
                <c:pt idx="2136">
                  <c:v>41346</c:v>
                </c:pt>
                <c:pt idx="2137">
                  <c:v>41347</c:v>
                </c:pt>
                <c:pt idx="2138">
                  <c:v>41348</c:v>
                </c:pt>
                <c:pt idx="2139">
                  <c:v>41351</c:v>
                </c:pt>
                <c:pt idx="2140">
                  <c:v>41352</c:v>
                </c:pt>
                <c:pt idx="2141">
                  <c:v>41353</c:v>
                </c:pt>
                <c:pt idx="2142">
                  <c:v>41354</c:v>
                </c:pt>
                <c:pt idx="2143">
                  <c:v>41355</c:v>
                </c:pt>
                <c:pt idx="2144">
                  <c:v>41358</c:v>
                </c:pt>
                <c:pt idx="2145">
                  <c:v>41359</c:v>
                </c:pt>
                <c:pt idx="2146">
                  <c:v>41360</c:v>
                </c:pt>
                <c:pt idx="2147">
                  <c:v>41361</c:v>
                </c:pt>
                <c:pt idx="2148">
                  <c:v>41362</c:v>
                </c:pt>
                <c:pt idx="2149">
                  <c:v>41365</c:v>
                </c:pt>
                <c:pt idx="2150">
                  <c:v>41366</c:v>
                </c:pt>
                <c:pt idx="2151">
                  <c:v>41367</c:v>
                </c:pt>
                <c:pt idx="2152">
                  <c:v>41368</c:v>
                </c:pt>
                <c:pt idx="2153">
                  <c:v>41369</c:v>
                </c:pt>
                <c:pt idx="2154">
                  <c:v>41372</c:v>
                </c:pt>
                <c:pt idx="2155">
                  <c:v>41373</c:v>
                </c:pt>
                <c:pt idx="2156">
                  <c:v>41374</c:v>
                </c:pt>
                <c:pt idx="2157">
                  <c:v>41375</c:v>
                </c:pt>
                <c:pt idx="2158">
                  <c:v>41376</c:v>
                </c:pt>
                <c:pt idx="2159">
                  <c:v>41379</c:v>
                </c:pt>
                <c:pt idx="2160">
                  <c:v>41380</c:v>
                </c:pt>
                <c:pt idx="2161">
                  <c:v>41381</c:v>
                </c:pt>
                <c:pt idx="2162">
                  <c:v>41382</c:v>
                </c:pt>
                <c:pt idx="2163">
                  <c:v>41383</c:v>
                </c:pt>
                <c:pt idx="2164">
                  <c:v>41386</c:v>
                </c:pt>
                <c:pt idx="2165">
                  <c:v>41387</c:v>
                </c:pt>
                <c:pt idx="2166">
                  <c:v>41388</c:v>
                </c:pt>
                <c:pt idx="2167">
                  <c:v>41389</c:v>
                </c:pt>
                <c:pt idx="2168">
                  <c:v>41390</c:v>
                </c:pt>
                <c:pt idx="2169">
                  <c:v>41393</c:v>
                </c:pt>
                <c:pt idx="2170">
                  <c:v>41394</c:v>
                </c:pt>
                <c:pt idx="2171">
                  <c:v>41395</c:v>
                </c:pt>
                <c:pt idx="2172">
                  <c:v>41396</c:v>
                </c:pt>
                <c:pt idx="2173">
                  <c:v>41397</c:v>
                </c:pt>
                <c:pt idx="2174">
                  <c:v>41400</c:v>
                </c:pt>
                <c:pt idx="2175">
                  <c:v>41401</c:v>
                </c:pt>
                <c:pt idx="2176">
                  <c:v>41402</c:v>
                </c:pt>
                <c:pt idx="2177">
                  <c:v>41403</c:v>
                </c:pt>
                <c:pt idx="2178">
                  <c:v>41404</c:v>
                </c:pt>
                <c:pt idx="2179">
                  <c:v>41407</c:v>
                </c:pt>
                <c:pt idx="2180">
                  <c:v>41408</c:v>
                </c:pt>
                <c:pt idx="2181">
                  <c:v>41409</c:v>
                </c:pt>
                <c:pt idx="2182">
                  <c:v>41410</c:v>
                </c:pt>
                <c:pt idx="2183">
                  <c:v>41411</c:v>
                </c:pt>
                <c:pt idx="2184">
                  <c:v>41414</c:v>
                </c:pt>
                <c:pt idx="2185">
                  <c:v>41415</c:v>
                </c:pt>
                <c:pt idx="2186">
                  <c:v>41416</c:v>
                </c:pt>
                <c:pt idx="2187">
                  <c:v>41417</c:v>
                </c:pt>
                <c:pt idx="2188">
                  <c:v>41418</c:v>
                </c:pt>
                <c:pt idx="2189">
                  <c:v>41421</c:v>
                </c:pt>
                <c:pt idx="2190">
                  <c:v>41422</c:v>
                </c:pt>
                <c:pt idx="2191">
                  <c:v>41423</c:v>
                </c:pt>
                <c:pt idx="2192">
                  <c:v>41424</c:v>
                </c:pt>
                <c:pt idx="2193">
                  <c:v>41425</c:v>
                </c:pt>
                <c:pt idx="2194">
                  <c:v>41428</c:v>
                </c:pt>
                <c:pt idx="2195">
                  <c:v>41429</c:v>
                </c:pt>
                <c:pt idx="2196">
                  <c:v>41430</c:v>
                </c:pt>
                <c:pt idx="2197">
                  <c:v>41431</c:v>
                </c:pt>
                <c:pt idx="2198">
                  <c:v>41432</c:v>
                </c:pt>
                <c:pt idx="2199">
                  <c:v>41435</c:v>
                </c:pt>
                <c:pt idx="2200">
                  <c:v>41436</c:v>
                </c:pt>
                <c:pt idx="2201">
                  <c:v>41437</c:v>
                </c:pt>
                <c:pt idx="2202">
                  <c:v>41438</c:v>
                </c:pt>
                <c:pt idx="2203">
                  <c:v>41439</c:v>
                </c:pt>
                <c:pt idx="2204">
                  <c:v>41442</c:v>
                </c:pt>
                <c:pt idx="2205">
                  <c:v>41443</c:v>
                </c:pt>
                <c:pt idx="2206">
                  <c:v>41444</c:v>
                </c:pt>
                <c:pt idx="2207">
                  <c:v>41445</c:v>
                </c:pt>
                <c:pt idx="2208">
                  <c:v>41446</c:v>
                </c:pt>
                <c:pt idx="2209">
                  <c:v>41449</c:v>
                </c:pt>
                <c:pt idx="2210">
                  <c:v>41450</c:v>
                </c:pt>
                <c:pt idx="2211">
                  <c:v>41451</c:v>
                </c:pt>
                <c:pt idx="2212">
                  <c:v>41452</c:v>
                </c:pt>
                <c:pt idx="2213">
                  <c:v>41453</c:v>
                </c:pt>
                <c:pt idx="2214">
                  <c:v>41456</c:v>
                </c:pt>
                <c:pt idx="2215">
                  <c:v>41457</c:v>
                </c:pt>
                <c:pt idx="2216">
                  <c:v>41458</c:v>
                </c:pt>
                <c:pt idx="2217">
                  <c:v>41459</c:v>
                </c:pt>
                <c:pt idx="2218">
                  <c:v>41460</c:v>
                </c:pt>
                <c:pt idx="2219">
                  <c:v>41463</c:v>
                </c:pt>
                <c:pt idx="2220">
                  <c:v>41464</c:v>
                </c:pt>
                <c:pt idx="2221">
                  <c:v>41465</c:v>
                </c:pt>
                <c:pt idx="2222">
                  <c:v>41466</c:v>
                </c:pt>
                <c:pt idx="2223">
                  <c:v>41467</c:v>
                </c:pt>
                <c:pt idx="2224">
                  <c:v>41470</c:v>
                </c:pt>
                <c:pt idx="2225">
                  <c:v>41471</c:v>
                </c:pt>
                <c:pt idx="2226">
                  <c:v>41472</c:v>
                </c:pt>
                <c:pt idx="2227">
                  <c:v>41473</c:v>
                </c:pt>
                <c:pt idx="2228">
                  <c:v>41474</c:v>
                </c:pt>
                <c:pt idx="2229">
                  <c:v>41477</c:v>
                </c:pt>
                <c:pt idx="2230">
                  <c:v>41478</c:v>
                </c:pt>
                <c:pt idx="2231">
                  <c:v>41479</c:v>
                </c:pt>
                <c:pt idx="2232">
                  <c:v>41480</c:v>
                </c:pt>
                <c:pt idx="2233">
                  <c:v>41481</c:v>
                </c:pt>
                <c:pt idx="2234">
                  <c:v>41484</c:v>
                </c:pt>
                <c:pt idx="2235">
                  <c:v>41485</c:v>
                </c:pt>
                <c:pt idx="2236">
                  <c:v>41486</c:v>
                </c:pt>
                <c:pt idx="2237">
                  <c:v>41487</c:v>
                </c:pt>
                <c:pt idx="2238">
                  <c:v>41488</c:v>
                </c:pt>
                <c:pt idx="2239">
                  <c:v>41491</c:v>
                </c:pt>
                <c:pt idx="2240">
                  <c:v>41492</c:v>
                </c:pt>
                <c:pt idx="2241">
                  <c:v>41493</c:v>
                </c:pt>
                <c:pt idx="2242">
                  <c:v>41494</c:v>
                </c:pt>
                <c:pt idx="2243">
                  <c:v>41495</c:v>
                </c:pt>
                <c:pt idx="2244">
                  <c:v>41498</c:v>
                </c:pt>
                <c:pt idx="2245">
                  <c:v>41499</c:v>
                </c:pt>
                <c:pt idx="2246">
                  <c:v>41500</c:v>
                </c:pt>
                <c:pt idx="2247">
                  <c:v>41501</c:v>
                </c:pt>
                <c:pt idx="2248">
                  <c:v>41502</c:v>
                </c:pt>
                <c:pt idx="2249">
                  <c:v>41505</c:v>
                </c:pt>
                <c:pt idx="2250">
                  <c:v>41506</c:v>
                </c:pt>
                <c:pt idx="2251">
                  <c:v>41507</c:v>
                </c:pt>
                <c:pt idx="2252">
                  <c:v>41508</c:v>
                </c:pt>
                <c:pt idx="2253">
                  <c:v>41509</c:v>
                </c:pt>
                <c:pt idx="2254">
                  <c:v>41512</c:v>
                </c:pt>
                <c:pt idx="2255">
                  <c:v>41513</c:v>
                </c:pt>
                <c:pt idx="2256">
                  <c:v>41514</c:v>
                </c:pt>
                <c:pt idx="2257">
                  <c:v>41515</c:v>
                </c:pt>
                <c:pt idx="2258">
                  <c:v>41516</c:v>
                </c:pt>
                <c:pt idx="2259">
                  <c:v>41519</c:v>
                </c:pt>
                <c:pt idx="2260">
                  <c:v>41520</c:v>
                </c:pt>
                <c:pt idx="2261">
                  <c:v>41521</c:v>
                </c:pt>
                <c:pt idx="2262">
                  <c:v>41522</c:v>
                </c:pt>
                <c:pt idx="2263">
                  <c:v>41523</c:v>
                </c:pt>
                <c:pt idx="2264">
                  <c:v>41526</c:v>
                </c:pt>
                <c:pt idx="2265">
                  <c:v>41527</c:v>
                </c:pt>
                <c:pt idx="2266">
                  <c:v>41528</c:v>
                </c:pt>
                <c:pt idx="2267">
                  <c:v>41529</c:v>
                </c:pt>
                <c:pt idx="2268">
                  <c:v>41530</c:v>
                </c:pt>
                <c:pt idx="2269">
                  <c:v>41533</c:v>
                </c:pt>
                <c:pt idx="2270">
                  <c:v>41534</c:v>
                </c:pt>
                <c:pt idx="2271">
                  <c:v>41535</c:v>
                </c:pt>
                <c:pt idx="2272">
                  <c:v>41536</c:v>
                </c:pt>
                <c:pt idx="2273">
                  <c:v>41537</c:v>
                </c:pt>
                <c:pt idx="2274">
                  <c:v>41540</c:v>
                </c:pt>
                <c:pt idx="2275">
                  <c:v>41541</c:v>
                </c:pt>
                <c:pt idx="2276">
                  <c:v>41542</c:v>
                </c:pt>
                <c:pt idx="2277">
                  <c:v>41543</c:v>
                </c:pt>
                <c:pt idx="2278">
                  <c:v>41544</c:v>
                </c:pt>
                <c:pt idx="2279">
                  <c:v>41547</c:v>
                </c:pt>
                <c:pt idx="2280">
                  <c:v>41548</c:v>
                </c:pt>
                <c:pt idx="2281">
                  <c:v>41549</c:v>
                </c:pt>
                <c:pt idx="2282">
                  <c:v>41550</c:v>
                </c:pt>
                <c:pt idx="2283">
                  <c:v>41551</c:v>
                </c:pt>
                <c:pt idx="2284">
                  <c:v>41554</c:v>
                </c:pt>
                <c:pt idx="2285">
                  <c:v>41555</c:v>
                </c:pt>
                <c:pt idx="2286">
                  <c:v>41556</c:v>
                </c:pt>
                <c:pt idx="2287">
                  <c:v>41557</c:v>
                </c:pt>
                <c:pt idx="2288">
                  <c:v>41558</c:v>
                </c:pt>
                <c:pt idx="2289">
                  <c:v>41561</c:v>
                </c:pt>
                <c:pt idx="2290">
                  <c:v>41562</c:v>
                </c:pt>
                <c:pt idx="2291">
                  <c:v>41563</c:v>
                </c:pt>
                <c:pt idx="2292">
                  <c:v>41564</c:v>
                </c:pt>
                <c:pt idx="2293">
                  <c:v>41565</c:v>
                </c:pt>
                <c:pt idx="2294">
                  <c:v>41568</c:v>
                </c:pt>
                <c:pt idx="2295">
                  <c:v>41569</c:v>
                </c:pt>
                <c:pt idx="2296">
                  <c:v>41570</c:v>
                </c:pt>
                <c:pt idx="2297">
                  <c:v>41571</c:v>
                </c:pt>
                <c:pt idx="2298">
                  <c:v>41572</c:v>
                </c:pt>
                <c:pt idx="2299">
                  <c:v>41575</c:v>
                </c:pt>
                <c:pt idx="2300">
                  <c:v>41576</c:v>
                </c:pt>
                <c:pt idx="2301">
                  <c:v>41577</c:v>
                </c:pt>
                <c:pt idx="2302">
                  <c:v>41578</c:v>
                </c:pt>
                <c:pt idx="2303">
                  <c:v>41579</c:v>
                </c:pt>
                <c:pt idx="2304">
                  <c:v>41582</c:v>
                </c:pt>
                <c:pt idx="2305">
                  <c:v>41583</c:v>
                </c:pt>
                <c:pt idx="2306">
                  <c:v>41584</c:v>
                </c:pt>
                <c:pt idx="2307">
                  <c:v>41585</c:v>
                </c:pt>
                <c:pt idx="2308">
                  <c:v>41586</c:v>
                </c:pt>
                <c:pt idx="2309">
                  <c:v>41589</c:v>
                </c:pt>
                <c:pt idx="2310">
                  <c:v>41590</c:v>
                </c:pt>
                <c:pt idx="2311">
                  <c:v>41591</c:v>
                </c:pt>
                <c:pt idx="2312">
                  <c:v>41592</c:v>
                </c:pt>
                <c:pt idx="2313">
                  <c:v>41593</c:v>
                </c:pt>
                <c:pt idx="2314">
                  <c:v>41596</c:v>
                </c:pt>
                <c:pt idx="2315">
                  <c:v>41597</c:v>
                </c:pt>
                <c:pt idx="2316">
                  <c:v>41598</c:v>
                </c:pt>
                <c:pt idx="2317">
                  <c:v>41599</c:v>
                </c:pt>
                <c:pt idx="2318">
                  <c:v>41600</c:v>
                </c:pt>
                <c:pt idx="2319">
                  <c:v>41603</c:v>
                </c:pt>
                <c:pt idx="2320">
                  <c:v>41604</c:v>
                </c:pt>
                <c:pt idx="2321">
                  <c:v>41605</c:v>
                </c:pt>
                <c:pt idx="2322">
                  <c:v>41606</c:v>
                </c:pt>
                <c:pt idx="2323">
                  <c:v>41607</c:v>
                </c:pt>
                <c:pt idx="2324">
                  <c:v>41610</c:v>
                </c:pt>
                <c:pt idx="2325">
                  <c:v>41611</c:v>
                </c:pt>
                <c:pt idx="2326">
                  <c:v>41612</c:v>
                </c:pt>
                <c:pt idx="2327">
                  <c:v>41613</c:v>
                </c:pt>
                <c:pt idx="2328">
                  <c:v>41614</c:v>
                </c:pt>
                <c:pt idx="2329">
                  <c:v>41617</c:v>
                </c:pt>
                <c:pt idx="2330">
                  <c:v>41618</c:v>
                </c:pt>
                <c:pt idx="2331">
                  <c:v>41619</c:v>
                </c:pt>
                <c:pt idx="2332">
                  <c:v>41620</c:v>
                </c:pt>
                <c:pt idx="2333">
                  <c:v>41621</c:v>
                </c:pt>
                <c:pt idx="2334">
                  <c:v>41624</c:v>
                </c:pt>
                <c:pt idx="2335">
                  <c:v>41625</c:v>
                </c:pt>
                <c:pt idx="2336">
                  <c:v>41626</c:v>
                </c:pt>
                <c:pt idx="2337">
                  <c:v>41627</c:v>
                </c:pt>
                <c:pt idx="2338">
                  <c:v>41628</c:v>
                </c:pt>
                <c:pt idx="2339">
                  <c:v>41631</c:v>
                </c:pt>
                <c:pt idx="2340">
                  <c:v>41632</c:v>
                </c:pt>
                <c:pt idx="2341">
                  <c:v>41633</c:v>
                </c:pt>
                <c:pt idx="2342">
                  <c:v>41634</c:v>
                </c:pt>
                <c:pt idx="2343">
                  <c:v>41635</c:v>
                </c:pt>
                <c:pt idx="2344">
                  <c:v>41638</c:v>
                </c:pt>
                <c:pt idx="2345">
                  <c:v>41639</c:v>
                </c:pt>
                <c:pt idx="2346">
                  <c:v>41640</c:v>
                </c:pt>
                <c:pt idx="2347">
                  <c:v>41641</c:v>
                </c:pt>
                <c:pt idx="2348">
                  <c:v>41642</c:v>
                </c:pt>
                <c:pt idx="2349">
                  <c:v>41645</c:v>
                </c:pt>
                <c:pt idx="2350">
                  <c:v>41646</c:v>
                </c:pt>
                <c:pt idx="2351">
                  <c:v>41647</c:v>
                </c:pt>
                <c:pt idx="2352">
                  <c:v>41648</c:v>
                </c:pt>
                <c:pt idx="2353">
                  <c:v>41649</c:v>
                </c:pt>
                <c:pt idx="2354">
                  <c:v>41652</c:v>
                </c:pt>
                <c:pt idx="2355">
                  <c:v>41653</c:v>
                </c:pt>
                <c:pt idx="2356">
                  <c:v>41654</c:v>
                </c:pt>
                <c:pt idx="2357">
                  <c:v>41655</c:v>
                </c:pt>
                <c:pt idx="2358">
                  <c:v>41656</c:v>
                </c:pt>
                <c:pt idx="2359">
                  <c:v>41659</c:v>
                </c:pt>
                <c:pt idx="2360">
                  <c:v>41660</c:v>
                </c:pt>
                <c:pt idx="2361">
                  <c:v>41661</c:v>
                </c:pt>
                <c:pt idx="2362">
                  <c:v>41662</c:v>
                </c:pt>
                <c:pt idx="2363">
                  <c:v>41663</c:v>
                </c:pt>
                <c:pt idx="2364">
                  <c:v>41666</c:v>
                </c:pt>
                <c:pt idx="2365">
                  <c:v>41667</c:v>
                </c:pt>
                <c:pt idx="2366">
                  <c:v>41668</c:v>
                </c:pt>
                <c:pt idx="2367">
                  <c:v>41669</c:v>
                </c:pt>
                <c:pt idx="2368">
                  <c:v>41670</c:v>
                </c:pt>
                <c:pt idx="2369">
                  <c:v>41673</c:v>
                </c:pt>
                <c:pt idx="2370">
                  <c:v>41674</c:v>
                </c:pt>
                <c:pt idx="2371">
                  <c:v>41675</c:v>
                </c:pt>
                <c:pt idx="2372">
                  <c:v>41676</c:v>
                </c:pt>
                <c:pt idx="2373">
                  <c:v>41677</c:v>
                </c:pt>
                <c:pt idx="2374">
                  <c:v>41680</c:v>
                </c:pt>
                <c:pt idx="2375">
                  <c:v>41681</c:v>
                </c:pt>
                <c:pt idx="2376">
                  <c:v>41682</c:v>
                </c:pt>
                <c:pt idx="2377">
                  <c:v>41683</c:v>
                </c:pt>
                <c:pt idx="2378">
                  <c:v>41684</c:v>
                </c:pt>
                <c:pt idx="2379">
                  <c:v>41687</c:v>
                </c:pt>
                <c:pt idx="2380">
                  <c:v>41688</c:v>
                </c:pt>
                <c:pt idx="2381">
                  <c:v>41689</c:v>
                </c:pt>
                <c:pt idx="2382">
                  <c:v>41690</c:v>
                </c:pt>
                <c:pt idx="2383">
                  <c:v>41691</c:v>
                </c:pt>
                <c:pt idx="2384">
                  <c:v>41694</c:v>
                </c:pt>
                <c:pt idx="2385">
                  <c:v>41695</c:v>
                </c:pt>
                <c:pt idx="2386">
                  <c:v>41696</c:v>
                </c:pt>
                <c:pt idx="2387">
                  <c:v>41697</c:v>
                </c:pt>
                <c:pt idx="2388">
                  <c:v>41698</c:v>
                </c:pt>
                <c:pt idx="2389">
                  <c:v>41701</c:v>
                </c:pt>
                <c:pt idx="2390">
                  <c:v>41702</c:v>
                </c:pt>
                <c:pt idx="2391">
                  <c:v>41703</c:v>
                </c:pt>
                <c:pt idx="2392">
                  <c:v>41704</c:v>
                </c:pt>
                <c:pt idx="2393">
                  <c:v>41705</c:v>
                </c:pt>
                <c:pt idx="2394">
                  <c:v>41708</c:v>
                </c:pt>
                <c:pt idx="2395">
                  <c:v>41709</c:v>
                </c:pt>
                <c:pt idx="2396">
                  <c:v>41710</c:v>
                </c:pt>
                <c:pt idx="2397">
                  <c:v>41711</c:v>
                </c:pt>
                <c:pt idx="2398">
                  <c:v>41712</c:v>
                </c:pt>
                <c:pt idx="2399">
                  <c:v>41715</c:v>
                </c:pt>
                <c:pt idx="2400">
                  <c:v>41716</c:v>
                </c:pt>
                <c:pt idx="2401">
                  <c:v>41717</c:v>
                </c:pt>
                <c:pt idx="2402">
                  <c:v>41718</c:v>
                </c:pt>
                <c:pt idx="2403">
                  <c:v>41719</c:v>
                </c:pt>
                <c:pt idx="2404">
                  <c:v>41722</c:v>
                </c:pt>
                <c:pt idx="2405">
                  <c:v>41723</c:v>
                </c:pt>
                <c:pt idx="2406">
                  <c:v>41724</c:v>
                </c:pt>
                <c:pt idx="2407">
                  <c:v>41725</c:v>
                </c:pt>
                <c:pt idx="2408">
                  <c:v>41726</c:v>
                </c:pt>
                <c:pt idx="2409">
                  <c:v>41729</c:v>
                </c:pt>
                <c:pt idx="2410">
                  <c:v>41730</c:v>
                </c:pt>
                <c:pt idx="2411">
                  <c:v>41731</c:v>
                </c:pt>
                <c:pt idx="2412">
                  <c:v>41732</c:v>
                </c:pt>
                <c:pt idx="2413">
                  <c:v>41733</c:v>
                </c:pt>
                <c:pt idx="2414">
                  <c:v>41736</c:v>
                </c:pt>
                <c:pt idx="2415">
                  <c:v>41737</c:v>
                </c:pt>
                <c:pt idx="2416">
                  <c:v>41738</c:v>
                </c:pt>
                <c:pt idx="2417">
                  <c:v>41739</c:v>
                </c:pt>
                <c:pt idx="2418">
                  <c:v>41740</c:v>
                </c:pt>
                <c:pt idx="2419">
                  <c:v>41743</c:v>
                </c:pt>
                <c:pt idx="2420">
                  <c:v>41744</c:v>
                </c:pt>
                <c:pt idx="2421">
                  <c:v>41745</c:v>
                </c:pt>
                <c:pt idx="2422">
                  <c:v>41746</c:v>
                </c:pt>
                <c:pt idx="2423">
                  <c:v>41747</c:v>
                </c:pt>
                <c:pt idx="2424">
                  <c:v>41750</c:v>
                </c:pt>
                <c:pt idx="2425">
                  <c:v>41751</c:v>
                </c:pt>
                <c:pt idx="2426">
                  <c:v>41752</c:v>
                </c:pt>
                <c:pt idx="2427">
                  <c:v>41753</c:v>
                </c:pt>
                <c:pt idx="2428">
                  <c:v>41754</c:v>
                </c:pt>
                <c:pt idx="2429">
                  <c:v>41757</c:v>
                </c:pt>
                <c:pt idx="2430">
                  <c:v>41758</c:v>
                </c:pt>
                <c:pt idx="2431">
                  <c:v>41759</c:v>
                </c:pt>
                <c:pt idx="2432">
                  <c:v>41760</c:v>
                </c:pt>
                <c:pt idx="2433">
                  <c:v>41761</c:v>
                </c:pt>
                <c:pt idx="2434">
                  <c:v>41764</c:v>
                </c:pt>
                <c:pt idx="2435">
                  <c:v>41765</c:v>
                </c:pt>
                <c:pt idx="2436">
                  <c:v>41766</c:v>
                </c:pt>
                <c:pt idx="2437">
                  <c:v>41767</c:v>
                </c:pt>
                <c:pt idx="2438">
                  <c:v>41768</c:v>
                </c:pt>
                <c:pt idx="2439">
                  <c:v>41771</c:v>
                </c:pt>
                <c:pt idx="2440">
                  <c:v>41772</c:v>
                </c:pt>
                <c:pt idx="2441">
                  <c:v>41773</c:v>
                </c:pt>
                <c:pt idx="2442">
                  <c:v>41774</c:v>
                </c:pt>
                <c:pt idx="2443">
                  <c:v>41775</c:v>
                </c:pt>
                <c:pt idx="2444">
                  <c:v>41778</c:v>
                </c:pt>
                <c:pt idx="2445">
                  <c:v>41779</c:v>
                </c:pt>
                <c:pt idx="2446">
                  <c:v>41780</c:v>
                </c:pt>
                <c:pt idx="2447">
                  <c:v>41781</c:v>
                </c:pt>
                <c:pt idx="2448">
                  <c:v>41782</c:v>
                </c:pt>
                <c:pt idx="2449">
                  <c:v>41785</c:v>
                </c:pt>
                <c:pt idx="2450">
                  <c:v>41786</c:v>
                </c:pt>
                <c:pt idx="2451">
                  <c:v>41787</c:v>
                </c:pt>
                <c:pt idx="2452">
                  <c:v>41788</c:v>
                </c:pt>
                <c:pt idx="2453">
                  <c:v>41789</c:v>
                </c:pt>
                <c:pt idx="2454">
                  <c:v>41792</c:v>
                </c:pt>
                <c:pt idx="2455">
                  <c:v>41793</c:v>
                </c:pt>
                <c:pt idx="2456">
                  <c:v>41794</c:v>
                </c:pt>
                <c:pt idx="2457">
                  <c:v>41795</c:v>
                </c:pt>
                <c:pt idx="2458">
                  <c:v>41796</c:v>
                </c:pt>
                <c:pt idx="2459">
                  <c:v>41799</c:v>
                </c:pt>
                <c:pt idx="2460">
                  <c:v>41800</c:v>
                </c:pt>
                <c:pt idx="2461">
                  <c:v>41801</c:v>
                </c:pt>
                <c:pt idx="2462">
                  <c:v>41802</c:v>
                </c:pt>
                <c:pt idx="2463">
                  <c:v>41803</c:v>
                </c:pt>
                <c:pt idx="2464">
                  <c:v>41806</c:v>
                </c:pt>
                <c:pt idx="2465">
                  <c:v>41807</c:v>
                </c:pt>
                <c:pt idx="2466">
                  <c:v>41808</c:v>
                </c:pt>
                <c:pt idx="2467">
                  <c:v>41809</c:v>
                </c:pt>
                <c:pt idx="2468">
                  <c:v>41810</c:v>
                </c:pt>
                <c:pt idx="2469">
                  <c:v>41813</c:v>
                </c:pt>
                <c:pt idx="2470">
                  <c:v>41814</c:v>
                </c:pt>
                <c:pt idx="2471">
                  <c:v>41815</c:v>
                </c:pt>
                <c:pt idx="2472">
                  <c:v>41816</c:v>
                </c:pt>
                <c:pt idx="2473">
                  <c:v>41817</c:v>
                </c:pt>
                <c:pt idx="2474">
                  <c:v>41820</c:v>
                </c:pt>
                <c:pt idx="2475">
                  <c:v>41821</c:v>
                </c:pt>
                <c:pt idx="2476">
                  <c:v>41822</c:v>
                </c:pt>
                <c:pt idx="2477">
                  <c:v>41823</c:v>
                </c:pt>
                <c:pt idx="2478">
                  <c:v>41824</c:v>
                </c:pt>
                <c:pt idx="2479">
                  <c:v>41827</c:v>
                </c:pt>
                <c:pt idx="2480">
                  <c:v>41828</c:v>
                </c:pt>
                <c:pt idx="2481">
                  <c:v>41829</c:v>
                </c:pt>
                <c:pt idx="2482">
                  <c:v>41830</c:v>
                </c:pt>
                <c:pt idx="2483">
                  <c:v>41831</c:v>
                </c:pt>
                <c:pt idx="2484">
                  <c:v>41834</c:v>
                </c:pt>
                <c:pt idx="2485">
                  <c:v>41835</c:v>
                </c:pt>
                <c:pt idx="2486">
                  <c:v>41836</c:v>
                </c:pt>
                <c:pt idx="2487">
                  <c:v>41837</c:v>
                </c:pt>
                <c:pt idx="2488">
                  <c:v>41838</c:v>
                </c:pt>
                <c:pt idx="2489">
                  <c:v>41841</c:v>
                </c:pt>
                <c:pt idx="2490">
                  <c:v>41842</c:v>
                </c:pt>
                <c:pt idx="2491">
                  <c:v>41843</c:v>
                </c:pt>
                <c:pt idx="2492">
                  <c:v>41844</c:v>
                </c:pt>
                <c:pt idx="2493">
                  <c:v>41845</c:v>
                </c:pt>
                <c:pt idx="2494">
                  <c:v>41848</c:v>
                </c:pt>
                <c:pt idx="2495">
                  <c:v>41849</c:v>
                </c:pt>
                <c:pt idx="2496">
                  <c:v>41850</c:v>
                </c:pt>
                <c:pt idx="2497">
                  <c:v>41851</c:v>
                </c:pt>
                <c:pt idx="2498">
                  <c:v>41852</c:v>
                </c:pt>
                <c:pt idx="2499">
                  <c:v>41855</c:v>
                </c:pt>
                <c:pt idx="2500">
                  <c:v>41856</c:v>
                </c:pt>
                <c:pt idx="2501">
                  <c:v>41857</c:v>
                </c:pt>
                <c:pt idx="2502">
                  <c:v>41858</c:v>
                </c:pt>
                <c:pt idx="2503">
                  <c:v>41859</c:v>
                </c:pt>
                <c:pt idx="2504">
                  <c:v>41862</c:v>
                </c:pt>
                <c:pt idx="2505">
                  <c:v>41863</c:v>
                </c:pt>
                <c:pt idx="2506">
                  <c:v>41864</c:v>
                </c:pt>
                <c:pt idx="2507">
                  <c:v>41865</c:v>
                </c:pt>
                <c:pt idx="2508">
                  <c:v>41866</c:v>
                </c:pt>
                <c:pt idx="2509">
                  <c:v>41869</c:v>
                </c:pt>
                <c:pt idx="2510">
                  <c:v>41870</c:v>
                </c:pt>
                <c:pt idx="2511">
                  <c:v>41871</c:v>
                </c:pt>
                <c:pt idx="2512">
                  <c:v>41872</c:v>
                </c:pt>
                <c:pt idx="2513">
                  <c:v>41873</c:v>
                </c:pt>
                <c:pt idx="2514">
                  <c:v>41876</c:v>
                </c:pt>
                <c:pt idx="2515">
                  <c:v>41877</c:v>
                </c:pt>
                <c:pt idx="2516">
                  <c:v>41878</c:v>
                </c:pt>
                <c:pt idx="2517">
                  <c:v>41879</c:v>
                </c:pt>
                <c:pt idx="2518">
                  <c:v>41880</c:v>
                </c:pt>
                <c:pt idx="2519">
                  <c:v>41883</c:v>
                </c:pt>
                <c:pt idx="2520">
                  <c:v>41884</c:v>
                </c:pt>
                <c:pt idx="2521">
                  <c:v>41885</c:v>
                </c:pt>
                <c:pt idx="2522">
                  <c:v>41886</c:v>
                </c:pt>
                <c:pt idx="2523">
                  <c:v>41887</c:v>
                </c:pt>
                <c:pt idx="2524">
                  <c:v>41890</c:v>
                </c:pt>
                <c:pt idx="2525">
                  <c:v>41891</c:v>
                </c:pt>
                <c:pt idx="2526">
                  <c:v>41892</c:v>
                </c:pt>
                <c:pt idx="2527">
                  <c:v>41893</c:v>
                </c:pt>
                <c:pt idx="2528">
                  <c:v>41894</c:v>
                </c:pt>
                <c:pt idx="2529">
                  <c:v>41897</c:v>
                </c:pt>
                <c:pt idx="2530">
                  <c:v>41898</c:v>
                </c:pt>
                <c:pt idx="2531">
                  <c:v>41899</c:v>
                </c:pt>
                <c:pt idx="2532">
                  <c:v>41900</c:v>
                </c:pt>
                <c:pt idx="2533">
                  <c:v>41901</c:v>
                </c:pt>
                <c:pt idx="2534">
                  <c:v>41904</c:v>
                </c:pt>
                <c:pt idx="2535">
                  <c:v>41905</c:v>
                </c:pt>
                <c:pt idx="2536">
                  <c:v>41906</c:v>
                </c:pt>
                <c:pt idx="2537">
                  <c:v>41907</c:v>
                </c:pt>
                <c:pt idx="2538">
                  <c:v>41908</c:v>
                </c:pt>
                <c:pt idx="2539">
                  <c:v>41911</c:v>
                </c:pt>
                <c:pt idx="2540">
                  <c:v>41912</c:v>
                </c:pt>
                <c:pt idx="2541">
                  <c:v>41913</c:v>
                </c:pt>
                <c:pt idx="2542">
                  <c:v>41914</c:v>
                </c:pt>
                <c:pt idx="2543">
                  <c:v>41915</c:v>
                </c:pt>
                <c:pt idx="2544">
                  <c:v>41918</c:v>
                </c:pt>
                <c:pt idx="2545">
                  <c:v>41919</c:v>
                </c:pt>
                <c:pt idx="2546">
                  <c:v>41920</c:v>
                </c:pt>
                <c:pt idx="2547">
                  <c:v>41921</c:v>
                </c:pt>
                <c:pt idx="2548">
                  <c:v>41922</c:v>
                </c:pt>
                <c:pt idx="2549">
                  <c:v>41925</c:v>
                </c:pt>
                <c:pt idx="2550">
                  <c:v>41926</c:v>
                </c:pt>
                <c:pt idx="2551">
                  <c:v>41927</c:v>
                </c:pt>
                <c:pt idx="2552">
                  <c:v>41928</c:v>
                </c:pt>
                <c:pt idx="2553">
                  <c:v>41929</c:v>
                </c:pt>
                <c:pt idx="2554">
                  <c:v>41932</c:v>
                </c:pt>
                <c:pt idx="2555">
                  <c:v>41933</c:v>
                </c:pt>
                <c:pt idx="2556">
                  <c:v>41934</c:v>
                </c:pt>
                <c:pt idx="2557">
                  <c:v>41935</c:v>
                </c:pt>
                <c:pt idx="2558">
                  <c:v>41936</c:v>
                </c:pt>
                <c:pt idx="2559">
                  <c:v>41939</c:v>
                </c:pt>
                <c:pt idx="2560">
                  <c:v>41940</c:v>
                </c:pt>
                <c:pt idx="2561">
                  <c:v>41941</c:v>
                </c:pt>
                <c:pt idx="2562">
                  <c:v>41942</c:v>
                </c:pt>
                <c:pt idx="2563">
                  <c:v>41943</c:v>
                </c:pt>
                <c:pt idx="2564">
                  <c:v>41946</c:v>
                </c:pt>
                <c:pt idx="2565">
                  <c:v>41947</c:v>
                </c:pt>
                <c:pt idx="2566">
                  <c:v>41948</c:v>
                </c:pt>
                <c:pt idx="2567">
                  <c:v>41949</c:v>
                </c:pt>
                <c:pt idx="2568">
                  <c:v>41950</c:v>
                </c:pt>
                <c:pt idx="2569">
                  <c:v>41953</c:v>
                </c:pt>
                <c:pt idx="2570">
                  <c:v>41954</c:v>
                </c:pt>
                <c:pt idx="2571">
                  <c:v>41955</c:v>
                </c:pt>
                <c:pt idx="2572">
                  <c:v>41956</c:v>
                </c:pt>
                <c:pt idx="2573">
                  <c:v>41957</c:v>
                </c:pt>
                <c:pt idx="2574">
                  <c:v>41960</c:v>
                </c:pt>
                <c:pt idx="2575">
                  <c:v>41961</c:v>
                </c:pt>
                <c:pt idx="2576">
                  <c:v>41962</c:v>
                </c:pt>
                <c:pt idx="2577">
                  <c:v>41963</c:v>
                </c:pt>
                <c:pt idx="2578">
                  <c:v>41964</c:v>
                </c:pt>
                <c:pt idx="2579">
                  <c:v>41967</c:v>
                </c:pt>
                <c:pt idx="2580">
                  <c:v>41968</c:v>
                </c:pt>
                <c:pt idx="2581">
                  <c:v>41969</c:v>
                </c:pt>
                <c:pt idx="2582">
                  <c:v>41970</c:v>
                </c:pt>
                <c:pt idx="2583">
                  <c:v>41971</c:v>
                </c:pt>
                <c:pt idx="2584">
                  <c:v>41974</c:v>
                </c:pt>
                <c:pt idx="2585">
                  <c:v>41975</c:v>
                </c:pt>
                <c:pt idx="2586">
                  <c:v>41976</c:v>
                </c:pt>
                <c:pt idx="2587">
                  <c:v>41977</c:v>
                </c:pt>
                <c:pt idx="2588">
                  <c:v>41978</c:v>
                </c:pt>
                <c:pt idx="2589">
                  <c:v>41981</c:v>
                </c:pt>
                <c:pt idx="2590">
                  <c:v>41982</c:v>
                </c:pt>
                <c:pt idx="2591">
                  <c:v>41983</c:v>
                </c:pt>
                <c:pt idx="2592">
                  <c:v>41984</c:v>
                </c:pt>
                <c:pt idx="2593">
                  <c:v>41985</c:v>
                </c:pt>
                <c:pt idx="2594">
                  <c:v>41988</c:v>
                </c:pt>
                <c:pt idx="2595">
                  <c:v>41989</c:v>
                </c:pt>
                <c:pt idx="2596">
                  <c:v>41990</c:v>
                </c:pt>
                <c:pt idx="2597">
                  <c:v>41991</c:v>
                </c:pt>
                <c:pt idx="2598">
                  <c:v>41992</c:v>
                </c:pt>
                <c:pt idx="2599">
                  <c:v>41995</c:v>
                </c:pt>
                <c:pt idx="2600">
                  <c:v>41996</c:v>
                </c:pt>
                <c:pt idx="2601">
                  <c:v>41997</c:v>
                </c:pt>
                <c:pt idx="2602">
                  <c:v>41998</c:v>
                </c:pt>
                <c:pt idx="2603">
                  <c:v>41999</c:v>
                </c:pt>
                <c:pt idx="2604">
                  <c:v>42002</c:v>
                </c:pt>
                <c:pt idx="2605">
                  <c:v>42003</c:v>
                </c:pt>
                <c:pt idx="2606">
                  <c:v>42004</c:v>
                </c:pt>
                <c:pt idx="2607">
                  <c:v>42005</c:v>
                </c:pt>
                <c:pt idx="2608">
                  <c:v>42006</c:v>
                </c:pt>
                <c:pt idx="2609">
                  <c:v>42009</c:v>
                </c:pt>
                <c:pt idx="2610">
                  <c:v>42010</c:v>
                </c:pt>
                <c:pt idx="2611">
                  <c:v>42011</c:v>
                </c:pt>
                <c:pt idx="2612">
                  <c:v>42012</c:v>
                </c:pt>
                <c:pt idx="2613">
                  <c:v>42013</c:v>
                </c:pt>
                <c:pt idx="2614">
                  <c:v>42016</c:v>
                </c:pt>
                <c:pt idx="2615">
                  <c:v>42017</c:v>
                </c:pt>
                <c:pt idx="2616">
                  <c:v>42018</c:v>
                </c:pt>
                <c:pt idx="2617">
                  <c:v>42019</c:v>
                </c:pt>
                <c:pt idx="2618">
                  <c:v>42020</c:v>
                </c:pt>
                <c:pt idx="2619">
                  <c:v>42023</c:v>
                </c:pt>
                <c:pt idx="2620">
                  <c:v>42024</c:v>
                </c:pt>
                <c:pt idx="2621">
                  <c:v>42025</c:v>
                </c:pt>
                <c:pt idx="2622">
                  <c:v>42026</c:v>
                </c:pt>
                <c:pt idx="2623">
                  <c:v>42027</c:v>
                </c:pt>
                <c:pt idx="2624">
                  <c:v>42030</c:v>
                </c:pt>
                <c:pt idx="2625">
                  <c:v>42031</c:v>
                </c:pt>
                <c:pt idx="2626">
                  <c:v>42032</c:v>
                </c:pt>
                <c:pt idx="2627">
                  <c:v>42033</c:v>
                </c:pt>
                <c:pt idx="2628">
                  <c:v>42034</c:v>
                </c:pt>
                <c:pt idx="2629">
                  <c:v>42037</c:v>
                </c:pt>
                <c:pt idx="2630">
                  <c:v>42038</c:v>
                </c:pt>
                <c:pt idx="2631">
                  <c:v>42039</c:v>
                </c:pt>
                <c:pt idx="2632">
                  <c:v>42040</c:v>
                </c:pt>
                <c:pt idx="2633">
                  <c:v>42041</c:v>
                </c:pt>
                <c:pt idx="2634">
                  <c:v>42044</c:v>
                </c:pt>
                <c:pt idx="2635">
                  <c:v>42045</c:v>
                </c:pt>
                <c:pt idx="2636">
                  <c:v>42046</c:v>
                </c:pt>
                <c:pt idx="2637">
                  <c:v>42047</c:v>
                </c:pt>
                <c:pt idx="2638">
                  <c:v>42048</c:v>
                </c:pt>
                <c:pt idx="2639">
                  <c:v>42051</c:v>
                </c:pt>
                <c:pt idx="2640">
                  <c:v>42052</c:v>
                </c:pt>
                <c:pt idx="2641">
                  <c:v>42053</c:v>
                </c:pt>
                <c:pt idx="2642">
                  <c:v>42054</c:v>
                </c:pt>
                <c:pt idx="2643">
                  <c:v>42055</c:v>
                </c:pt>
                <c:pt idx="2644">
                  <c:v>42058</c:v>
                </c:pt>
                <c:pt idx="2645">
                  <c:v>42059</c:v>
                </c:pt>
                <c:pt idx="2646">
                  <c:v>42060</c:v>
                </c:pt>
                <c:pt idx="2647">
                  <c:v>42061</c:v>
                </c:pt>
                <c:pt idx="2648">
                  <c:v>42062</c:v>
                </c:pt>
                <c:pt idx="2649">
                  <c:v>42065</c:v>
                </c:pt>
                <c:pt idx="2650">
                  <c:v>42066</c:v>
                </c:pt>
                <c:pt idx="2651">
                  <c:v>42067</c:v>
                </c:pt>
                <c:pt idx="2652">
                  <c:v>42068</c:v>
                </c:pt>
                <c:pt idx="2653">
                  <c:v>42069</c:v>
                </c:pt>
                <c:pt idx="2654">
                  <c:v>42072</c:v>
                </c:pt>
                <c:pt idx="2655">
                  <c:v>42073</c:v>
                </c:pt>
                <c:pt idx="2656">
                  <c:v>42074</c:v>
                </c:pt>
                <c:pt idx="2657">
                  <c:v>42075</c:v>
                </c:pt>
                <c:pt idx="2658">
                  <c:v>42076</c:v>
                </c:pt>
                <c:pt idx="2659">
                  <c:v>42079</c:v>
                </c:pt>
                <c:pt idx="2660">
                  <c:v>42080</c:v>
                </c:pt>
                <c:pt idx="2661">
                  <c:v>42081</c:v>
                </c:pt>
                <c:pt idx="2662">
                  <c:v>42082</c:v>
                </c:pt>
                <c:pt idx="2663">
                  <c:v>42083</c:v>
                </c:pt>
                <c:pt idx="2664">
                  <c:v>42086</c:v>
                </c:pt>
                <c:pt idx="2665">
                  <c:v>42087</c:v>
                </c:pt>
                <c:pt idx="2666">
                  <c:v>42088</c:v>
                </c:pt>
                <c:pt idx="2667">
                  <c:v>42089</c:v>
                </c:pt>
                <c:pt idx="2668">
                  <c:v>42090</c:v>
                </c:pt>
                <c:pt idx="2669">
                  <c:v>42093</c:v>
                </c:pt>
                <c:pt idx="2670">
                  <c:v>42094</c:v>
                </c:pt>
                <c:pt idx="2671">
                  <c:v>42095</c:v>
                </c:pt>
                <c:pt idx="2672">
                  <c:v>42096</c:v>
                </c:pt>
                <c:pt idx="2673">
                  <c:v>42097</c:v>
                </c:pt>
                <c:pt idx="2674">
                  <c:v>42100</c:v>
                </c:pt>
                <c:pt idx="2675">
                  <c:v>42101</c:v>
                </c:pt>
                <c:pt idx="2676">
                  <c:v>42102</c:v>
                </c:pt>
                <c:pt idx="2677">
                  <c:v>42103</c:v>
                </c:pt>
                <c:pt idx="2678">
                  <c:v>42104</c:v>
                </c:pt>
                <c:pt idx="2679">
                  <c:v>42107</c:v>
                </c:pt>
                <c:pt idx="2680">
                  <c:v>42108</c:v>
                </c:pt>
                <c:pt idx="2681">
                  <c:v>42109</c:v>
                </c:pt>
                <c:pt idx="2682">
                  <c:v>42110</c:v>
                </c:pt>
                <c:pt idx="2683">
                  <c:v>42111</c:v>
                </c:pt>
                <c:pt idx="2684">
                  <c:v>42114</c:v>
                </c:pt>
                <c:pt idx="2685">
                  <c:v>42115</c:v>
                </c:pt>
                <c:pt idx="2686">
                  <c:v>42116</c:v>
                </c:pt>
                <c:pt idx="2687">
                  <c:v>42117</c:v>
                </c:pt>
                <c:pt idx="2688">
                  <c:v>42118</c:v>
                </c:pt>
                <c:pt idx="2689">
                  <c:v>42121</c:v>
                </c:pt>
                <c:pt idx="2690">
                  <c:v>42122</c:v>
                </c:pt>
                <c:pt idx="2691">
                  <c:v>42123</c:v>
                </c:pt>
                <c:pt idx="2692">
                  <c:v>42124</c:v>
                </c:pt>
                <c:pt idx="2693">
                  <c:v>42125</c:v>
                </c:pt>
                <c:pt idx="2694">
                  <c:v>42128</c:v>
                </c:pt>
                <c:pt idx="2695">
                  <c:v>42129</c:v>
                </c:pt>
                <c:pt idx="2696">
                  <c:v>42130</c:v>
                </c:pt>
                <c:pt idx="2697">
                  <c:v>42131</c:v>
                </c:pt>
                <c:pt idx="2698">
                  <c:v>42132</c:v>
                </c:pt>
                <c:pt idx="2699">
                  <c:v>42135</c:v>
                </c:pt>
                <c:pt idx="2700">
                  <c:v>42136</c:v>
                </c:pt>
                <c:pt idx="2701">
                  <c:v>42137</c:v>
                </c:pt>
                <c:pt idx="2702">
                  <c:v>42138</c:v>
                </c:pt>
                <c:pt idx="2703">
                  <c:v>42139</c:v>
                </c:pt>
                <c:pt idx="2704">
                  <c:v>42142</c:v>
                </c:pt>
                <c:pt idx="2705">
                  <c:v>42143</c:v>
                </c:pt>
                <c:pt idx="2706">
                  <c:v>42144</c:v>
                </c:pt>
                <c:pt idx="2707">
                  <c:v>42145</c:v>
                </c:pt>
                <c:pt idx="2708">
                  <c:v>42146</c:v>
                </c:pt>
                <c:pt idx="2709">
                  <c:v>42149</c:v>
                </c:pt>
                <c:pt idx="2710">
                  <c:v>42150</c:v>
                </c:pt>
                <c:pt idx="2711">
                  <c:v>42151</c:v>
                </c:pt>
                <c:pt idx="2712">
                  <c:v>42152</c:v>
                </c:pt>
                <c:pt idx="2713">
                  <c:v>42153</c:v>
                </c:pt>
                <c:pt idx="2714">
                  <c:v>42156</c:v>
                </c:pt>
                <c:pt idx="2715">
                  <c:v>42157</c:v>
                </c:pt>
                <c:pt idx="2716">
                  <c:v>42158</c:v>
                </c:pt>
                <c:pt idx="2717">
                  <c:v>42159</c:v>
                </c:pt>
                <c:pt idx="2718">
                  <c:v>42160</c:v>
                </c:pt>
                <c:pt idx="2719">
                  <c:v>42163</c:v>
                </c:pt>
                <c:pt idx="2720">
                  <c:v>42164</c:v>
                </c:pt>
                <c:pt idx="2721">
                  <c:v>42165</c:v>
                </c:pt>
                <c:pt idx="2722">
                  <c:v>42166</c:v>
                </c:pt>
                <c:pt idx="2723">
                  <c:v>42167</c:v>
                </c:pt>
                <c:pt idx="2724">
                  <c:v>42170</c:v>
                </c:pt>
                <c:pt idx="2725">
                  <c:v>42171</c:v>
                </c:pt>
                <c:pt idx="2726">
                  <c:v>42172</c:v>
                </c:pt>
                <c:pt idx="2727">
                  <c:v>42173</c:v>
                </c:pt>
                <c:pt idx="2728">
                  <c:v>42174</c:v>
                </c:pt>
                <c:pt idx="2729">
                  <c:v>42177</c:v>
                </c:pt>
                <c:pt idx="2730">
                  <c:v>42178</c:v>
                </c:pt>
                <c:pt idx="2731">
                  <c:v>42179</c:v>
                </c:pt>
                <c:pt idx="2732">
                  <c:v>42180</c:v>
                </c:pt>
                <c:pt idx="2733">
                  <c:v>42181</c:v>
                </c:pt>
                <c:pt idx="2734">
                  <c:v>42184</c:v>
                </c:pt>
                <c:pt idx="2735">
                  <c:v>42185</c:v>
                </c:pt>
                <c:pt idx="2736">
                  <c:v>42186</c:v>
                </c:pt>
                <c:pt idx="2737">
                  <c:v>42187</c:v>
                </c:pt>
                <c:pt idx="2738">
                  <c:v>42188</c:v>
                </c:pt>
                <c:pt idx="2739">
                  <c:v>42191</c:v>
                </c:pt>
                <c:pt idx="2740">
                  <c:v>42192</c:v>
                </c:pt>
                <c:pt idx="2741">
                  <c:v>42193</c:v>
                </c:pt>
                <c:pt idx="2742">
                  <c:v>42194</c:v>
                </c:pt>
                <c:pt idx="2743">
                  <c:v>42195</c:v>
                </c:pt>
                <c:pt idx="2744">
                  <c:v>42198</c:v>
                </c:pt>
                <c:pt idx="2745">
                  <c:v>42199</c:v>
                </c:pt>
                <c:pt idx="2746">
                  <c:v>42200</c:v>
                </c:pt>
                <c:pt idx="2747">
                  <c:v>42201</c:v>
                </c:pt>
                <c:pt idx="2748">
                  <c:v>42202</c:v>
                </c:pt>
                <c:pt idx="2749">
                  <c:v>42205</c:v>
                </c:pt>
                <c:pt idx="2750">
                  <c:v>42206</c:v>
                </c:pt>
                <c:pt idx="2751">
                  <c:v>42207</c:v>
                </c:pt>
                <c:pt idx="2752">
                  <c:v>42208</c:v>
                </c:pt>
                <c:pt idx="2753">
                  <c:v>42209</c:v>
                </c:pt>
                <c:pt idx="2754">
                  <c:v>42212</c:v>
                </c:pt>
                <c:pt idx="2755">
                  <c:v>42213</c:v>
                </c:pt>
                <c:pt idx="2756">
                  <c:v>42214</c:v>
                </c:pt>
                <c:pt idx="2757">
                  <c:v>42215</c:v>
                </c:pt>
                <c:pt idx="2758">
                  <c:v>42216</c:v>
                </c:pt>
                <c:pt idx="2759">
                  <c:v>42219</c:v>
                </c:pt>
                <c:pt idx="2760">
                  <c:v>42220</c:v>
                </c:pt>
                <c:pt idx="2761">
                  <c:v>42221</c:v>
                </c:pt>
                <c:pt idx="2762">
                  <c:v>42222</c:v>
                </c:pt>
                <c:pt idx="2763">
                  <c:v>42223</c:v>
                </c:pt>
                <c:pt idx="2764">
                  <c:v>42226</c:v>
                </c:pt>
                <c:pt idx="2765">
                  <c:v>42227</c:v>
                </c:pt>
                <c:pt idx="2766">
                  <c:v>42228</c:v>
                </c:pt>
                <c:pt idx="2767">
                  <c:v>42229</c:v>
                </c:pt>
                <c:pt idx="2768">
                  <c:v>42230</c:v>
                </c:pt>
                <c:pt idx="2769">
                  <c:v>42233</c:v>
                </c:pt>
                <c:pt idx="2770">
                  <c:v>42234</c:v>
                </c:pt>
                <c:pt idx="2771">
                  <c:v>42235</c:v>
                </c:pt>
                <c:pt idx="2772">
                  <c:v>42236</c:v>
                </c:pt>
                <c:pt idx="2773">
                  <c:v>42237</c:v>
                </c:pt>
                <c:pt idx="2774">
                  <c:v>42240</c:v>
                </c:pt>
                <c:pt idx="2775">
                  <c:v>42241</c:v>
                </c:pt>
                <c:pt idx="2776">
                  <c:v>42242</c:v>
                </c:pt>
                <c:pt idx="2777">
                  <c:v>42243</c:v>
                </c:pt>
                <c:pt idx="2778">
                  <c:v>42244</c:v>
                </c:pt>
                <c:pt idx="2779">
                  <c:v>42247</c:v>
                </c:pt>
                <c:pt idx="2780">
                  <c:v>42248</c:v>
                </c:pt>
                <c:pt idx="2781">
                  <c:v>42249</c:v>
                </c:pt>
                <c:pt idx="2782">
                  <c:v>42250</c:v>
                </c:pt>
                <c:pt idx="2783">
                  <c:v>42251</c:v>
                </c:pt>
                <c:pt idx="2784">
                  <c:v>42254</c:v>
                </c:pt>
                <c:pt idx="2785">
                  <c:v>42255</c:v>
                </c:pt>
                <c:pt idx="2786">
                  <c:v>42256</c:v>
                </c:pt>
                <c:pt idx="2787">
                  <c:v>42257</c:v>
                </c:pt>
                <c:pt idx="2788">
                  <c:v>42258</c:v>
                </c:pt>
                <c:pt idx="2789">
                  <c:v>42261</c:v>
                </c:pt>
                <c:pt idx="2790">
                  <c:v>42262</c:v>
                </c:pt>
                <c:pt idx="2791">
                  <c:v>42263</c:v>
                </c:pt>
                <c:pt idx="2792">
                  <c:v>42264</c:v>
                </c:pt>
                <c:pt idx="2793">
                  <c:v>42265</c:v>
                </c:pt>
                <c:pt idx="2794">
                  <c:v>42268</c:v>
                </c:pt>
                <c:pt idx="2795">
                  <c:v>42269</c:v>
                </c:pt>
                <c:pt idx="2796">
                  <c:v>42270</c:v>
                </c:pt>
                <c:pt idx="2797">
                  <c:v>42271</c:v>
                </c:pt>
                <c:pt idx="2798">
                  <c:v>42272</c:v>
                </c:pt>
                <c:pt idx="2799">
                  <c:v>42275</c:v>
                </c:pt>
                <c:pt idx="2800">
                  <c:v>42276</c:v>
                </c:pt>
                <c:pt idx="2801">
                  <c:v>42277</c:v>
                </c:pt>
                <c:pt idx="2802">
                  <c:v>42278</c:v>
                </c:pt>
                <c:pt idx="2803">
                  <c:v>42279</c:v>
                </c:pt>
                <c:pt idx="2804">
                  <c:v>42282</c:v>
                </c:pt>
                <c:pt idx="2805">
                  <c:v>42283</c:v>
                </c:pt>
                <c:pt idx="2806">
                  <c:v>42284</c:v>
                </c:pt>
                <c:pt idx="2807">
                  <c:v>42285</c:v>
                </c:pt>
                <c:pt idx="2808">
                  <c:v>42286</c:v>
                </c:pt>
                <c:pt idx="2809">
                  <c:v>42289</c:v>
                </c:pt>
                <c:pt idx="2810">
                  <c:v>42290</c:v>
                </c:pt>
                <c:pt idx="2811">
                  <c:v>42291</c:v>
                </c:pt>
                <c:pt idx="2812">
                  <c:v>42292</c:v>
                </c:pt>
                <c:pt idx="2813">
                  <c:v>42293</c:v>
                </c:pt>
                <c:pt idx="2814">
                  <c:v>42296</c:v>
                </c:pt>
                <c:pt idx="2815">
                  <c:v>42297</c:v>
                </c:pt>
                <c:pt idx="2816">
                  <c:v>42298</c:v>
                </c:pt>
                <c:pt idx="2817">
                  <c:v>42299</c:v>
                </c:pt>
                <c:pt idx="2818">
                  <c:v>42300</c:v>
                </c:pt>
                <c:pt idx="2819">
                  <c:v>42303</c:v>
                </c:pt>
                <c:pt idx="2820">
                  <c:v>42304</c:v>
                </c:pt>
                <c:pt idx="2821">
                  <c:v>42305</c:v>
                </c:pt>
                <c:pt idx="2822">
                  <c:v>42306</c:v>
                </c:pt>
                <c:pt idx="2823">
                  <c:v>42307</c:v>
                </c:pt>
                <c:pt idx="2824">
                  <c:v>42310</c:v>
                </c:pt>
                <c:pt idx="2825">
                  <c:v>42311</c:v>
                </c:pt>
                <c:pt idx="2826">
                  <c:v>42312</c:v>
                </c:pt>
                <c:pt idx="2827">
                  <c:v>42313</c:v>
                </c:pt>
                <c:pt idx="2828">
                  <c:v>42314</c:v>
                </c:pt>
                <c:pt idx="2829">
                  <c:v>42317</c:v>
                </c:pt>
                <c:pt idx="2830">
                  <c:v>42318</c:v>
                </c:pt>
                <c:pt idx="2831">
                  <c:v>42319</c:v>
                </c:pt>
                <c:pt idx="2832">
                  <c:v>42320</c:v>
                </c:pt>
                <c:pt idx="2833">
                  <c:v>42321</c:v>
                </c:pt>
                <c:pt idx="2834">
                  <c:v>42324</c:v>
                </c:pt>
                <c:pt idx="2835">
                  <c:v>42325</c:v>
                </c:pt>
                <c:pt idx="2836">
                  <c:v>42326</c:v>
                </c:pt>
                <c:pt idx="2837">
                  <c:v>42327</c:v>
                </c:pt>
                <c:pt idx="2838">
                  <c:v>42328</c:v>
                </c:pt>
                <c:pt idx="2839">
                  <c:v>42331</c:v>
                </c:pt>
                <c:pt idx="2840">
                  <c:v>42332</c:v>
                </c:pt>
                <c:pt idx="2841">
                  <c:v>42333</c:v>
                </c:pt>
                <c:pt idx="2842">
                  <c:v>42334</c:v>
                </c:pt>
                <c:pt idx="2843">
                  <c:v>42335</c:v>
                </c:pt>
                <c:pt idx="2844">
                  <c:v>42338</c:v>
                </c:pt>
                <c:pt idx="2845">
                  <c:v>42339</c:v>
                </c:pt>
                <c:pt idx="2846">
                  <c:v>42340</c:v>
                </c:pt>
                <c:pt idx="2847">
                  <c:v>42341</c:v>
                </c:pt>
                <c:pt idx="2848">
                  <c:v>42342</c:v>
                </c:pt>
                <c:pt idx="2849">
                  <c:v>42345</c:v>
                </c:pt>
                <c:pt idx="2850">
                  <c:v>42346</c:v>
                </c:pt>
                <c:pt idx="2851">
                  <c:v>42347</c:v>
                </c:pt>
                <c:pt idx="2852">
                  <c:v>42348</c:v>
                </c:pt>
                <c:pt idx="2853">
                  <c:v>42349</c:v>
                </c:pt>
                <c:pt idx="2854">
                  <c:v>42352</c:v>
                </c:pt>
                <c:pt idx="2855">
                  <c:v>42353</c:v>
                </c:pt>
                <c:pt idx="2856">
                  <c:v>42354</c:v>
                </c:pt>
                <c:pt idx="2857">
                  <c:v>42355</c:v>
                </c:pt>
                <c:pt idx="2858">
                  <c:v>42356</c:v>
                </c:pt>
                <c:pt idx="2859">
                  <c:v>42359</c:v>
                </c:pt>
                <c:pt idx="2860">
                  <c:v>42360</c:v>
                </c:pt>
                <c:pt idx="2861">
                  <c:v>42361</c:v>
                </c:pt>
                <c:pt idx="2862">
                  <c:v>42362</c:v>
                </c:pt>
                <c:pt idx="2863">
                  <c:v>42363</c:v>
                </c:pt>
                <c:pt idx="2864">
                  <c:v>42366</c:v>
                </c:pt>
                <c:pt idx="2865">
                  <c:v>42367</c:v>
                </c:pt>
                <c:pt idx="2866">
                  <c:v>42368</c:v>
                </c:pt>
                <c:pt idx="2867">
                  <c:v>42369</c:v>
                </c:pt>
                <c:pt idx="2868">
                  <c:v>42370</c:v>
                </c:pt>
                <c:pt idx="2869">
                  <c:v>42373</c:v>
                </c:pt>
                <c:pt idx="2870">
                  <c:v>42374</c:v>
                </c:pt>
                <c:pt idx="2871">
                  <c:v>42375</c:v>
                </c:pt>
                <c:pt idx="2872">
                  <c:v>42376</c:v>
                </c:pt>
                <c:pt idx="2873">
                  <c:v>42377</c:v>
                </c:pt>
                <c:pt idx="2874">
                  <c:v>42380</c:v>
                </c:pt>
                <c:pt idx="2875">
                  <c:v>42381</c:v>
                </c:pt>
                <c:pt idx="2876">
                  <c:v>42382</c:v>
                </c:pt>
                <c:pt idx="2877">
                  <c:v>42383</c:v>
                </c:pt>
                <c:pt idx="2878">
                  <c:v>42384</c:v>
                </c:pt>
                <c:pt idx="2879">
                  <c:v>42387</c:v>
                </c:pt>
                <c:pt idx="2880">
                  <c:v>42388</c:v>
                </c:pt>
                <c:pt idx="2881">
                  <c:v>42389</c:v>
                </c:pt>
                <c:pt idx="2882">
                  <c:v>42390</c:v>
                </c:pt>
                <c:pt idx="2883">
                  <c:v>42391</c:v>
                </c:pt>
                <c:pt idx="2884">
                  <c:v>42394</c:v>
                </c:pt>
                <c:pt idx="2885">
                  <c:v>42395</c:v>
                </c:pt>
                <c:pt idx="2886">
                  <c:v>42396</c:v>
                </c:pt>
                <c:pt idx="2887">
                  <c:v>42397</c:v>
                </c:pt>
                <c:pt idx="2888">
                  <c:v>42398</c:v>
                </c:pt>
                <c:pt idx="2889">
                  <c:v>42401</c:v>
                </c:pt>
                <c:pt idx="2890">
                  <c:v>42402</c:v>
                </c:pt>
                <c:pt idx="2891">
                  <c:v>42403</c:v>
                </c:pt>
                <c:pt idx="2892">
                  <c:v>42404</c:v>
                </c:pt>
                <c:pt idx="2893">
                  <c:v>42405</c:v>
                </c:pt>
                <c:pt idx="2894">
                  <c:v>42408</c:v>
                </c:pt>
                <c:pt idx="2895">
                  <c:v>42409</c:v>
                </c:pt>
                <c:pt idx="2896">
                  <c:v>42410</c:v>
                </c:pt>
                <c:pt idx="2897">
                  <c:v>42411</c:v>
                </c:pt>
                <c:pt idx="2898">
                  <c:v>42412</c:v>
                </c:pt>
                <c:pt idx="2899">
                  <c:v>42415</c:v>
                </c:pt>
                <c:pt idx="2900">
                  <c:v>42416</c:v>
                </c:pt>
                <c:pt idx="2901">
                  <c:v>42417</c:v>
                </c:pt>
                <c:pt idx="2902">
                  <c:v>42418</c:v>
                </c:pt>
                <c:pt idx="2903">
                  <c:v>42419</c:v>
                </c:pt>
                <c:pt idx="2904">
                  <c:v>42422</c:v>
                </c:pt>
                <c:pt idx="2905">
                  <c:v>42423</c:v>
                </c:pt>
                <c:pt idx="2906">
                  <c:v>42424</c:v>
                </c:pt>
                <c:pt idx="2907">
                  <c:v>42425</c:v>
                </c:pt>
                <c:pt idx="2908">
                  <c:v>42426</c:v>
                </c:pt>
                <c:pt idx="2909">
                  <c:v>42429</c:v>
                </c:pt>
                <c:pt idx="2910">
                  <c:v>42430</c:v>
                </c:pt>
                <c:pt idx="2911">
                  <c:v>42431</c:v>
                </c:pt>
                <c:pt idx="2912">
                  <c:v>42432</c:v>
                </c:pt>
                <c:pt idx="2913">
                  <c:v>42433</c:v>
                </c:pt>
                <c:pt idx="2914">
                  <c:v>42436</c:v>
                </c:pt>
                <c:pt idx="2915">
                  <c:v>42437</c:v>
                </c:pt>
                <c:pt idx="2916">
                  <c:v>42438</c:v>
                </c:pt>
                <c:pt idx="2917">
                  <c:v>42439</c:v>
                </c:pt>
                <c:pt idx="2918">
                  <c:v>42440</c:v>
                </c:pt>
                <c:pt idx="2919">
                  <c:v>42443</c:v>
                </c:pt>
                <c:pt idx="2920">
                  <c:v>42444</c:v>
                </c:pt>
                <c:pt idx="2921">
                  <c:v>42445</c:v>
                </c:pt>
                <c:pt idx="2922">
                  <c:v>42446</c:v>
                </c:pt>
                <c:pt idx="2923">
                  <c:v>42447</c:v>
                </c:pt>
                <c:pt idx="2924">
                  <c:v>42450</c:v>
                </c:pt>
                <c:pt idx="2925">
                  <c:v>42451</c:v>
                </c:pt>
                <c:pt idx="2926">
                  <c:v>42452</c:v>
                </c:pt>
                <c:pt idx="2927">
                  <c:v>42453</c:v>
                </c:pt>
                <c:pt idx="2928">
                  <c:v>42454</c:v>
                </c:pt>
                <c:pt idx="2929">
                  <c:v>42457</c:v>
                </c:pt>
                <c:pt idx="2930">
                  <c:v>42458</c:v>
                </c:pt>
                <c:pt idx="2931">
                  <c:v>42459</c:v>
                </c:pt>
                <c:pt idx="2932">
                  <c:v>42460</c:v>
                </c:pt>
                <c:pt idx="2933">
                  <c:v>42461</c:v>
                </c:pt>
                <c:pt idx="2934">
                  <c:v>42464</c:v>
                </c:pt>
                <c:pt idx="2935">
                  <c:v>42465</c:v>
                </c:pt>
                <c:pt idx="2936">
                  <c:v>42466</c:v>
                </c:pt>
                <c:pt idx="2937">
                  <c:v>42467</c:v>
                </c:pt>
                <c:pt idx="2938">
                  <c:v>42468</c:v>
                </c:pt>
                <c:pt idx="2939">
                  <c:v>42471</c:v>
                </c:pt>
                <c:pt idx="2940">
                  <c:v>42472</c:v>
                </c:pt>
                <c:pt idx="2941">
                  <c:v>42473</c:v>
                </c:pt>
                <c:pt idx="2942">
                  <c:v>42474</c:v>
                </c:pt>
                <c:pt idx="2943">
                  <c:v>42475</c:v>
                </c:pt>
                <c:pt idx="2944">
                  <c:v>42478</c:v>
                </c:pt>
                <c:pt idx="2945">
                  <c:v>42479</c:v>
                </c:pt>
                <c:pt idx="2946">
                  <c:v>42480</c:v>
                </c:pt>
                <c:pt idx="2947">
                  <c:v>42481</c:v>
                </c:pt>
                <c:pt idx="2948">
                  <c:v>42482</c:v>
                </c:pt>
                <c:pt idx="2949">
                  <c:v>42485</c:v>
                </c:pt>
                <c:pt idx="2950">
                  <c:v>42486</c:v>
                </c:pt>
                <c:pt idx="2951">
                  <c:v>42487</c:v>
                </c:pt>
                <c:pt idx="2952">
                  <c:v>42488</c:v>
                </c:pt>
                <c:pt idx="2953">
                  <c:v>42489</c:v>
                </c:pt>
                <c:pt idx="2954">
                  <c:v>42492</c:v>
                </c:pt>
                <c:pt idx="2955">
                  <c:v>42493</c:v>
                </c:pt>
                <c:pt idx="2956">
                  <c:v>42494</c:v>
                </c:pt>
                <c:pt idx="2957">
                  <c:v>42495</c:v>
                </c:pt>
                <c:pt idx="2958">
                  <c:v>42496</c:v>
                </c:pt>
                <c:pt idx="2959">
                  <c:v>42499</c:v>
                </c:pt>
                <c:pt idx="2960">
                  <c:v>42500</c:v>
                </c:pt>
                <c:pt idx="2961">
                  <c:v>42501</c:v>
                </c:pt>
                <c:pt idx="2962">
                  <c:v>42502</c:v>
                </c:pt>
                <c:pt idx="2963">
                  <c:v>42503</c:v>
                </c:pt>
                <c:pt idx="2964">
                  <c:v>42506</c:v>
                </c:pt>
                <c:pt idx="2965">
                  <c:v>42507</c:v>
                </c:pt>
                <c:pt idx="2966">
                  <c:v>42508</c:v>
                </c:pt>
                <c:pt idx="2967">
                  <c:v>42509</c:v>
                </c:pt>
                <c:pt idx="2968">
                  <c:v>42510</c:v>
                </c:pt>
                <c:pt idx="2969">
                  <c:v>42513</c:v>
                </c:pt>
                <c:pt idx="2970">
                  <c:v>42514</c:v>
                </c:pt>
                <c:pt idx="2971">
                  <c:v>42515</c:v>
                </c:pt>
                <c:pt idx="2972">
                  <c:v>42516</c:v>
                </c:pt>
                <c:pt idx="2973">
                  <c:v>42517</c:v>
                </c:pt>
                <c:pt idx="2974">
                  <c:v>42520</c:v>
                </c:pt>
                <c:pt idx="2975">
                  <c:v>42521</c:v>
                </c:pt>
                <c:pt idx="2976">
                  <c:v>42522</c:v>
                </c:pt>
                <c:pt idx="2977">
                  <c:v>42523</c:v>
                </c:pt>
                <c:pt idx="2978">
                  <c:v>42524</c:v>
                </c:pt>
                <c:pt idx="2979">
                  <c:v>42527</c:v>
                </c:pt>
                <c:pt idx="2980">
                  <c:v>42528</c:v>
                </c:pt>
                <c:pt idx="2981">
                  <c:v>42529</c:v>
                </c:pt>
                <c:pt idx="2982">
                  <c:v>42530</c:v>
                </c:pt>
                <c:pt idx="2983">
                  <c:v>42531</c:v>
                </c:pt>
                <c:pt idx="2984">
                  <c:v>42534</c:v>
                </c:pt>
                <c:pt idx="2985">
                  <c:v>42535</c:v>
                </c:pt>
                <c:pt idx="2986">
                  <c:v>42536</c:v>
                </c:pt>
                <c:pt idx="2987">
                  <c:v>42537</c:v>
                </c:pt>
                <c:pt idx="2988">
                  <c:v>42538</c:v>
                </c:pt>
                <c:pt idx="2989">
                  <c:v>42541</c:v>
                </c:pt>
                <c:pt idx="2990">
                  <c:v>42542</c:v>
                </c:pt>
                <c:pt idx="2991">
                  <c:v>42543</c:v>
                </c:pt>
                <c:pt idx="2992">
                  <c:v>42544</c:v>
                </c:pt>
                <c:pt idx="2993">
                  <c:v>42545</c:v>
                </c:pt>
                <c:pt idx="2994">
                  <c:v>42548</c:v>
                </c:pt>
                <c:pt idx="2995">
                  <c:v>42549</c:v>
                </c:pt>
                <c:pt idx="2996">
                  <c:v>42550</c:v>
                </c:pt>
                <c:pt idx="2997">
                  <c:v>42551</c:v>
                </c:pt>
                <c:pt idx="2998">
                  <c:v>42552</c:v>
                </c:pt>
                <c:pt idx="2999">
                  <c:v>42555</c:v>
                </c:pt>
                <c:pt idx="3000">
                  <c:v>42556</c:v>
                </c:pt>
                <c:pt idx="3001">
                  <c:v>42557</c:v>
                </c:pt>
                <c:pt idx="3002">
                  <c:v>42558</c:v>
                </c:pt>
                <c:pt idx="3003">
                  <c:v>42559</c:v>
                </c:pt>
                <c:pt idx="3004">
                  <c:v>42562</c:v>
                </c:pt>
                <c:pt idx="3005">
                  <c:v>42563</c:v>
                </c:pt>
                <c:pt idx="3006">
                  <c:v>42564</c:v>
                </c:pt>
                <c:pt idx="3007">
                  <c:v>42565</c:v>
                </c:pt>
                <c:pt idx="3008">
                  <c:v>42566</c:v>
                </c:pt>
                <c:pt idx="3009">
                  <c:v>42569</c:v>
                </c:pt>
                <c:pt idx="3010">
                  <c:v>42570</c:v>
                </c:pt>
                <c:pt idx="3011">
                  <c:v>42571</c:v>
                </c:pt>
                <c:pt idx="3012">
                  <c:v>42572</c:v>
                </c:pt>
                <c:pt idx="3013">
                  <c:v>42573</c:v>
                </c:pt>
                <c:pt idx="3014">
                  <c:v>42576</c:v>
                </c:pt>
                <c:pt idx="3015">
                  <c:v>42577</c:v>
                </c:pt>
                <c:pt idx="3016">
                  <c:v>42578</c:v>
                </c:pt>
                <c:pt idx="3017">
                  <c:v>42579</c:v>
                </c:pt>
                <c:pt idx="3018">
                  <c:v>42580</c:v>
                </c:pt>
                <c:pt idx="3019">
                  <c:v>42583</c:v>
                </c:pt>
                <c:pt idx="3020">
                  <c:v>42584</c:v>
                </c:pt>
                <c:pt idx="3021">
                  <c:v>42585</c:v>
                </c:pt>
                <c:pt idx="3022">
                  <c:v>42586</c:v>
                </c:pt>
                <c:pt idx="3023">
                  <c:v>42587</c:v>
                </c:pt>
                <c:pt idx="3024">
                  <c:v>42590</c:v>
                </c:pt>
                <c:pt idx="3025">
                  <c:v>42591</c:v>
                </c:pt>
                <c:pt idx="3026">
                  <c:v>42592</c:v>
                </c:pt>
                <c:pt idx="3027">
                  <c:v>42593</c:v>
                </c:pt>
                <c:pt idx="3028">
                  <c:v>42594</c:v>
                </c:pt>
                <c:pt idx="3029">
                  <c:v>42597</c:v>
                </c:pt>
                <c:pt idx="3030">
                  <c:v>42598</c:v>
                </c:pt>
                <c:pt idx="3031">
                  <c:v>42599</c:v>
                </c:pt>
                <c:pt idx="3032">
                  <c:v>42600</c:v>
                </c:pt>
                <c:pt idx="3033">
                  <c:v>42601</c:v>
                </c:pt>
                <c:pt idx="3034">
                  <c:v>42604</c:v>
                </c:pt>
                <c:pt idx="3035">
                  <c:v>42605</c:v>
                </c:pt>
                <c:pt idx="3036">
                  <c:v>42606</c:v>
                </c:pt>
                <c:pt idx="3037">
                  <c:v>42607</c:v>
                </c:pt>
                <c:pt idx="3038">
                  <c:v>42608</c:v>
                </c:pt>
                <c:pt idx="3039">
                  <c:v>42611</c:v>
                </c:pt>
                <c:pt idx="3040">
                  <c:v>42612</c:v>
                </c:pt>
                <c:pt idx="3041">
                  <c:v>42613</c:v>
                </c:pt>
                <c:pt idx="3042">
                  <c:v>42614</c:v>
                </c:pt>
                <c:pt idx="3043">
                  <c:v>42615</c:v>
                </c:pt>
                <c:pt idx="3044">
                  <c:v>42618</c:v>
                </c:pt>
                <c:pt idx="3045">
                  <c:v>42619</c:v>
                </c:pt>
                <c:pt idx="3046">
                  <c:v>42620</c:v>
                </c:pt>
                <c:pt idx="3047">
                  <c:v>42621</c:v>
                </c:pt>
                <c:pt idx="3048">
                  <c:v>42622</c:v>
                </c:pt>
                <c:pt idx="3049">
                  <c:v>42625</c:v>
                </c:pt>
                <c:pt idx="3050">
                  <c:v>42626</c:v>
                </c:pt>
                <c:pt idx="3051">
                  <c:v>42627</c:v>
                </c:pt>
                <c:pt idx="3052">
                  <c:v>42628</c:v>
                </c:pt>
                <c:pt idx="3053">
                  <c:v>42629</c:v>
                </c:pt>
                <c:pt idx="3054">
                  <c:v>42632</c:v>
                </c:pt>
                <c:pt idx="3055">
                  <c:v>42633</c:v>
                </c:pt>
                <c:pt idx="3056">
                  <c:v>42634</c:v>
                </c:pt>
                <c:pt idx="3057">
                  <c:v>42635</c:v>
                </c:pt>
                <c:pt idx="3058">
                  <c:v>42636</c:v>
                </c:pt>
                <c:pt idx="3059">
                  <c:v>42639</c:v>
                </c:pt>
                <c:pt idx="3060">
                  <c:v>42640</c:v>
                </c:pt>
                <c:pt idx="3061">
                  <c:v>42641</c:v>
                </c:pt>
                <c:pt idx="3062">
                  <c:v>42642</c:v>
                </c:pt>
                <c:pt idx="3063">
                  <c:v>42643</c:v>
                </c:pt>
                <c:pt idx="3064">
                  <c:v>42646</c:v>
                </c:pt>
                <c:pt idx="3065">
                  <c:v>42647</c:v>
                </c:pt>
                <c:pt idx="3066">
                  <c:v>42648</c:v>
                </c:pt>
                <c:pt idx="3067">
                  <c:v>42649</c:v>
                </c:pt>
                <c:pt idx="3068">
                  <c:v>42650</c:v>
                </c:pt>
                <c:pt idx="3069">
                  <c:v>42653</c:v>
                </c:pt>
                <c:pt idx="3070">
                  <c:v>42654</c:v>
                </c:pt>
                <c:pt idx="3071">
                  <c:v>42655</c:v>
                </c:pt>
                <c:pt idx="3072">
                  <c:v>42656</c:v>
                </c:pt>
                <c:pt idx="3073">
                  <c:v>42657</c:v>
                </c:pt>
                <c:pt idx="3074">
                  <c:v>42660</c:v>
                </c:pt>
                <c:pt idx="3075">
                  <c:v>42661</c:v>
                </c:pt>
                <c:pt idx="3076">
                  <c:v>42662</c:v>
                </c:pt>
                <c:pt idx="3077">
                  <c:v>42663</c:v>
                </c:pt>
                <c:pt idx="3078">
                  <c:v>42664</c:v>
                </c:pt>
                <c:pt idx="3079">
                  <c:v>42667</c:v>
                </c:pt>
                <c:pt idx="3080">
                  <c:v>42668</c:v>
                </c:pt>
                <c:pt idx="3081">
                  <c:v>42669</c:v>
                </c:pt>
                <c:pt idx="3082">
                  <c:v>42670</c:v>
                </c:pt>
                <c:pt idx="3083">
                  <c:v>42671</c:v>
                </c:pt>
                <c:pt idx="3084">
                  <c:v>42674</c:v>
                </c:pt>
                <c:pt idx="3085">
                  <c:v>42675</c:v>
                </c:pt>
                <c:pt idx="3086">
                  <c:v>42676</c:v>
                </c:pt>
                <c:pt idx="3087">
                  <c:v>42677</c:v>
                </c:pt>
                <c:pt idx="3088">
                  <c:v>42678</c:v>
                </c:pt>
                <c:pt idx="3089">
                  <c:v>42681</c:v>
                </c:pt>
                <c:pt idx="3090">
                  <c:v>42682</c:v>
                </c:pt>
                <c:pt idx="3091">
                  <c:v>42683</c:v>
                </c:pt>
                <c:pt idx="3092">
                  <c:v>42684</c:v>
                </c:pt>
                <c:pt idx="3093">
                  <c:v>42685</c:v>
                </c:pt>
                <c:pt idx="3094">
                  <c:v>42688</c:v>
                </c:pt>
                <c:pt idx="3095">
                  <c:v>42689</c:v>
                </c:pt>
                <c:pt idx="3096">
                  <c:v>42690</c:v>
                </c:pt>
                <c:pt idx="3097">
                  <c:v>42691</c:v>
                </c:pt>
                <c:pt idx="3098">
                  <c:v>42692</c:v>
                </c:pt>
                <c:pt idx="3099">
                  <c:v>42695</c:v>
                </c:pt>
                <c:pt idx="3100">
                  <c:v>42696</c:v>
                </c:pt>
                <c:pt idx="3101">
                  <c:v>42697</c:v>
                </c:pt>
                <c:pt idx="3102">
                  <c:v>42698</c:v>
                </c:pt>
                <c:pt idx="3103">
                  <c:v>42699</c:v>
                </c:pt>
                <c:pt idx="3104">
                  <c:v>42702</c:v>
                </c:pt>
                <c:pt idx="3105">
                  <c:v>42703</c:v>
                </c:pt>
                <c:pt idx="3106">
                  <c:v>42704</c:v>
                </c:pt>
                <c:pt idx="3107">
                  <c:v>42705</c:v>
                </c:pt>
                <c:pt idx="3108">
                  <c:v>42706</c:v>
                </c:pt>
                <c:pt idx="3109">
                  <c:v>42709</c:v>
                </c:pt>
                <c:pt idx="3110">
                  <c:v>42710</c:v>
                </c:pt>
                <c:pt idx="3111">
                  <c:v>42711</c:v>
                </c:pt>
                <c:pt idx="3112">
                  <c:v>42712</c:v>
                </c:pt>
                <c:pt idx="3113">
                  <c:v>42713</c:v>
                </c:pt>
                <c:pt idx="3114">
                  <c:v>42716</c:v>
                </c:pt>
                <c:pt idx="3115">
                  <c:v>42717</c:v>
                </c:pt>
                <c:pt idx="3116">
                  <c:v>42718</c:v>
                </c:pt>
                <c:pt idx="3117">
                  <c:v>42719</c:v>
                </c:pt>
                <c:pt idx="3118">
                  <c:v>42720</c:v>
                </c:pt>
                <c:pt idx="3119">
                  <c:v>42723</c:v>
                </c:pt>
                <c:pt idx="3120">
                  <c:v>42724</c:v>
                </c:pt>
                <c:pt idx="3121">
                  <c:v>42725</c:v>
                </c:pt>
                <c:pt idx="3122">
                  <c:v>42726</c:v>
                </c:pt>
                <c:pt idx="3123">
                  <c:v>42727</c:v>
                </c:pt>
                <c:pt idx="3124">
                  <c:v>42730</c:v>
                </c:pt>
                <c:pt idx="3125">
                  <c:v>42731</c:v>
                </c:pt>
                <c:pt idx="3126">
                  <c:v>42732</c:v>
                </c:pt>
                <c:pt idx="3127">
                  <c:v>42733</c:v>
                </c:pt>
                <c:pt idx="3128">
                  <c:v>42734</c:v>
                </c:pt>
                <c:pt idx="3129">
                  <c:v>42737</c:v>
                </c:pt>
                <c:pt idx="3130">
                  <c:v>42738</c:v>
                </c:pt>
                <c:pt idx="3131">
                  <c:v>42739</c:v>
                </c:pt>
                <c:pt idx="3132">
                  <c:v>42740</c:v>
                </c:pt>
                <c:pt idx="3133">
                  <c:v>42741</c:v>
                </c:pt>
                <c:pt idx="3134">
                  <c:v>42744</c:v>
                </c:pt>
                <c:pt idx="3135">
                  <c:v>42745</c:v>
                </c:pt>
                <c:pt idx="3136">
                  <c:v>42746</c:v>
                </c:pt>
                <c:pt idx="3137">
                  <c:v>42747</c:v>
                </c:pt>
                <c:pt idx="3138">
                  <c:v>42748</c:v>
                </c:pt>
                <c:pt idx="3139">
                  <c:v>42751</c:v>
                </c:pt>
                <c:pt idx="3140">
                  <c:v>42752</c:v>
                </c:pt>
                <c:pt idx="3141">
                  <c:v>42753</c:v>
                </c:pt>
                <c:pt idx="3142">
                  <c:v>42754</c:v>
                </c:pt>
                <c:pt idx="3143">
                  <c:v>42755</c:v>
                </c:pt>
                <c:pt idx="3144">
                  <c:v>42758</c:v>
                </c:pt>
                <c:pt idx="3145">
                  <c:v>42759</c:v>
                </c:pt>
                <c:pt idx="3146">
                  <c:v>42760</c:v>
                </c:pt>
                <c:pt idx="3147">
                  <c:v>42761</c:v>
                </c:pt>
                <c:pt idx="3148">
                  <c:v>42762</c:v>
                </c:pt>
                <c:pt idx="3149">
                  <c:v>42765</c:v>
                </c:pt>
                <c:pt idx="3150">
                  <c:v>42766</c:v>
                </c:pt>
                <c:pt idx="3151">
                  <c:v>42767</c:v>
                </c:pt>
                <c:pt idx="3152">
                  <c:v>42768</c:v>
                </c:pt>
                <c:pt idx="3153">
                  <c:v>42769</c:v>
                </c:pt>
                <c:pt idx="3154">
                  <c:v>42772</c:v>
                </c:pt>
                <c:pt idx="3155">
                  <c:v>42773</c:v>
                </c:pt>
                <c:pt idx="3156">
                  <c:v>42774</c:v>
                </c:pt>
                <c:pt idx="3157">
                  <c:v>42775</c:v>
                </c:pt>
                <c:pt idx="3158">
                  <c:v>42776</c:v>
                </c:pt>
                <c:pt idx="3159">
                  <c:v>42779</c:v>
                </c:pt>
                <c:pt idx="3160">
                  <c:v>42780</c:v>
                </c:pt>
                <c:pt idx="3161">
                  <c:v>42781</c:v>
                </c:pt>
                <c:pt idx="3162">
                  <c:v>42782</c:v>
                </c:pt>
                <c:pt idx="3163">
                  <c:v>42783</c:v>
                </c:pt>
                <c:pt idx="3164">
                  <c:v>42786</c:v>
                </c:pt>
                <c:pt idx="3165">
                  <c:v>42787</c:v>
                </c:pt>
                <c:pt idx="3166">
                  <c:v>42788</c:v>
                </c:pt>
                <c:pt idx="3167">
                  <c:v>42789</c:v>
                </c:pt>
                <c:pt idx="3168">
                  <c:v>42790</c:v>
                </c:pt>
                <c:pt idx="3169">
                  <c:v>42793</c:v>
                </c:pt>
                <c:pt idx="3170">
                  <c:v>42794</c:v>
                </c:pt>
                <c:pt idx="3171">
                  <c:v>42795</c:v>
                </c:pt>
                <c:pt idx="3172">
                  <c:v>42796</c:v>
                </c:pt>
                <c:pt idx="3173">
                  <c:v>42797</c:v>
                </c:pt>
                <c:pt idx="3174">
                  <c:v>42800</c:v>
                </c:pt>
                <c:pt idx="3175">
                  <c:v>42801</c:v>
                </c:pt>
                <c:pt idx="3176">
                  <c:v>42802</c:v>
                </c:pt>
                <c:pt idx="3177">
                  <c:v>42803</c:v>
                </c:pt>
                <c:pt idx="3178">
                  <c:v>42804</c:v>
                </c:pt>
                <c:pt idx="3179">
                  <c:v>42807</c:v>
                </c:pt>
                <c:pt idx="3180">
                  <c:v>42808</c:v>
                </c:pt>
                <c:pt idx="3181">
                  <c:v>42809</c:v>
                </c:pt>
                <c:pt idx="3182">
                  <c:v>42810</c:v>
                </c:pt>
                <c:pt idx="3183">
                  <c:v>42811</c:v>
                </c:pt>
                <c:pt idx="3184">
                  <c:v>42814</c:v>
                </c:pt>
                <c:pt idx="3185">
                  <c:v>42815</c:v>
                </c:pt>
                <c:pt idx="3186">
                  <c:v>42816</c:v>
                </c:pt>
                <c:pt idx="3187">
                  <c:v>42817</c:v>
                </c:pt>
                <c:pt idx="3188">
                  <c:v>42818</c:v>
                </c:pt>
                <c:pt idx="3189">
                  <c:v>42821</c:v>
                </c:pt>
                <c:pt idx="3190">
                  <c:v>42822</c:v>
                </c:pt>
                <c:pt idx="3191">
                  <c:v>42823</c:v>
                </c:pt>
                <c:pt idx="3192">
                  <c:v>42824</c:v>
                </c:pt>
                <c:pt idx="3193">
                  <c:v>42825</c:v>
                </c:pt>
                <c:pt idx="3194">
                  <c:v>42828</c:v>
                </c:pt>
                <c:pt idx="3195">
                  <c:v>42829</c:v>
                </c:pt>
                <c:pt idx="3196">
                  <c:v>42830</c:v>
                </c:pt>
                <c:pt idx="3197">
                  <c:v>42831</c:v>
                </c:pt>
                <c:pt idx="3198">
                  <c:v>42832</c:v>
                </c:pt>
                <c:pt idx="3199">
                  <c:v>42835</c:v>
                </c:pt>
                <c:pt idx="3200">
                  <c:v>42836</c:v>
                </c:pt>
                <c:pt idx="3201">
                  <c:v>42837</c:v>
                </c:pt>
                <c:pt idx="3202">
                  <c:v>42838</c:v>
                </c:pt>
                <c:pt idx="3203">
                  <c:v>42839</c:v>
                </c:pt>
                <c:pt idx="3204">
                  <c:v>42842</c:v>
                </c:pt>
                <c:pt idx="3205">
                  <c:v>42843</c:v>
                </c:pt>
                <c:pt idx="3206">
                  <c:v>42844</c:v>
                </c:pt>
                <c:pt idx="3207">
                  <c:v>42845</c:v>
                </c:pt>
                <c:pt idx="3208">
                  <c:v>42846</c:v>
                </c:pt>
                <c:pt idx="3209">
                  <c:v>42849</c:v>
                </c:pt>
                <c:pt idx="3210">
                  <c:v>42850</c:v>
                </c:pt>
                <c:pt idx="3211">
                  <c:v>42851</c:v>
                </c:pt>
                <c:pt idx="3212">
                  <c:v>42852</c:v>
                </c:pt>
                <c:pt idx="3213">
                  <c:v>42853</c:v>
                </c:pt>
                <c:pt idx="3214">
                  <c:v>42856</c:v>
                </c:pt>
                <c:pt idx="3215">
                  <c:v>42857</c:v>
                </c:pt>
                <c:pt idx="3216">
                  <c:v>42858</c:v>
                </c:pt>
                <c:pt idx="3217">
                  <c:v>42859</c:v>
                </c:pt>
                <c:pt idx="3218">
                  <c:v>42860</c:v>
                </c:pt>
                <c:pt idx="3219">
                  <c:v>42863</c:v>
                </c:pt>
                <c:pt idx="3220">
                  <c:v>42864</c:v>
                </c:pt>
                <c:pt idx="3221">
                  <c:v>42865</c:v>
                </c:pt>
                <c:pt idx="3222">
                  <c:v>42866</c:v>
                </c:pt>
                <c:pt idx="3223">
                  <c:v>42867</c:v>
                </c:pt>
                <c:pt idx="3224">
                  <c:v>42870</c:v>
                </c:pt>
                <c:pt idx="3225">
                  <c:v>42871</c:v>
                </c:pt>
                <c:pt idx="3226">
                  <c:v>42872</c:v>
                </c:pt>
                <c:pt idx="3227">
                  <c:v>42873</c:v>
                </c:pt>
                <c:pt idx="3228">
                  <c:v>42874</c:v>
                </c:pt>
                <c:pt idx="3229">
                  <c:v>42877</c:v>
                </c:pt>
                <c:pt idx="3230">
                  <c:v>42878</c:v>
                </c:pt>
                <c:pt idx="3231">
                  <c:v>42879</c:v>
                </c:pt>
                <c:pt idx="3232">
                  <c:v>42880</c:v>
                </c:pt>
                <c:pt idx="3233">
                  <c:v>42881</c:v>
                </c:pt>
                <c:pt idx="3234">
                  <c:v>42884</c:v>
                </c:pt>
                <c:pt idx="3235">
                  <c:v>42885</c:v>
                </c:pt>
                <c:pt idx="3236">
                  <c:v>42886</c:v>
                </c:pt>
                <c:pt idx="3237">
                  <c:v>42887</c:v>
                </c:pt>
                <c:pt idx="3238">
                  <c:v>42888</c:v>
                </c:pt>
                <c:pt idx="3239">
                  <c:v>42891</c:v>
                </c:pt>
                <c:pt idx="3240">
                  <c:v>42892</c:v>
                </c:pt>
                <c:pt idx="3241">
                  <c:v>42893</c:v>
                </c:pt>
                <c:pt idx="3242">
                  <c:v>42894</c:v>
                </c:pt>
                <c:pt idx="3243">
                  <c:v>42895</c:v>
                </c:pt>
                <c:pt idx="3244">
                  <c:v>42898</c:v>
                </c:pt>
                <c:pt idx="3245">
                  <c:v>42899</c:v>
                </c:pt>
                <c:pt idx="3246">
                  <c:v>42900</c:v>
                </c:pt>
                <c:pt idx="3247">
                  <c:v>42901</c:v>
                </c:pt>
                <c:pt idx="3248">
                  <c:v>42902</c:v>
                </c:pt>
                <c:pt idx="3249">
                  <c:v>42905</c:v>
                </c:pt>
                <c:pt idx="3250">
                  <c:v>42906</c:v>
                </c:pt>
                <c:pt idx="3251">
                  <c:v>42907</c:v>
                </c:pt>
                <c:pt idx="3252">
                  <c:v>42908</c:v>
                </c:pt>
                <c:pt idx="3253">
                  <c:v>42909</c:v>
                </c:pt>
                <c:pt idx="3254">
                  <c:v>42912</c:v>
                </c:pt>
                <c:pt idx="3255">
                  <c:v>42913</c:v>
                </c:pt>
                <c:pt idx="3256">
                  <c:v>42914</c:v>
                </c:pt>
                <c:pt idx="3257">
                  <c:v>42915</c:v>
                </c:pt>
                <c:pt idx="3258">
                  <c:v>42916</c:v>
                </c:pt>
                <c:pt idx="3259">
                  <c:v>42919</c:v>
                </c:pt>
                <c:pt idx="3260">
                  <c:v>42920</c:v>
                </c:pt>
                <c:pt idx="3261">
                  <c:v>42921</c:v>
                </c:pt>
                <c:pt idx="3262">
                  <c:v>42922</c:v>
                </c:pt>
                <c:pt idx="3263">
                  <c:v>42923</c:v>
                </c:pt>
                <c:pt idx="3264">
                  <c:v>42926</c:v>
                </c:pt>
                <c:pt idx="3265">
                  <c:v>42927</c:v>
                </c:pt>
                <c:pt idx="3266">
                  <c:v>42928</c:v>
                </c:pt>
                <c:pt idx="3267">
                  <c:v>42929</c:v>
                </c:pt>
                <c:pt idx="3268">
                  <c:v>42930</c:v>
                </c:pt>
                <c:pt idx="3269">
                  <c:v>42933</c:v>
                </c:pt>
                <c:pt idx="3270">
                  <c:v>42934</c:v>
                </c:pt>
                <c:pt idx="3271">
                  <c:v>42935</c:v>
                </c:pt>
                <c:pt idx="3272">
                  <c:v>42936</c:v>
                </c:pt>
                <c:pt idx="3273">
                  <c:v>42937</c:v>
                </c:pt>
                <c:pt idx="3274">
                  <c:v>42940</c:v>
                </c:pt>
                <c:pt idx="3275">
                  <c:v>42941</c:v>
                </c:pt>
                <c:pt idx="3276">
                  <c:v>42942</c:v>
                </c:pt>
                <c:pt idx="3277">
                  <c:v>42943</c:v>
                </c:pt>
                <c:pt idx="3278">
                  <c:v>42944</c:v>
                </c:pt>
                <c:pt idx="3279">
                  <c:v>42947</c:v>
                </c:pt>
                <c:pt idx="3280">
                  <c:v>42948</c:v>
                </c:pt>
                <c:pt idx="3281">
                  <c:v>42949</c:v>
                </c:pt>
                <c:pt idx="3282">
                  <c:v>42950</c:v>
                </c:pt>
                <c:pt idx="3283">
                  <c:v>42951</c:v>
                </c:pt>
                <c:pt idx="3284">
                  <c:v>42954</c:v>
                </c:pt>
                <c:pt idx="3285">
                  <c:v>42955</c:v>
                </c:pt>
                <c:pt idx="3286">
                  <c:v>42956</c:v>
                </c:pt>
                <c:pt idx="3287">
                  <c:v>42957</c:v>
                </c:pt>
                <c:pt idx="3288">
                  <c:v>42958</c:v>
                </c:pt>
                <c:pt idx="3289">
                  <c:v>42961</c:v>
                </c:pt>
                <c:pt idx="3290">
                  <c:v>42962</c:v>
                </c:pt>
                <c:pt idx="3291">
                  <c:v>42963</c:v>
                </c:pt>
                <c:pt idx="3292">
                  <c:v>42964</c:v>
                </c:pt>
                <c:pt idx="3293">
                  <c:v>42965</c:v>
                </c:pt>
                <c:pt idx="3294">
                  <c:v>42968</c:v>
                </c:pt>
                <c:pt idx="3295">
                  <c:v>42969</c:v>
                </c:pt>
                <c:pt idx="3296">
                  <c:v>42970</c:v>
                </c:pt>
                <c:pt idx="3297">
                  <c:v>42971</c:v>
                </c:pt>
                <c:pt idx="3298">
                  <c:v>42972</c:v>
                </c:pt>
                <c:pt idx="3299">
                  <c:v>42975</c:v>
                </c:pt>
                <c:pt idx="3300">
                  <c:v>42976</c:v>
                </c:pt>
                <c:pt idx="3301">
                  <c:v>42977</c:v>
                </c:pt>
                <c:pt idx="3302">
                  <c:v>42978</c:v>
                </c:pt>
                <c:pt idx="3303">
                  <c:v>42979</c:v>
                </c:pt>
                <c:pt idx="3304">
                  <c:v>42982</c:v>
                </c:pt>
                <c:pt idx="3305">
                  <c:v>42983</c:v>
                </c:pt>
                <c:pt idx="3306">
                  <c:v>42984</c:v>
                </c:pt>
                <c:pt idx="3307">
                  <c:v>42985</c:v>
                </c:pt>
                <c:pt idx="3308">
                  <c:v>42986</c:v>
                </c:pt>
                <c:pt idx="3309">
                  <c:v>42989</c:v>
                </c:pt>
                <c:pt idx="3310">
                  <c:v>42990</c:v>
                </c:pt>
                <c:pt idx="3311">
                  <c:v>42991</c:v>
                </c:pt>
                <c:pt idx="3312">
                  <c:v>42992</c:v>
                </c:pt>
                <c:pt idx="3313">
                  <c:v>42993</c:v>
                </c:pt>
                <c:pt idx="3314">
                  <c:v>42996</c:v>
                </c:pt>
                <c:pt idx="3315">
                  <c:v>42997</c:v>
                </c:pt>
                <c:pt idx="3316">
                  <c:v>42998</c:v>
                </c:pt>
                <c:pt idx="3317">
                  <c:v>42999</c:v>
                </c:pt>
                <c:pt idx="3318">
                  <c:v>43000</c:v>
                </c:pt>
                <c:pt idx="3319">
                  <c:v>43003</c:v>
                </c:pt>
                <c:pt idx="3320">
                  <c:v>43004</c:v>
                </c:pt>
                <c:pt idx="3321">
                  <c:v>43005</c:v>
                </c:pt>
                <c:pt idx="3322">
                  <c:v>43006</c:v>
                </c:pt>
                <c:pt idx="3323">
                  <c:v>43007</c:v>
                </c:pt>
                <c:pt idx="3324">
                  <c:v>43010</c:v>
                </c:pt>
                <c:pt idx="3325">
                  <c:v>43011</c:v>
                </c:pt>
                <c:pt idx="3326">
                  <c:v>43012</c:v>
                </c:pt>
                <c:pt idx="3327">
                  <c:v>43013</c:v>
                </c:pt>
                <c:pt idx="3328">
                  <c:v>43014</c:v>
                </c:pt>
                <c:pt idx="3329">
                  <c:v>43017</c:v>
                </c:pt>
                <c:pt idx="3330">
                  <c:v>43018</c:v>
                </c:pt>
                <c:pt idx="3331">
                  <c:v>43019</c:v>
                </c:pt>
                <c:pt idx="3332">
                  <c:v>43020</c:v>
                </c:pt>
                <c:pt idx="3333">
                  <c:v>43021</c:v>
                </c:pt>
                <c:pt idx="3334">
                  <c:v>43024</c:v>
                </c:pt>
                <c:pt idx="3335">
                  <c:v>43025</c:v>
                </c:pt>
                <c:pt idx="3336">
                  <c:v>43026</c:v>
                </c:pt>
                <c:pt idx="3337">
                  <c:v>43027</c:v>
                </c:pt>
                <c:pt idx="3338">
                  <c:v>43028</c:v>
                </c:pt>
                <c:pt idx="3339">
                  <c:v>43031</c:v>
                </c:pt>
                <c:pt idx="3340">
                  <c:v>43032</c:v>
                </c:pt>
                <c:pt idx="3341">
                  <c:v>43033</c:v>
                </c:pt>
                <c:pt idx="3342">
                  <c:v>43034</c:v>
                </c:pt>
                <c:pt idx="3343">
                  <c:v>43035</c:v>
                </c:pt>
                <c:pt idx="3344">
                  <c:v>43038</c:v>
                </c:pt>
                <c:pt idx="3345">
                  <c:v>43039</c:v>
                </c:pt>
                <c:pt idx="3346">
                  <c:v>43040</c:v>
                </c:pt>
                <c:pt idx="3347">
                  <c:v>43041</c:v>
                </c:pt>
                <c:pt idx="3348">
                  <c:v>43042</c:v>
                </c:pt>
                <c:pt idx="3349">
                  <c:v>43045</c:v>
                </c:pt>
                <c:pt idx="3350">
                  <c:v>43046</c:v>
                </c:pt>
                <c:pt idx="3351">
                  <c:v>43047</c:v>
                </c:pt>
                <c:pt idx="3352">
                  <c:v>43048</c:v>
                </c:pt>
                <c:pt idx="3353">
                  <c:v>43049</c:v>
                </c:pt>
                <c:pt idx="3354">
                  <c:v>43052</c:v>
                </c:pt>
                <c:pt idx="3355">
                  <c:v>43053</c:v>
                </c:pt>
                <c:pt idx="3356">
                  <c:v>43054</c:v>
                </c:pt>
                <c:pt idx="3357">
                  <c:v>43055</c:v>
                </c:pt>
                <c:pt idx="3358">
                  <c:v>43056</c:v>
                </c:pt>
                <c:pt idx="3359">
                  <c:v>43059</c:v>
                </c:pt>
                <c:pt idx="3360">
                  <c:v>43060</c:v>
                </c:pt>
                <c:pt idx="3361">
                  <c:v>43061</c:v>
                </c:pt>
                <c:pt idx="3362">
                  <c:v>43062</c:v>
                </c:pt>
                <c:pt idx="3363">
                  <c:v>43063</c:v>
                </c:pt>
                <c:pt idx="3364">
                  <c:v>43066</c:v>
                </c:pt>
                <c:pt idx="3365">
                  <c:v>43067</c:v>
                </c:pt>
                <c:pt idx="3366">
                  <c:v>43068</c:v>
                </c:pt>
                <c:pt idx="3367">
                  <c:v>43069</c:v>
                </c:pt>
                <c:pt idx="3368">
                  <c:v>43070</c:v>
                </c:pt>
                <c:pt idx="3369">
                  <c:v>43073</c:v>
                </c:pt>
                <c:pt idx="3370">
                  <c:v>43074</c:v>
                </c:pt>
                <c:pt idx="3371">
                  <c:v>43075</c:v>
                </c:pt>
                <c:pt idx="3372">
                  <c:v>43076</c:v>
                </c:pt>
                <c:pt idx="3373">
                  <c:v>43077</c:v>
                </c:pt>
                <c:pt idx="3374">
                  <c:v>43080</c:v>
                </c:pt>
                <c:pt idx="3375">
                  <c:v>43081</c:v>
                </c:pt>
                <c:pt idx="3376">
                  <c:v>43082</c:v>
                </c:pt>
                <c:pt idx="3377">
                  <c:v>43083</c:v>
                </c:pt>
                <c:pt idx="3378">
                  <c:v>43084</c:v>
                </c:pt>
                <c:pt idx="3379">
                  <c:v>43087</c:v>
                </c:pt>
                <c:pt idx="3380">
                  <c:v>43088</c:v>
                </c:pt>
                <c:pt idx="3381">
                  <c:v>43089</c:v>
                </c:pt>
                <c:pt idx="3382">
                  <c:v>43090</c:v>
                </c:pt>
                <c:pt idx="3383">
                  <c:v>43091</c:v>
                </c:pt>
                <c:pt idx="3384">
                  <c:v>43094</c:v>
                </c:pt>
                <c:pt idx="3385">
                  <c:v>43095</c:v>
                </c:pt>
                <c:pt idx="3386">
                  <c:v>43096</c:v>
                </c:pt>
                <c:pt idx="3387">
                  <c:v>43097</c:v>
                </c:pt>
                <c:pt idx="3388">
                  <c:v>43098</c:v>
                </c:pt>
                <c:pt idx="3389">
                  <c:v>43101</c:v>
                </c:pt>
                <c:pt idx="3390">
                  <c:v>43102</c:v>
                </c:pt>
                <c:pt idx="3391">
                  <c:v>43103</c:v>
                </c:pt>
                <c:pt idx="3392">
                  <c:v>43104</c:v>
                </c:pt>
                <c:pt idx="3393">
                  <c:v>43105</c:v>
                </c:pt>
                <c:pt idx="3394">
                  <c:v>43108</c:v>
                </c:pt>
                <c:pt idx="3395">
                  <c:v>43109</c:v>
                </c:pt>
                <c:pt idx="3396">
                  <c:v>43110</c:v>
                </c:pt>
                <c:pt idx="3397">
                  <c:v>43111</c:v>
                </c:pt>
                <c:pt idx="3398">
                  <c:v>43112</c:v>
                </c:pt>
                <c:pt idx="3399">
                  <c:v>43115</c:v>
                </c:pt>
                <c:pt idx="3400">
                  <c:v>43116</c:v>
                </c:pt>
                <c:pt idx="3401">
                  <c:v>43117</c:v>
                </c:pt>
                <c:pt idx="3402">
                  <c:v>43118</c:v>
                </c:pt>
                <c:pt idx="3403">
                  <c:v>43119</c:v>
                </c:pt>
                <c:pt idx="3404">
                  <c:v>43122</c:v>
                </c:pt>
                <c:pt idx="3405">
                  <c:v>43123</c:v>
                </c:pt>
                <c:pt idx="3406">
                  <c:v>43124</c:v>
                </c:pt>
                <c:pt idx="3407">
                  <c:v>43125</c:v>
                </c:pt>
                <c:pt idx="3408">
                  <c:v>43126</c:v>
                </c:pt>
                <c:pt idx="3409">
                  <c:v>43129</c:v>
                </c:pt>
                <c:pt idx="3410">
                  <c:v>43130</c:v>
                </c:pt>
                <c:pt idx="3411">
                  <c:v>43131</c:v>
                </c:pt>
                <c:pt idx="3412">
                  <c:v>43132</c:v>
                </c:pt>
                <c:pt idx="3413">
                  <c:v>43133</c:v>
                </c:pt>
                <c:pt idx="3414">
                  <c:v>43136</c:v>
                </c:pt>
                <c:pt idx="3415">
                  <c:v>43137</c:v>
                </c:pt>
                <c:pt idx="3416">
                  <c:v>43138</c:v>
                </c:pt>
                <c:pt idx="3417">
                  <c:v>43139</c:v>
                </c:pt>
                <c:pt idx="3418">
                  <c:v>43140</c:v>
                </c:pt>
                <c:pt idx="3419">
                  <c:v>43143</c:v>
                </c:pt>
                <c:pt idx="3420">
                  <c:v>43144</c:v>
                </c:pt>
                <c:pt idx="3421">
                  <c:v>43145</c:v>
                </c:pt>
                <c:pt idx="3422">
                  <c:v>43146</c:v>
                </c:pt>
                <c:pt idx="3423">
                  <c:v>43147</c:v>
                </c:pt>
                <c:pt idx="3424">
                  <c:v>43150</c:v>
                </c:pt>
                <c:pt idx="3425">
                  <c:v>43151</c:v>
                </c:pt>
                <c:pt idx="3426">
                  <c:v>43152</c:v>
                </c:pt>
                <c:pt idx="3427">
                  <c:v>43153</c:v>
                </c:pt>
                <c:pt idx="3428">
                  <c:v>43154</c:v>
                </c:pt>
                <c:pt idx="3429">
                  <c:v>43157</c:v>
                </c:pt>
                <c:pt idx="3430">
                  <c:v>43158</c:v>
                </c:pt>
                <c:pt idx="3431">
                  <c:v>43159</c:v>
                </c:pt>
                <c:pt idx="3432">
                  <c:v>43160</c:v>
                </c:pt>
                <c:pt idx="3433">
                  <c:v>43161</c:v>
                </c:pt>
                <c:pt idx="3434">
                  <c:v>43164</c:v>
                </c:pt>
                <c:pt idx="3435">
                  <c:v>43165</c:v>
                </c:pt>
                <c:pt idx="3436">
                  <c:v>43166</c:v>
                </c:pt>
                <c:pt idx="3437">
                  <c:v>43167</c:v>
                </c:pt>
                <c:pt idx="3438">
                  <c:v>43168</c:v>
                </c:pt>
                <c:pt idx="3439">
                  <c:v>43171</c:v>
                </c:pt>
                <c:pt idx="3440">
                  <c:v>43172</c:v>
                </c:pt>
                <c:pt idx="3441">
                  <c:v>43173</c:v>
                </c:pt>
                <c:pt idx="3442">
                  <c:v>43174</c:v>
                </c:pt>
                <c:pt idx="3443">
                  <c:v>43175</c:v>
                </c:pt>
                <c:pt idx="3444">
                  <c:v>43178</c:v>
                </c:pt>
                <c:pt idx="3445">
                  <c:v>43179</c:v>
                </c:pt>
                <c:pt idx="3446">
                  <c:v>43180</c:v>
                </c:pt>
                <c:pt idx="3447">
                  <c:v>43181</c:v>
                </c:pt>
                <c:pt idx="3448">
                  <c:v>43182</c:v>
                </c:pt>
                <c:pt idx="3449">
                  <c:v>43185</c:v>
                </c:pt>
                <c:pt idx="3450">
                  <c:v>43186</c:v>
                </c:pt>
                <c:pt idx="3451">
                  <c:v>43187</c:v>
                </c:pt>
                <c:pt idx="3452">
                  <c:v>43188</c:v>
                </c:pt>
                <c:pt idx="3453">
                  <c:v>43189</c:v>
                </c:pt>
                <c:pt idx="3454">
                  <c:v>43192</c:v>
                </c:pt>
                <c:pt idx="3455">
                  <c:v>43193</c:v>
                </c:pt>
                <c:pt idx="3456">
                  <c:v>43194</c:v>
                </c:pt>
                <c:pt idx="3457">
                  <c:v>43195</c:v>
                </c:pt>
                <c:pt idx="3458">
                  <c:v>43196</c:v>
                </c:pt>
                <c:pt idx="3459">
                  <c:v>43199</c:v>
                </c:pt>
                <c:pt idx="3460">
                  <c:v>43200</c:v>
                </c:pt>
                <c:pt idx="3461">
                  <c:v>43201</c:v>
                </c:pt>
                <c:pt idx="3462">
                  <c:v>43202</c:v>
                </c:pt>
                <c:pt idx="3463">
                  <c:v>43203</c:v>
                </c:pt>
                <c:pt idx="3464">
                  <c:v>43206</c:v>
                </c:pt>
                <c:pt idx="3465">
                  <c:v>43207</c:v>
                </c:pt>
                <c:pt idx="3466">
                  <c:v>43208</c:v>
                </c:pt>
                <c:pt idx="3467">
                  <c:v>43209</c:v>
                </c:pt>
                <c:pt idx="3468">
                  <c:v>43210</c:v>
                </c:pt>
                <c:pt idx="3469">
                  <c:v>43213</c:v>
                </c:pt>
                <c:pt idx="3470">
                  <c:v>43214</c:v>
                </c:pt>
                <c:pt idx="3471">
                  <c:v>43215</c:v>
                </c:pt>
                <c:pt idx="3472">
                  <c:v>43216</c:v>
                </c:pt>
                <c:pt idx="3473">
                  <c:v>43217</c:v>
                </c:pt>
                <c:pt idx="3474">
                  <c:v>43220</c:v>
                </c:pt>
                <c:pt idx="3475">
                  <c:v>43221</c:v>
                </c:pt>
                <c:pt idx="3476">
                  <c:v>43222</c:v>
                </c:pt>
                <c:pt idx="3477">
                  <c:v>43223</c:v>
                </c:pt>
                <c:pt idx="3478">
                  <c:v>43224</c:v>
                </c:pt>
                <c:pt idx="3479">
                  <c:v>43227</c:v>
                </c:pt>
                <c:pt idx="3480">
                  <c:v>43228</c:v>
                </c:pt>
                <c:pt idx="3481">
                  <c:v>43229</c:v>
                </c:pt>
                <c:pt idx="3482">
                  <c:v>43230</c:v>
                </c:pt>
                <c:pt idx="3483">
                  <c:v>43231</c:v>
                </c:pt>
                <c:pt idx="3484">
                  <c:v>43234</c:v>
                </c:pt>
                <c:pt idx="3485">
                  <c:v>43235</c:v>
                </c:pt>
                <c:pt idx="3486">
                  <c:v>43236</c:v>
                </c:pt>
                <c:pt idx="3487">
                  <c:v>43237</c:v>
                </c:pt>
                <c:pt idx="3488">
                  <c:v>43238</c:v>
                </c:pt>
                <c:pt idx="3489">
                  <c:v>43241</c:v>
                </c:pt>
                <c:pt idx="3490">
                  <c:v>43242</c:v>
                </c:pt>
                <c:pt idx="3491">
                  <c:v>43243</c:v>
                </c:pt>
                <c:pt idx="3492">
                  <c:v>43244</c:v>
                </c:pt>
                <c:pt idx="3493">
                  <c:v>43245</c:v>
                </c:pt>
                <c:pt idx="3494">
                  <c:v>43248</c:v>
                </c:pt>
                <c:pt idx="3495">
                  <c:v>43249</c:v>
                </c:pt>
                <c:pt idx="3496">
                  <c:v>43250</c:v>
                </c:pt>
                <c:pt idx="3497">
                  <c:v>43251</c:v>
                </c:pt>
                <c:pt idx="3498">
                  <c:v>43252</c:v>
                </c:pt>
                <c:pt idx="3499">
                  <c:v>43255</c:v>
                </c:pt>
                <c:pt idx="3500">
                  <c:v>43256</c:v>
                </c:pt>
                <c:pt idx="3501">
                  <c:v>43257</c:v>
                </c:pt>
                <c:pt idx="3502">
                  <c:v>43258</c:v>
                </c:pt>
                <c:pt idx="3503">
                  <c:v>43259</c:v>
                </c:pt>
                <c:pt idx="3504">
                  <c:v>43262</c:v>
                </c:pt>
                <c:pt idx="3505">
                  <c:v>43263</c:v>
                </c:pt>
                <c:pt idx="3506">
                  <c:v>43264</c:v>
                </c:pt>
                <c:pt idx="3507">
                  <c:v>43265</c:v>
                </c:pt>
                <c:pt idx="3508">
                  <c:v>43266</c:v>
                </c:pt>
                <c:pt idx="3509">
                  <c:v>43269</c:v>
                </c:pt>
                <c:pt idx="3510">
                  <c:v>43270</c:v>
                </c:pt>
                <c:pt idx="3511">
                  <c:v>43271</c:v>
                </c:pt>
                <c:pt idx="3512">
                  <c:v>43272</c:v>
                </c:pt>
                <c:pt idx="3513">
                  <c:v>43273</c:v>
                </c:pt>
                <c:pt idx="3514">
                  <c:v>43276</c:v>
                </c:pt>
                <c:pt idx="3515">
                  <c:v>43277</c:v>
                </c:pt>
                <c:pt idx="3516">
                  <c:v>43278</c:v>
                </c:pt>
                <c:pt idx="3517">
                  <c:v>43279</c:v>
                </c:pt>
                <c:pt idx="3518">
                  <c:v>43280</c:v>
                </c:pt>
                <c:pt idx="3519">
                  <c:v>43283</c:v>
                </c:pt>
                <c:pt idx="3520">
                  <c:v>43284</c:v>
                </c:pt>
                <c:pt idx="3521">
                  <c:v>43285</c:v>
                </c:pt>
                <c:pt idx="3522">
                  <c:v>43286</c:v>
                </c:pt>
                <c:pt idx="3523">
                  <c:v>43287</c:v>
                </c:pt>
                <c:pt idx="3524">
                  <c:v>43290</c:v>
                </c:pt>
                <c:pt idx="3525">
                  <c:v>43291</c:v>
                </c:pt>
                <c:pt idx="3526">
                  <c:v>43292</c:v>
                </c:pt>
                <c:pt idx="3527">
                  <c:v>43293</c:v>
                </c:pt>
                <c:pt idx="3528">
                  <c:v>43294</c:v>
                </c:pt>
                <c:pt idx="3529">
                  <c:v>43297</c:v>
                </c:pt>
                <c:pt idx="3530">
                  <c:v>43298</c:v>
                </c:pt>
                <c:pt idx="3531">
                  <c:v>43299</c:v>
                </c:pt>
                <c:pt idx="3532">
                  <c:v>43300</c:v>
                </c:pt>
                <c:pt idx="3533">
                  <c:v>43301</c:v>
                </c:pt>
                <c:pt idx="3534">
                  <c:v>43304</c:v>
                </c:pt>
                <c:pt idx="3535">
                  <c:v>43305</c:v>
                </c:pt>
                <c:pt idx="3536">
                  <c:v>43306</c:v>
                </c:pt>
                <c:pt idx="3537">
                  <c:v>43307</c:v>
                </c:pt>
                <c:pt idx="3538">
                  <c:v>43308</c:v>
                </c:pt>
                <c:pt idx="3539">
                  <c:v>43311</c:v>
                </c:pt>
                <c:pt idx="3540">
                  <c:v>43312</c:v>
                </c:pt>
                <c:pt idx="3541">
                  <c:v>43313</c:v>
                </c:pt>
                <c:pt idx="3542">
                  <c:v>43314</c:v>
                </c:pt>
                <c:pt idx="3543">
                  <c:v>43315</c:v>
                </c:pt>
                <c:pt idx="3544">
                  <c:v>43318</c:v>
                </c:pt>
                <c:pt idx="3545">
                  <c:v>43319</c:v>
                </c:pt>
                <c:pt idx="3546">
                  <c:v>43320</c:v>
                </c:pt>
                <c:pt idx="3547">
                  <c:v>43321</c:v>
                </c:pt>
                <c:pt idx="3548">
                  <c:v>43322</c:v>
                </c:pt>
                <c:pt idx="3549">
                  <c:v>43325</c:v>
                </c:pt>
                <c:pt idx="3550">
                  <c:v>43326</c:v>
                </c:pt>
                <c:pt idx="3551">
                  <c:v>43327</c:v>
                </c:pt>
                <c:pt idx="3552">
                  <c:v>43328</c:v>
                </c:pt>
                <c:pt idx="3553">
                  <c:v>43329</c:v>
                </c:pt>
                <c:pt idx="3554">
                  <c:v>43332</c:v>
                </c:pt>
                <c:pt idx="3555">
                  <c:v>43333</c:v>
                </c:pt>
                <c:pt idx="3556">
                  <c:v>43334</c:v>
                </c:pt>
                <c:pt idx="3557">
                  <c:v>43335</c:v>
                </c:pt>
                <c:pt idx="3558">
                  <c:v>43336</c:v>
                </c:pt>
                <c:pt idx="3559">
                  <c:v>43339</c:v>
                </c:pt>
                <c:pt idx="3560">
                  <c:v>43340</c:v>
                </c:pt>
                <c:pt idx="3561">
                  <c:v>43341</c:v>
                </c:pt>
                <c:pt idx="3562">
                  <c:v>43342</c:v>
                </c:pt>
                <c:pt idx="3563">
                  <c:v>43343</c:v>
                </c:pt>
                <c:pt idx="3564">
                  <c:v>43346</c:v>
                </c:pt>
                <c:pt idx="3565">
                  <c:v>43347</c:v>
                </c:pt>
                <c:pt idx="3566">
                  <c:v>43348</c:v>
                </c:pt>
                <c:pt idx="3567">
                  <c:v>43349</c:v>
                </c:pt>
                <c:pt idx="3568">
                  <c:v>43350</c:v>
                </c:pt>
                <c:pt idx="3569">
                  <c:v>43353</c:v>
                </c:pt>
                <c:pt idx="3570">
                  <c:v>43354</c:v>
                </c:pt>
                <c:pt idx="3571">
                  <c:v>43355</c:v>
                </c:pt>
                <c:pt idx="3572">
                  <c:v>43356</c:v>
                </c:pt>
                <c:pt idx="3573">
                  <c:v>43357</c:v>
                </c:pt>
                <c:pt idx="3574">
                  <c:v>43360</c:v>
                </c:pt>
                <c:pt idx="3575">
                  <c:v>43361</c:v>
                </c:pt>
                <c:pt idx="3576">
                  <c:v>43362</c:v>
                </c:pt>
                <c:pt idx="3577">
                  <c:v>43363</c:v>
                </c:pt>
                <c:pt idx="3578">
                  <c:v>43364</c:v>
                </c:pt>
                <c:pt idx="3579">
                  <c:v>43367</c:v>
                </c:pt>
                <c:pt idx="3580">
                  <c:v>43368</c:v>
                </c:pt>
                <c:pt idx="3581">
                  <c:v>43369</c:v>
                </c:pt>
                <c:pt idx="3582">
                  <c:v>43370</c:v>
                </c:pt>
                <c:pt idx="3583">
                  <c:v>43371</c:v>
                </c:pt>
                <c:pt idx="3584">
                  <c:v>43374</c:v>
                </c:pt>
                <c:pt idx="3585">
                  <c:v>43375</c:v>
                </c:pt>
                <c:pt idx="3586">
                  <c:v>43376</c:v>
                </c:pt>
                <c:pt idx="3587">
                  <c:v>43377</c:v>
                </c:pt>
                <c:pt idx="3588">
                  <c:v>43378</c:v>
                </c:pt>
                <c:pt idx="3589">
                  <c:v>43381</c:v>
                </c:pt>
                <c:pt idx="3590">
                  <c:v>43382</c:v>
                </c:pt>
                <c:pt idx="3591">
                  <c:v>43383</c:v>
                </c:pt>
                <c:pt idx="3592">
                  <c:v>43384</c:v>
                </c:pt>
                <c:pt idx="3593">
                  <c:v>43385</c:v>
                </c:pt>
                <c:pt idx="3594">
                  <c:v>43388</c:v>
                </c:pt>
                <c:pt idx="3595">
                  <c:v>43389</c:v>
                </c:pt>
                <c:pt idx="3596">
                  <c:v>43390</c:v>
                </c:pt>
                <c:pt idx="3597">
                  <c:v>43391</c:v>
                </c:pt>
                <c:pt idx="3598">
                  <c:v>43392</c:v>
                </c:pt>
                <c:pt idx="3599">
                  <c:v>43395</c:v>
                </c:pt>
                <c:pt idx="3600">
                  <c:v>43396</c:v>
                </c:pt>
                <c:pt idx="3601">
                  <c:v>43397</c:v>
                </c:pt>
                <c:pt idx="3602">
                  <c:v>43398</c:v>
                </c:pt>
                <c:pt idx="3603">
                  <c:v>43399</c:v>
                </c:pt>
                <c:pt idx="3604">
                  <c:v>43402</c:v>
                </c:pt>
                <c:pt idx="3605">
                  <c:v>43403</c:v>
                </c:pt>
                <c:pt idx="3606">
                  <c:v>43404</c:v>
                </c:pt>
                <c:pt idx="3607">
                  <c:v>43405</c:v>
                </c:pt>
                <c:pt idx="3608">
                  <c:v>43406</c:v>
                </c:pt>
                <c:pt idx="3609">
                  <c:v>43409</c:v>
                </c:pt>
                <c:pt idx="3610">
                  <c:v>43410</c:v>
                </c:pt>
                <c:pt idx="3611">
                  <c:v>43411</c:v>
                </c:pt>
                <c:pt idx="3612">
                  <c:v>43412</c:v>
                </c:pt>
                <c:pt idx="3613">
                  <c:v>43413</c:v>
                </c:pt>
                <c:pt idx="3614">
                  <c:v>43416</c:v>
                </c:pt>
                <c:pt idx="3615">
                  <c:v>43417</c:v>
                </c:pt>
                <c:pt idx="3616">
                  <c:v>43418</c:v>
                </c:pt>
                <c:pt idx="3617">
                  <c:v>43419</c:v>
                </c:pt>
                <c:pt idx="3618">
                  <c:v>43420</c:v>
                </c:pt>
                <c:pt idx="3619">
                  <c:v>43423</c:v>
                </c:pt>
                <c:pt idx="3620">
                  <c:v>43424</c:v>
                </c:pt>
                <c:pt idx="3621">
                  <c:v>43425</c:v>
                </c:pt>
                <c:pt idx="3622">
                  <c:v>43426</c:v>
                </c:pt>
                <c:pt idx="3623">
                  <c:v>43427</c:v>
                </c:pt>
                <c:pt idx="3624">
                  <c:v>43430</c:v>
                </c:pt>
                <c:pt idx="3625">
                  <c:v>43431</c:v>
                </c:pt>
                <c:pt idx="3626">
                  <c:v>43432</c:v>
                </c:pt>
                <c:pt idx="3627">
                  <c:v>43433</c:v>
                </c:pt>
                <c:pt idx="3628">
                  <c:v>43434</c:v>
                </c:pt>
                <c:pt idx="3629">
                  <c:v>43437</c:v>
                </c:pt>
                <c:pt idx="3630">
                  <c:v>43438</c:v>
                </c:pt>
                <c:pt idx="3631">
                  <c:v>43439</c:v>
                </c:pt>
                <c:pt idx="3632">
                  <c:v>43440</c:v>
                </c:pt>
                <c:pt idx="3633">
                  <c:v>43441</c:v>
                </c:pt>
                <c:pt idx="3634">
                  <c:v>43444</c:v>
                </c:pt>
                <c:pt idx="3635">
                  <c:v>43445</c:v>
                </c:pt>
                <c:pt idx="3636">
                  <c:v>43446</c:v>
                </c:pt>
                <c:pt idx="3637">
                  <c:v>43447</c:v>
                </c:pt>
                <c:pt idx="3638">
                  <c:v>43448</c:v>
                </c:pt>
                <c:pt idx="3639">
                  <c:v>43451</c:v>
                </c:pt>
                <c:pt idx="3640">
                  <c:v>43452</c:v>
                </c:pt>
                <c:pt idx="3641">
                  <c:v>43453</c:v>
                </c:pt>
                <c:pt idx="3642">
                  <c:v>43454</c:v>
                </c:pt>
                <c:pt idx="3643">
                  <c:v>43455</c:v>
                </c:pt>
                <c:pt idx="3644">
                  <c:v>43458</c:v>
                </c:pt>
                <c:pt idx="3645">
                  <c:v>43459</c:v>
                </c:pt>
                <c:pt idx="3646">
                  <c:v>43460</c:v>
                </c:pt>
                <c:pt idx="3647">
                  <c:v>43461</c:v>
                </c:pt>
                <c:pt idx="3648">
                  <c:v>43462</c:v>
                </c:pt>
                <c:pt idx="3649">
                  <c:v>43465</c:v>
                </c:pt>
                <c:pt idx="3650">
                  <c:v>43466</c:v>
                </c:pt>
                <c:pt idx="3651">
                  <c:v>43467</c:v>
                </c:pt>
                <c:pt idx="3652">
                  <c:v>43468</c:v>
                </c:pt>
                <c:pt idx="3653">
                  <c:v>43469</c:v>
                </c:pt>
                <c:pt idx="3654">
                  <c:v>43472</c:v>
                </c:pt>
                <c:pt idx="3655">
                  <c:v>43473</c:v>
                </c:pt>
                <c:pt idx="3656">
                  <c:v>43474</c:v>
                </c:pt>
                <c:pt idx="3657">
                  <c:v>43475</c:v>
                </c:pt>
                <c:pt idx="3658">
                  <c:v>43476</c:v>
                </c:pt>
                <c:pt idx="3659">
                  <c:v>43479</c:v>
                </c:pt>
                <c:pt idx="3660">
                  <c:v>43480</c:v>
                </c:pt>
                <c:pt idx="3661">
                  <c:v>43481</c:v>
                </c:pt>
                <c:pt idx="3662">
                  <c:v>43482</c:v>
                </c:pt>
                <c:pt idx="3663">
                  <c:v>43483</c:v>
                </c:pt>
                <c:pt idx="3664">
                  <c:v>43486</c:v>
                </c:pt>
                <c:pt idx="3665">
                  <c:v>43487</c:v>
                </c:pt>
                <c:pt idx="3666">
                  <c:v>43488</c:v>
                </c:pt>
                <c:pt idx="3667">
                  <c:v>43489</c:v>
                </c:pt>
                <c:pt idx="3668">
                  <c:v>43490</c:v>
                </c:pt>
                <c:pt idx="3669">
                  <c:v>43493</c:v>
                </c:pt>
                <c:pt idx="3670">
                  <c:v>43494</c:v>
                </c:pt>
                <c:pt idx="3671">
                  <c:v>43495</c:v>
                </c:pt>
                <c:pt idx="3672">
                  <c:v>43496</c:v>
                </c:pt>
                <c:pt idx="3673">
                  <c:v>43497</c:v>
                </c:pt>
                <c:pt idx="3674">
                  <c:v>43500</c:v>
                </c:pt>
                <c:pt idx="3675">
                  <c:v>43501</c:v>
                </c:pt>
                <c:pt idx="3676">
                  <c:v>43502</c:v>
                </c:pt>
                <c:pt idx="3677">
                  <c:v>43503</c:v>
                </c:pt>
                <c:pt idx="3678">
                  <c:v>43504</c:v>
                </c:pt>
                <c:pt idx="3679">
                  <c:v>43507</c:v>
                </c:pt>
                <c:pt idx="3680">
                  <c:v>43508</c:v>
                </c:pt>
                <c:pt idx="3681">
                  <c:v>43509</c:v>
                </c:pt>
                <c:pt idx="3682">
                  <c:v>43510</c:v>
                </c:pt>
                <c:pt idx="3683">
                  <c:v>43511</c:v>
                </c:pt>
                <c:pt idx="3684">
                  <c:v>43514</c:v>
                </c:pt>
                <c:pt idx="3685">
                  <c:v>43515</c:v>
                </c:pt>
                <c:pt idx="3686">
                  <c:v>43516</c:v>
                </c:pt>
                <c:pt idx="3687">
                  <c:v>43517</c:v>
                </c:pt>
                <c:pt idx="3688">
                  <c:v>43518</c:v>
                </c:pt>
                <c:pt idx="3689">
                  <c:v>43521</c:v>
                </c:pt>
                <c:pt idx="3690">
                  <c:v>43522</c:v>
                </c:pt>
                <c:pt idx="3691">
                  <c:v>43523</c:v>
                </c:pt>
                <c:pt idx="3692">
                  <c:v>43524</c:v>
                </c:pt>
                <c:pt idx="3693">
                  <c:v>43525</c:v>
                </c:pt>
                <c:pt idx="3694">
                  <c:v>43528</c:v>
                </c:pt>
                <c:pt idx="3695">
                  <c:v>43529</c:v>
                </c:pt>
                <c:pt idx="3696">
                  <c:v>43530</c:v>
                </c:pt>
                <c:pt idx="3697">
                  <c:v>43531</c:v>
                </c:pt>
                <c:pt idx="3698">
                  <c:v>43532</c:v>
                </c:pt>
                <c:pt idx="3699">
                  <c:v>43535</c:v>
                </c:pt>
                <c:pt idx="3700">
                  <c:v>43536</c:v>
                </c:pt>
                <c:pt idx="3701">
                  <c:v>43537</c:v>
                </c:pt>
                <c:pt idx="3702">
                  <c:v>43538</c:v>
                </c:pt>
                <c:pt idx="3703">
                  <c:v>43539</c:v>
                </c:pt>
                <c:pt idx="3704">
                  <c:v>43542</c:v>
                </c:pt>
                <c:pt idx="3705">
                  <c:v>43543</c:v>
                </c:pt>
                <c:pt idx="3706">
                  <c:v>43544</c:v>
                </c:pt>
                <c:pt idx="3707">
                  <c:v>43545</c:v>
                </c:pt>
                <c:pt idx="3708">
                  <c:v>43546</c:v>
                </c:pt>
                <c:pt idx="3709">
                  <c:v>43549</c:v>
                </c:pt>
                <c:pt idx="3710">
                  <c:v>43550</c:v>
                </c:pt>
                <c:pt idx="3711">
                  <c:v>43551</c:v>
                </c:pt>
                <c:pt idx="3712">
                  <c:v>43552</c:v>
                </c:pt>
                <c:pt idx="3713">
                  <c:v>43553</c:v>
                </c:pt>
                <c:pt idx="3714">
                  <c:v>43556</c:v>
                </c:pt>
                <c:pt idx="3715">
                  <c:v>43557</c:v>
                </c:pt>
                <c:pt idx="3716">
                  <c:v>43558</c:v>
                </c:pt>
                <c:pt idx="3717">
                  <c:v>43559</c:v>
                </c:pt>
                <c:pt idx="3718">
                  <c:v>43560</c:v>
                </c:pt>
                <c:pt idx="3719">
                  <c:v>43563</c:v>
                </c:pt>
                <c:pt idx="3720">
                  <c:v>43564</c:v>
                </c:pt>
                <c:pt idx="3721">
                  <c:v>43565</c:v>
                </c:pt>
                <c:pt idx="3722">
                  <c:v>43566</c:v>
                </c:pt>
                <c:pt idx="3723">
                  <c:v>43567</c:v>
                </c:pt>
                <c:pt idx="3724">
                  <c:v>43570</c:v>
                </c:pt>
                <c:pt idx="3725">
                  <c:v>43571</c:v>
                </c:pt>
                <c:pt idx="3726">
                  <c:v>43572</c:v>
                </c:pt>
                <c:pt idx="3727">
                  <c:v>43573</c:v>
                </c:pt>
                <c:pt idx="3728">
                  <c:v>43574</c:v>
                </c:pt>
                <c:pt idx="3729">
                  <c:v>43577</c:v>
                </c:pt>
                <c:pt idx="3730">
                  <c:v>43578</c:v>
                </c:pt>
                <c:pt idx="3731">
                  <c:v>43579</c:v>
                </c:pt>
                <c:pt idx="3732">
                  <c:v>43580</c:v>
                </c:pt>
                <c:pt idx="3733">
                  <c:v>43581</c:v>
                </c:pt>
                <c:pt idx="3734">
                  <c:v>43584</c:v>
                </c:pt>
                <c:pt idx="3735">
                  <c:v>43585</c:v>
                </c:pt>
                <c:pt idx="3736">
                  <c:v>43586</c:v>
                </c:pt>
                <c:pt idx="3737">
                  <c:v>43587</c:v>
                </c:pt>
                <c:pt idx="3738">
                  <c:v>43588</c:v>
                </c:pt>
                <c:pt idx="3739">
                  <c:v>43591</c:v>
                </c:pt>
                <c:pt idx="3740">
                  <c:v>43592</c:v>
                </c:pt>
                <c:pt idx="3741">
                  <c:v>43593</c:v>
                </c:pt>
                <c:pt idx="3742">
                  <c:v>43594</c:v>
                </c:pt>
                <c:pt idx="3743">
                  <c:v>43595</c:v>
                </c:pt>
                <c:pt idx="3744">
                  <c:v>43598</c:v>
                </c:pt>
                <c:pt idx="3745">
                  <c:v>43599</c:v>
                </c:pt>
                <c:pt idx="3746">
                  <c:v>43600</c:v>
                </c:pt>
                <c:pt idx="3747">
                  <c:v>43601</c:v>
                </c:pt>
                <c:pt idx="3748">
                  <c:v>43602</c:v>
                </c:pt>
                <c:pt idx="3749">
                  <c:v>43605</c:v>
                </c:pt>
                <c:pt idx="3750">
                  <c:v>43606</c:v>
                </c:pt>
                <c:pt idx="3751">
                  <c:v>43607</c:v>
                </c:pt>
                <c:pt idx="3752">
                  <c:v>43608</c:v>
                </c:pt>
                <c:pt idx="3753">
                  <c:v>43609</c:v>
                </c:pt>
                <c:pt idx="3754">
                  <c:v>43612</c:v>
                </c:pt>
                <c:pt idx="3755">
                  <c:v>43613</c:v>
                </c:pt>
                <c:pt idx="3756">
                  <c:v>43614</c:v>
                </c:pt>
                <c:pt idx="3757">
                  <c:v>43615</c:v>
                </c:pt>
                <c:pt idx="3758">
                  <c:v>43616</c:v>
                </c:pt>
                <c:pt idx="3759">
                  <c:v>43619</c:v>
                </c:pt>
                <c:pt idx="3760">
                  <c:v>43620</c:v>
                </c:pt>
                <c:pt idx="3761">
                  <c:v>43621</c:v>
                </c:pt>
                <c:pt idx="3762">
                  <c:v>43622</c:v>
                </c:pt>
                <c:pt idx="3763">
                  <c:v>43623</c:v>
                </c:pt>
                <c:pt idx="3764">
                  <c:v>43626</c:v>
                </c:pt>
                <c:pt idx="3765">
                  <c:v>43627</c:v>
                </c:pt>
                <c:pt idx="3766">
                  <c:v>43628</c:v>
                </c:pt>
                <c:pt idx="3767">
                  <c:v>43629</c:v>
                </c:pt>
                <c:pt idx="3768">
                  <c:v>43630</c:v>
                </c:pt>
                <c:pt idx="3769">
                  <c:v>43633</c:v>
                </c:pt>
              </c:numCache>
            </c:numRef>
          </c:cat>
          <c:val>
            <c:numRef>
              <c:f>EAfwd!$AE$10:$AE$4000</c:f>
              <c:numCache>
                <c:formatCode>General</c:formatCode>
                <c:ptCount val="3991"/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1.9000000000000001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1.9000000000000001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1.9000000000000001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1.9000000000000001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1.9000000000000001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1.9000000000000001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1.9000000000000001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1.9000000000000001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1.9000000000000001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1.9000000000000001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2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1.9000000000000001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2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1.9000000000000001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2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2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1.9000000000000001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1.9000000000000001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2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1.9000000000000001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1.9000000000000001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1.9000000000000001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2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1.9000000000000001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2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1.96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2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2.0099999999999998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2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2.0099999999999998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1.98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1.99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2.02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1.98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1.98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1.97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1.95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1.93</c:v>
                </c:pt>
                <c:pt idx="2346">
                  <c:v>#N/A</c:v>
                </c:pt>
                <c:pt idx="2347" formatCode="0.00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1.87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1.84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1.86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1.8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1.77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1.84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1.86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1.86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1.8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1.81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1.8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1.83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1.82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1.8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1.83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1.84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1.85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1.87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1.88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1.88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1.82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1.79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F83-49B2-88BB-9C1C58BC67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807552"/>
        <c:axId val="43036032"/>
      </c:lineChart>
      <c:dateAx>
        <c:axId val="46807552"/>
        <c:scaling>
          <c:orientation val="minMax"/>
          <c:max val="43646"/>
          <c:min val="41275"/>
        </c:scaling>
        <c:delete val="0"/>
        <c:axPos val="b"/>
        <c:majorGridlines>
          <c:spPr>
            <a:ln>
              <a:prstDash val="sysDot"/>
            </a:ln>
          </c:spPr>
        </c:majorGridlines>
        <c:numFmt formatCode="[$-409]mmm\-yy;@" sourceLinked="0"/>
        <c:majorTickMark val="out"/>
        <c:minorTickMark val="none"/>
        <c:tickLblPos val="nextTo"/>
        <c:txPr>
          <a:bodyPr rot="60000"/>
          <a:lstStyle/>
          <a:p>
            <a:pPr marL="144000">
              <a:defRPr sz="1400"/>
            </a:pPr>
            <a:endParaRPr lang="fr-FR"/>
          </a:p>
        </c:txPr>
        <c:crossAx val="43036032"/>
        <c:crosses val="autoZero"/>
        <c:auto val="1"/>
        <c:lblOffset val="100"/>
        <c:baseTimeUnit val="days"/>
        <c:majorUnit val="6"/>
        <c:majorTimeUnit val="months"/>
      </c:dateAx>
      <c:valAx>
        <c:axId val="43036032"/>
        <c:scaling>
          <c:orientation val="minMax"/>
          <c:max val="2.5"/>
          <c:min val="1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46807552"/>
        <c:crosses val="autoZero"/>
        <c:crossBetween val="between"/>
        <c:majorUnit val="0.5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1.4205140017000102E-2"/>
          <c:y val="0.88720731205686199"/>
          <c:w val="0.97061256487573189"/>
          <c:h val="0.11279268794313797"/>
        </c:manualLayout>
      </c:layout>
      <c:overlay val="0"/>
      <c:txPr>
        <a:bodyPr/>
        <a:lstStyle/>
        <a:p>
          <a:pPr>
            <a:defRPr sz="1400" b="1"/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Sheet1!$A$2:$A$108</c:f>
              <c:numCache>
                <c:formatCode>m/d/yyyy</c:formatCode>
                <c:ptCount val="107"/>
                <c:pt idx="0">
                  <c:v>43739</c:v>
                </c:pt>
                <c:pt idx="1">
                  <c:v>43770</c:v>
                </c:pt>
                <c:pt idx="2">
                  <c:v>43800</c:v>
                </c:pt>
                <c:pt idx="3">
                  <c:v>43831</c:v>
                </c:pt>
                <c:pt idx="4">
                  <c:v>43862</c:v>
                </c:pt>
                <c:pt idx="5">
                  <c:v>43891</c:v>
                </c:pt>
                <c:pt idx="6">
                  <c:v>43922</c:v>
                </c:pt>
                <c:pt idx="7">
                  <c:v>43952</c:v>
                </c:pt>
                <c:pt idx="8">
                  <c:v>43983</c:v>
                </c:pt>
                <c:pt idx="9">
                  <c:v>44013</c:v>
                </c:pt>
                <c:pt idx="10">
                  <c:v>44044</c:v>
                </c:pt>
                <c:pt idx="11">
                  <c:v>44075</c:v>
                </c:pt>
                <c:pt idx="12">
                  <c:v>44105</c:v>
                </c:pt>
                <c:pt idx="13">
                  <c:v>44136</c:v>
                </c:pt>
                <c:pt idx="14">
                  <c:v>44166</c:v>
                </c:pt>
                <c:pt idx="15">
                  <c:v>44197</c:v>
                </c:pt>
                <c:pt idx="16">
                  <c:v>44228</c:v>
                </c:pt>
                <c:pt idx="17">
                  <c:v>44256</c:v>
                </c:pt>
                <c:pt idx="18">
                  <c:v>44287</c:v>
                </c:pt>
                <c:pt idx="19">
                  <c:v>44317</c:v>
                </c:pt>
                <c:pt idx="20">
                  <c:v>44348</c:v>
                </c:pt>
                <c:pt idx="21">
                  <c:v>44378</c:v>
                </c:pt>
                <c:pt idx="22">
                  <c:v>44409</c:v>
                </c:pt>
                <c:pt idx="23">
                  <c:v>44440</c:v>
                </c:pt>
                <c:pt idx="24">
                  <c:v>44470</c:v>
                </c:pt>
                <c:pt idx="25">
                  <c:v>44501</c:v>
                </c:pt>
                <c:pt idx="26">
                  <c:v>44531</c:v>
                </c:pt>
                <c:pt idx="27">
                  <c:v>44562</c:v>
                </c:pt>
                <c:pt idx="28">
                  <c:v>44593</c:v>
                </c:pt>
                <c:pt idx="29">
                  <c:v>44621</c:v>
                </c:pt>
                <c:pt idx="30">
                  <c:v>44652</c:v>
                </c:pt>
                <c:pt idx="31">
                  <c:v>44682</c:v>
                </c:pt>
                <c:pt idx="32">
                  <c:v>44713</c:v>
                </c:pt>
                <c:pt idx="33">
                  <c:v>44743</c:v>
                </c:pt>
                <c:pt idx="34">
                  <c:v>44774</c:v>
                </c:pt>
                <c:pt idx="35">
                  <c:v>44805</c:v>
                </c:pt>
                <c:pt idx="36">
                  <c:v>44835</c:v>
                </c:pt>
                <c:pt idx="37">
                  <c:v>44866</c:v>
                </c:pt>
                <c:pt idx="38">
                  <c:v>44896</c:v>
                </c:pt>
                <c:pt idx="39">
                  <c:v>44927</c:v>
                </c:pt>
                <c:pt idx="40">
                  <c:v>44958</c:v>
                </c:pt>
                <c:pt idx="41">
                  <c:v>44986</c:v>
                </c:pt>
                <c:pt idx="42">
                  <c:v>45017</c:v>
                </c:pt>
                <c:pt idx="43">
                  <c:v>45047</c:v>
                </c:pt>
                <c:pt idx="44">
                  <c:v>45078</c:v>
                </c:pt>
                <c:pt idx="45">
                  <c:v>45108</c:v>
                </c:pt>
                <c:pt idx="46">
                  <c:v>45139</c:v>
                </c:pt>
                <c:pt idx="47">
                  <c:v>45170</c:v>
                </c:pt>
                <c:pt idx="48">
                  <c:v>45200</c:v>
                </c:pt>
                <c:pt idx="49">
                  <c:v>45231</c:v>
                </c:pt>
                <c:pt idx="50">
                  <c:v>45261</c:v>
                </c:pt>
                <c:pt idx="51">
                  <c:v>45292</c:v>
                </c:pt>
                <c:pt idx="52">
                  <c:v>45323</c:v>
                </c:pt>
                <c:pt idx="53">
                  <c:v>45352</c:v>
                </c:pt>
                <c:pt idx="54">
                  <c:v>45383</c:v>
                </c:pt>
                <c:pt idx="55">
                  <c:v>45413</c:v>
                </c:pt>
                <c:pt idx="56">
                  <c:v>45444</c:v>
                </c:pt>
                <c:pt idx="57">
                  <c:v>45474</c:v>
                </c:pt>
                <c:pt idx="58">
                  <c:v>45505</c:v>
                </c:pt>
                <c:pt idx="59">
                  <c:v>45536</c:v>
                </c:pt>
                <c:pt idx="60">
                  <c:v>45566</c:v>
                </c:pt>
                <c:pt idx="61">
                  <c:v>45597</c:v>
                </c:pt>
                <c:pt idx="62">
                  <c:v>45627</c:v>
                </c:pt>
                <c:pt idx="63">
                  <c:v>45658</c:v>
                </c:pt>
                <c:pt idx="64">
                  <c:v>45689</c:v>
                </c:pt>
                <c:pt idx="65">
                  <c:v>45717</c:v>
                </c:pt>
                <c:pt idx="66">
                  <c:v>45748</c:v>
                </c:pt>
                <c:pt idx="67">
                  <c:v>45778</c:v>
                </c:pt>
                <c:pt idx="68">
                  <c:v>45809</c:v>
                </c:pt>
                <c:pt idx="69">
                  <c:v>45839</c:v>
                </c:pt>
                <c:pt idx="70">
                  <c:v>45870</c:v>
                </c:pt>
                <c:pt idx="71">
                  <c:v>45901</c:v>
                </c:pt>
                <c:pt idx="72">
                  <c:v>45931</c:v>
                </c:pt>
                <c:pt idx="73">
                  <c:v>45962</c:v>
                </c:pt>
                <c:pt idx="74">
                  <c:v>45992</c:v>
                </c:pt>
                <c:pt idx="75">
                  <c:v>46023</c:v>
                </c:pt>
                <c:pt idx="76">
                  <c:v>46054</c:v>
                </c:pt>
                <c:pt idx="77">
                  <c:v>46082</c:v>
                </c:pt>
                <c:pt idx="78">
                  <c:v>46113</c:v>
                </c:pt>
                <c:pt idx="79">
                  <c:v>46143</c:v>
                </c:pt>
                <c:pt idx="80">
                  <c:v>46174</c:v>
                </c:pt>
                <c:pt idx="81">
                  <c:v>46204</c:v>
                </c:pt>
                <c:pt idx="82">
                  <c:v>46235</c:v>
                </c:pt>
                <c:pt idx="83">
                  <c:v>46266</c:v>
                </c:pt>
                <c:pt idx="84">
                  <c:v>46296</c:v>
                </c:pt>
                <c:pt idx="85">
                  <c:v>46327</c:v>
                </c:pt>
                <c:pt idx="86">
                  <c:v>46357</c:v>
                </c:pt>
                <c:pt idx="87">
                  <c:v>46388</c:v>
                </c:pt>
                <c:pt idx="88">
                  <c:v>46419</c:v>
                </c:pt>
                <c:pt idx="89">
                  <c:v>46447</c:v>
                </c:pt>
                <c:pt idx="90">
                  <c:v>46478</c:v>
                </c:pt>
                <c:pt idx="91">
                  <c:v>46508</c:v>
                </c:pt>
                <c:pt idx="92">
                  <c:v>46539</c:v>
                </c:pt>
                <c:pt idx="93">
                  <c:v>46569</c:v>
                </c:pt>
                <c:pt idx="94">
                  <c:v>46600</c:v>
                </c:pt>
                <c:pt idx="95">
                  <c:v>46631</c:v>
                </c:pt>
                <c:pt idx="96">
                  <c:v>46661</c:v>
                </c:pt>
                <c:pt idx="97">
                  <c:v>46692</c:v>
                </c:pt>
                <c:pt idx="98">
                  <c:v>46722</c:v>
                </c:pt>
                <c:pt idx="99">
                  <c:v>46753</c:v>
                </c:pt>
                <c:pt idx="100">
                  <c:v>46784</c:v>
                </c:pt>
                <c:pt idx="101">
                  <c:v>46813</c:v>
                </c:pt>
                <c:pt idx="102">
                  <c:v>46844</c:v>
                </c:pt>
                <c:pt idx="103">
                  <c:v>46874</c:v>
                </c:pt>
                <c:pt idx="104">
                  <c:v>46905</c:v>
                </c:pt>
                <c:pt idx="105">
                  <c:v>46935</c:v>
                </c:pt>
                <c:pt idx="106">
                  <c:v>46966</c:v>
                </c:pt>
              </c:numCache>
            </c:numRef>
          </c:cat>
          <c:val>
            <c:numRef>
              <c:f>Sheet1!$B$2:$B$108</c:f>
              <c:numCache>
                <c:formatCode>0.0</c:formatCode>
                <c:ptCount val="107"/>
                <c:pt idx="0">
                  <c:v>-38.179029543633469</c:v>
                </c:pt>
                <c:pt idx="1">
                  <c:v>-40.012410248754101</c:v>
                </c:pt>
                <c:pt idx="2">
                  <c:v>-41.642217718276235</c:v>
                </c:pt>
                <c:pt idx="3">
                  <c:v>-43.078993400041504</c:v>
                </c:pt>
                <c:pt idx="4">
                  <c:v>-44.33278743690407</c:v>
                </c:pt>
                <c:pt idx="5">
                  <c:v>-45.41318007190894</c:v>
                </c:pt>
                <c:pt idx="6">
                  <c:v>-46.329302170375904</c:v>
                </c:pt>
                <c:pt idx="7">
                  <c:v>-47.089854893821389</c:v>
                </c:pt>
                <c:pt idx="8">
                  <c:v>-47.703128559311409</c:v>
                </c:pt>
                <c:pt idx="9">
                  <c:v>-48.177020716549002</c:v>
                </c:pt>
                <c:pt idx="10">
                  <c:v>-48.51905347376141</c:v>
                </c:pt>
                <c:pt idx="11">
                  <c:v>-48.736390102256969</c:v>
                </c:pt>
                <c:pt idx="12">
                  <c:v>-48.83585094837278</c:v>
                </c:pt>
                <c:pt idx="13">
                  <c:v>-48.823928680429589</c:v>
                </c:pt>
                <c:pt idx="14">
                  <c:v>-48.706802897243584</c:v>
                </c:pt>
                <c:pt idx="15">
                  <c:v>-48.490354123723073</c:v>
                </c:pt>
                <c:pt idx="16">
                  <c:v>-48.18017721809013</c:v>
                </c:pt>
                <c:pt idx="17">
                  <c:v>-47.781594214318908</c:v>
                </c:pt>
                <c:pt idx="18">
                  <c:v>-47.299666622470582</c:v>
                </c:pt>
                <c:pt idx="19">
                  <c:v>-46.739207208724189</c:v>
                </c:pt>
                <c:pt idx="20">
                  <c:v>-46.104791276058712</c:v>
                </c:pt>
                <c:pt idx="21">
                  <c:v>-45.40076746572722</c:v>
                </c:pt>
                <c:pt idx="22">
                  <c:v>-44.631268098881804</c:v>
                </c:pt>
                <c:pt idx="23">
                  <c:v>-43.800219076954271</c:v>
                </c:pt>
                <c:pt idx="24">
                  <c:v>-42.911349358672538</c:v>
                </c:pt>
                <c:pt idx="25">
                  <c:v>-41.968200030896433</c:v>
                </c:pt>
                <c:pt idx="26">
                  <c:v>-40.974132989784614</c:v>
                </c:pt>
                <c:pt idx="27">
                  <c:v>-39.932339248158961</c:v>
                </c:pt>
                <c:pt idx="28">
                  <c:v>-38.845846884313744</c:v>
                </c:pt>
                <c:pt idx="29">
                  <c:v>-37.717528646915838</c:v>
                </c:pt>
                <c:pt idx="30">
                  <c:v>-36.550109230071463</c:v>
                </c:pt>
                <c:pt idx="31">
                  <c:v>-35.34617223208069</c:v>
                </c:pt>
                <c:pt idx="32">
                  <c:v>-34.10816681086736</c:v>
                </c:pt>
                <c:pt idx="33">
                  <c:v>-32.838414048564879</c:v>
                </c:pt>
                <c:pt idx="34">
                  <c:v>-31.539113037242114</c:v>
                </c:pt>
                <c:pt idx="35">
                  <c:v>-30.212346697283053</c:v>
                </c:pt>
                <c:pt idx="36">
                  <c:v>-28.860087339479275</c:v>
                </c:pt>
                <c:pt idx="37">
                  <c:v>-27.484201981453626</c:v>
                </c:pt>
                <c:pt idx="38">
                  <c:v>-26.086457428616921</c:v>
                </c:pt>
                <c:pt idx="39">
                  <c:v>-24.668525129450252</c:v>
                </c:pt>
                <c:pt idx="40">
                  <c:v>-23.231985814522009</c:v>
                </c:pt>
                <c:pt idx="41">
                  <c:v>-21.778333928267056</c:v>
                </c:pt>
                <c:pt idx="42">
                  <c:v>-20.308981862203183</c:v>
                </c:pt>
                <c:pt idx="43">
                  <c:v>-18.825263997909268</c:v>
                </c:pt>
                <c:pt idx="44">
                  <c:v>-17.328440567757827</c:v>
                </c:pt>
                <c:pt idx="45">
                  <c:v>-15.819701341076401</c:v>
                </c:pt>
                <c:pt idx="46">
                  <c:v>-14.300169143102968</c:v>
                </c:pt>
                <c:pt idx="47">
                  <c:v>-12.770903213806111</c:v>
                </c:pt>
                <c:pt idx="48">
                  <c:v>-11.232902413355269</c:v>
                </c:pt>
                <c:pt idx="49">
                  <c:v>-9.6871082807558491</c:v>
                </c:pt>
                <c:pt idx="50">
                  <c:v>-8.1344079518975647</c:v>
                </c:pt>
                <c:pt idx="51">
                  <c:v>-6.5756369430159873</c:v>
                </c:pt>
                <c:pt idx="52">
                  <c:v>-5.0115818053221917</c:v>
                </c:pt>
                <c:pt idx="53">
                  <c:v>-3.4429826563228683</c:v>
                </c:pt>
                <c:pt idx="54">
                  <c:v>-1.8705355931299823</c:v>
                </c:pt>
                <c:pt idx="55">
                  <c:v>-0.29489499284267306</c:v>
                </c:pt>
                <c:pt idx="56">
                  <c:v>1.2833242951219501</c:v>
                </c:pt>
                <c:pt idx="57">
                  <c:v>2.8635448600713294</c:v>
                </c:pt>
                <c:pt idx="58">
                  <c:v>4.4452247399675082</c:v>
                </c:pt>
                <c:pt idx="59">
                  <c:v>6.0278555259408657</c:v>
                </c:pt>
                <c:pt idx="60">
                  <c:v>7.6109605572615564</c:v>
                </c:pt>
                <c:pt idx="61">
                  <c:v>9.1940932028104072</c:v>
                </c:pt>
                <c:pt idx="62">
                  <c:v>10.77683522525661</c:v>
                </c:pt>
                <c:pt idx="63">
                  <c:v>12.358795224301396</c:v>
                </c:pt>
                <c:pt idx="64">
                  <c:v>13.939607155502541</c:v>
                </c:pt>
                <c:pt idx="65">
                  <c:v>15.51892892133349</c:v>
                </c:pt>
                <c:pt idx="66">
                  <c:v>17.096441031273709</c:v>
                </c:pt>
                <c:pt idx="67">
                  <c:v>18.671845327857124</c:v>
                </c:pt>
                <c:pt idx="68">
                  <c:v>20.244863775734785</c:v>
                </c:pt>
                <c:pt idx="69">
                  <c:v>21.81523731092965</c:v>
                </c:pt>
                <c:pt idx="70">
                  <c:v>23.382724747580721</c:v>
                </c:pt>
                <c:pt idx="71">
                  <c:v>24.947101739584593</c:v>
                </c:pt>
                <c:pt idx="72">
                  <c:v>26.508159794653466</c:v>
                </c:pt>
                <c:pt idx="73">
                  <c:v>28.065705338411878</c:v>
                </c:pt>
                <c:pt idx="74">
                  <c:v>29.619558826253986</c:v>
                </c:pt>
                <c:pt idx="75">
                  <c:v>31.169553900780716</c:v>
                </c:pt>
                <c:pt idx="76">
                  <c:v>32.715536592727645</c:v>
                </c:pt>
                <c:pt idx="77">
                  <c:v>34.257364563382751</c:v>
                </c:pt>
                <c:pt idx="78">
                  <c:v>35.794906386578603</c:v>
                </c:pt>
                <c:pt idx="79">
                  <c:v>37.328040868425951</c:v>
                </c:pt>
                <c:pt idx="80">
                  <c:v>38.856656403031472</c:v>
                </c:pt>
                <c:pt idx="81">
                  <c:v>40.380650362521166</c:v>
                </c:pt>
                <c:pt idx="82">
                  <c:v>41.899928519759449</c:v>
                </c:pt>
                <c:pt idx="83">
                  <c:v>43.414404502225871</c:v>
                </c:pt>
                <c:pt idx="84">
                  <c:v>44.923999275576016</c:v>
                </c:pt>
                <c:pt idx="85">
                  <c:v>46.428640655478311</c:v>
                </c:pt>
                <c:pt idx="86">
                  <c:v>47.928262846377443</c:v>
                </c:pt>
                <c:pt idx="87">
                  <c:v>49.42280600589627</c:v>
                </c:pt>
                <c:pt idx="88">
                  <c:v>50.912215833642144</c:v>
                </c:pt>
                <c:pt idx="89">
                  <c:v>52.396443183238965</c:v>
                </c:pt>
                <c:pt idx="90">
                  <c:v>53.87544369645645</c:v>
                </c:pt>
                <c:pt idx="91">
                  <c:v>55.349177458359627</c:v>
                </c:pt>
                <c:pt idx="92">
                  <c:v>56.817608672446866</c:v>
                </c:pt>
                <c:pt idx="93">
                  <c:v>58.280705354792666</c:v>
                </c:pt>
                <c:pt idx="94">
                  <c:v>59.738439046252736</c:v>
                </c:pt>
                <c:pt idx="95">
                  <c:v>61.190784541832329</c:v>
                </c:pt>
                <c:pt idx="96">
                  <c:v>62.637719636359463</c:v>
                </c:pt>
                <c:pt idx="97">
                  <c:v>64.079224885640301</c:v>
                </c:pt>
                <c:pt idx="98">
                  <c:v>65.515283382314507</c:v>
                </c:pt>
                <c:pt idx="99">
                  <c:v>68.371003924639041</c:v>
                </c:pt>
                <c:pt idx="100">
                  <c:v>66.945880545660955</c:v>
                </c:pt>
                <c:pt idx="101">
                  <c:v>69.790643013483901</c:v>
                </c:pt>
                <c:pt idx="102">
                  <c:v>71.204789079203422</c:v>
                </c:pt>
                <c:pt idx="103">
                  <c:v>72.613435000355821</c:v>
                </c:pt>
                <c:pt idx="104">
                  <c:v>74.016575116515227</c:v>
                </c:pt>
                <c:pt idx="105">
                  <c:v>75.414205087858534</c:v>
                </c:pt>
                <c:pt idx="106">
                  <c:v>76.806321764335166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677-466D-BDB3-F101602EA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850048"/>
        <c:axId val="43037184"/>
      </c:lineChart>
      <c:dateAx>
        <c:axId val="46850048"/>
        <c:scaling>
          <c:orientation val="minMax"/>
          <c:max val="45992"/>
          <c:min val="43466"/>
        </c:scaling>
        <c:delete val="0"/>
        <c:axPos val="b"/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60000" spcFirstLastPara="1" vertOverflow="ellipsis" wrap="square" anchor="ctr" anchorCtr="1"/>
          <a:lstStyle/>
          <a:p>
            <a:pPr marL="7200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037184"/>
        <c:crosses val="autoZero"/>
        <c:auto val="1"/>
        <c:lblOffset val="100"/>
        <c:baseTimeUnit val="months"/>
        <c:majorUnit val="12"/>
        <c:majorTimeUnit val="months"/>
      </c:dateAx>
      <c:valAx>
        <c:axId val="43037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6850048"/>
        <c:crosses val="autoZero"/>
        <c:crossBetween val="between"/>
      </c:valAx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Marge nette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2</c:v>
                </c:pt>
                <c:pt idx="1">
                  <c:v>2.5</c:v>
                </c:pt>
                <c:pt idx="2">
                  <c:v>2.5</c:v>
                </c:pt>
                <c:pt idx="3">
                  <c:v>2.25</c:v>
                </c:pt>
                <c:pt idx="4">
                  <c:v>1.75</c:v>
                </c:pt>
                <c:pt idx="5">
                  <c:v>1.25</c:v>
                </c:pt>
                <c:pt idx="6">
                  <c:v>0.75</c:v>
                </c:pt>
                <c:pt idx="7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D4-4B4A-941F-4BAE8808F0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764608"/>
        <c:axId val="43037760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Intérêts reçus</c:v>
                </c:pt>
              </c:strCache>
            </c:strRef>
          </c:tx>
          <c:spPr>
            <a:ln w="28575" cap="rnd">
              <a:solidFill>
                <a:srgbClr val="004489"/>
              </a:solidFill>
              <a:round/>
            </a:ln>
            <a:effectLst/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4</c:v>
                </c:pt>
                <c:pt idx="1">
                  <c:v>4</c:v>
                </c:pt>
                <c:pt idx="2">
                  <c:v>3.5</c:v>
                </c:pt>
                <c:pt idx="3">
                  <c:v>2.75</c:v>
                </c:pt>
                <c:pt idx="4">
                  <c:v>2.25</c:v>
                </c:pt>
                <c:pt idx="5">
                  <c:v>1.75</c:v>
                </c:pt>
                <c:pt idx="6">
                  <c:v>1.25</c:v>
                </c:pt>
                <c:pt idx="7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BD4-4B4A-941F-4BAE8808F0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Intérêts payés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2</c:v>
                </c:pt>
                <c:pt idx="1">
                  <c:v>1.5</c:v>
                </c:pt>
                <c:pt idx="2">
                  <c:v>1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BD4-4B4A-941F-4BAE8808F0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764608"/>
        <c:axId val="43037760"/>
      </c:lineChart>
      <c:catAx>
        <c:axId val="45764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037760"/>
        <c:crosses val="autoZero"/>
        <c:auto val="1"/>
        <c:lblAlgn val="ctr"/>
        <c:lblOffset val="100"/>
        <c:noMultiLvlLbl val="0"/>
      </c:catAx>
      <c:valAx>
        <c:axId val="430377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5764608"/>
        <c:crosses val="autoZero"/>
        <c:crossBetween val="between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183432-D1AA-45A8-A928-C75EAADEFD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08995B2-BE6B-40FD-8567-53374A44B0A6}">
      <dgm:prSet/>
      <dgm:spPr>
        <a:solidFill>
          <a:schemeClr val="accent6"/>
        </a:solidFill>
      </dgm:spPr>
      <dgm:t>
        <a:bodyPr/>
        <a:lstStyle/>
        <a:p>
          <a:r>
            <a:rPr lang="fr-BE" noProof="0" dirty="0"/>
            <a:t>Mais…</a:t>
          </a:r>
        </a:p>
      </dgm:t>
    </dgm:pt>
    <dgm:pt modelId="{4669023B-CA21-4351-8789-2465861E16B2}" type="parTrans" cxnId="{E678AA2A-2F72-4E49-93F8-A41421A14BEE}">
      <dgm:prSet/>
      <dgm:spPr/>
      <dgm:t>
        <a:bodyPr/>
        <a:lstStyle/>
        <a:p>
          <a:endParaRPr lang="fr-BE" noProof="0" dirty="0"/>
        </a:p>
      </dgm:t>
    </dgm:pt>
    <dgm:pt modelId="{6502D72B-CD72-49CF-BA6B-6D1BA025D0D7}" type="sibTrans" cxnId="{E678AA2A-2F72-4E49-93F8-A41421A14BEE}">
      <dgm:prSet/>
      <dgm:spPr/>
      <dgm:t>
        <a:bodyPr/>
        <a:lstStyle/>
        <a:p>
          <a:endParaRPr lang="fr-BE" noProof="0" dirty="0"/>
        </a:p>
      </dgm:t>
    </dgm:pt>
    <dgm:pt modelId="{56C9DE20-F75F-4F83-853C-C05A4EDCB214}">
      <dgm:prSet/>
      <dgm:spPr/>
      <dgm:t>
        <a:bodyPr/>
        <a:lstStyle/>
        <a:p>
          <a:r>
            <a:rPr lang="fr-BE" noProof="0" dirty="0"/>
            <a:t>Les mesures de productivité restent modestes</a:t>
          </a:r>
        </a:p>
      </dgm:t>
    </dgm:pt>
    <dgm:pt modelId="{73EAB1EA-ABC7-41B8-A433-B8B818150494}" type="parTrans" cxnId="{59698394-1C2C-493C-AC75-6323E129DC27}">
      <dgm:prSet/>
      <dgm:spPr/>
      <dgm:t>
        <a:bodyPr/>
        <a:lstStyle/>
        <a:p>
          <a:endParaRPr lang="fr-BE" noProof="0" dirty="0"/>
        </a:p>
      </dgm:t>
    </dgm:pt>
    <dgm:pt modelId="{37DB2AD1-5124-4ECD-9301-CFC1ABEB0D56}" type="sibTrans" cxnId="{59698394-1C2C-493C-AC75-6323E129DC27}">
      <dgm:prSet/>
      <dgm:spPr/>
      <dgm:t>
        <a:bodyPr/>
        <a:lstStyle/>
        <a:p>
          <a:endParaRPr lang="fr-BE" noProof="0" dirty="0"/>
        </a:p>
      </dgm:t>
    </dgm:pt>
    <dgm:pt modelId="{3033B8E3-0FD2-4B95-8991-F9A5DBE4878A}">
      <dgm:prSet/>
      <dgm:spPr/>
      <dgm:t>
        <a:bodyPr/>
        <a:lstStyle/>
        <a:p>
          <a:r>
            <a:rPr lang="fr-BE" noProof="0" dirty="0"/>
            <a:t>L’effet ‘superstar’ peut affaiblir la concurrence</a:t>
          </a:r>
        </a:p>
      </dgm:t>
    </dgm:pt>
    <dgm:pt modelId="{952E3A96-1B10-471E-B0D3-2A5375AC2BB9}" type="parTrans" cxnId="{699E7F7B-095C-452D-8183-51393EA00172}">
      <dgm:prSet/>
      <dgm:spPr/>
      <dgm:t>
        <a:bodyPr/>
        <a:lstStyle/>
        <a:p>
          <a:endParaRPr lang="fr-BE" noProof="0" dirty="0"/>
        </a:p>
      </dgm:t>
    </dgm:pt>
    <dgm:pt modelId="{74CB4E54-2F8F-419F-ACAC-EAFCB1643608}" type="sibTrans" cxnId="{699E7F7B-095C-452D-8183-51393EA00172}">
      <dgm:prSet/>
      <dgm:spPr/>
      <dgm:t>
        <a:bodyPr/>
        <a:lstStyle/>
        <a:p>
          <a:endParaRPr lang="fr-BE" noProof="0" dirty="0"/>
        </a:p>
      </dgm:t>
    </dgm:pt>
    <dgm:pt modelId="{05BA13DC-6CE5-4F7C-BB6A-C98BAE95B20D}" type="pres">
      <dgm:prSet presAssocID="{DE183432-D1AA-45A8-A928-C75EAADEFD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63BE6D90-7793-4E3B-AD26-26A1235098EB}" type="pres">
      <dgm:prSet presAssocID="{808995B2-BE6B-40FD-8567-53374A44B0A6}" presName="parentText" presStyleLbl="node1" presStyleIdx="0" presStyleCnt="1" custLinFactNeighborX="888" custLinFactNeighborY="-2898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286E439-ECA2-43C3-B7B4-4B937E3CBC17}" type="pres">
      <dgm:prSet presAssocID="{808995B2-BE6B-40FD-8567-53374A44B0A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FF7308F7-2BC8-404F-B0BD-E391AB48CCC1}" type="presOf" srcId="{56C9DE20-F75F-4F83-853C-C05A4EDCB214}" destId="{4286E439-ECA2-43C3-B7B4-4B937E3CBC17}" srcOrd="0" destOrd="0" presId="urn:microsoft.com/office/officeart/2005/8/layout/vList2"/>
    <dgm:cxn modelId="{E678AA2A-2F72-4E49-93F8-A41421A14BEE}" srcId="{DE183432-D1AA-45A8-A928-C75EAADEFD50}" destId="{808995B2-BE6B-40FD-8567-53374A44B0A6}" srcOrd="0" destOrd="0" parTransId="{4669023B-CA21-4351-8789-2465861E16B2}" sibTransId="{6502D72B-CD72-49CF-BA6B-6D1BA025D0D7}"/>
    <dgm:cxn modelId="{699E7F7B-095C-452D-8183-51393EA00172}" srcId="{808995B2-BE6B-40FD-8567-53374A44B0A6}" destId="{3033B8E3-0FD2-4B95-8991-F9A5DBE4878A}" srcOrd="1" destOrd="0" parTransId="{952E3A96-1B10-471E-B0D3-2A5375AC2BB9}" sibTransId="{74CB4E54-2F8F-419F-ACAC-EAFCB1643608}"/>
    <dgm:cxn modelId="{19680008-5574-459F-855C-60C2F819AFFE}" type="presOf" srcId="{3033B8E3-0FD2-4B95-8991-F9A5DBE4878A}" destId="{4286E439-ECA2-43C3-B7B4-4B937E3CBC17}" srcOrd="0" destOrd="1" presId="urn:microsoft.com/office/officeart/2005/8/layout/vList2"/>
    <dgm:cxn modelId="{59698394-1C2C-493C-AC75-6323E129DC27}" srcId="{808995B2-BE6B-40FD-8567-53374A44B0A6}" destId="{56C9DE20-F75F-4F83-853C-C05A4EDCB214}" srcOrd="0" destOrd="0" parTransId="{73EAB1EA-ABC7-41B8-A433-B8B818150494}" sibTransId="{37DB2AD1-5124-4ECD-9301-CFC1ABEB0D56}"/>
    <dgm:cxn modelId="{FE18D0F3-3F45-431E-B849-48F564067B34}" type="presOf" srcId="{808995B2-BE6B-40FD-8567-53374A44B0A6}" destId="{63BE6D90-7793-4E3B-AD26-26A1235098EB}" srcOrd="0" destOrd="0" presId="urn:microsoft.com/office/officeart/2005/8/layout/vList2"/>
    <dgm:cxn modelId="{5C15CD0B-DBF7-4B80-A1AC-88C4D372E675}" type="presOf" srcId="{DE183432-D1AA-45A8-A928-C75EAADEFD50}" destId="{05BA13DC-6CE5-4F7C-BB6A-C98BAE95B20D}" srcOrd="0" destOrd="0" presId="urn:microsoft.com/office/officeart/2005/8/layout/vList2"/>
    <dgm:cxn modelId="{245FA33F-1DC2-4F83-8377-5BD8A9D53A1A}" type="presParOf" srcId="{05BA13DC-6CE5-4F7C-BB6A-C98BAE95B20D}" destId="{63BE6D90-7793-4E3B-AD26-26A1235098EB}" srcOrd="0" destOrd="0" presId="urn:microsoft.com/office/officeart/2005/8/layout/vList2"/>
    <dgm:cxn modelId="{98AFC3FC-CFC7-422D-9375-F94E841E472E}" type="presParOf" srcId="{05BA13DC-6CE5-4F7C-BB6A-C98BAE95B20D}" destId="{4286E439-ECA2-43C3-B7B4-4B937E3CBC1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5CCA9C-ECCA-45F1-AA70-7683569F7DC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02C6A9A-059D-4825-81E4-9D13137A740E}">
      <dgm:prSet/>
      <dgm:spPr/>
      <dgm:t>
        <a:bodyPr/>
        <a:lstStyle/>
        <a:p>
          <a:r>
            <a:rPr lang="fr-BE" b="1" noProof="0" dirty="0"/>
            <a:t>Prix plus bas et croissance plus dynamique</a:t>
          </a:r>
        </a:p>
      </dgm:t>
    </dgm:pt>
    <dgm:pt modelId="{C06B0B19-AE87-4A2F-B074-182FF9D160AF}" type="parTrans" cxnId="{FC88DA9E-3908-47FF-B85A-839989443C56}">
      <dgm:prSet/>
      <dgm:spPr/>
      <dgm:t>
        <a:bodyPr/>
        <a:lstStyle/>
        <a:p>
          <a:endParaRPr lang="en-GB"/>
        </a:p>
      </dgm:t>
    </dgm:pt>
    <dgm:pt modelId="{FB1435EA-4080-4050-BD84-2E5733BC3D6A}" type="sibTrans" cxnId="{FC88DA9E-3908-47FF-B85A-839989443C56}">
      <dgm:prSet/>
      <dgm:spPr/>
      <dgm:t>
        <a:bodyPr/>
        <a:lstStyle/>
        <a:p>
          <a:endParaRPr lang="en-GB"/>
        </a:p>
      </dgm:t>
    </dgm:pt>
    <dgm:pt modelId="{9AC7D84F-7929-4478-9102-4FAB7977BFAF}">
      <dgm:prSet/>
      <dgm:spPr/>
      <dgm:t>
        <a:bodyPr/>
        <a:lstStyle/>
        <a:p>
          <a:r>
            <a:rPr lang="fr-BE" noProof="0" dirty="0"/>
            <a:t>Hausse de la productivité</a:t>
          </a:r>
        </a:p>
      </dgm:t>
    </dgm:pt>
    <dgm:pt modelId="{F852349C-83D6-4ECA-8993-88A7DAE78808}" type="parTrans" cxnId="{A08A7B3F-CC0C-4B69-B187-7001C4ADA24D}">
      <dgm:prSet/>
      <dgm:spPr/>
      <dgm:t>
        <a:bodyPr/>
        <a:lstStyle/>
        <a:p>
          <a:endParaRPr lang="en-GB"/>
        </a:p>
      </dgm:t>
    </dgm:pt>
    <dgm:pt modelId="{C49CF5D1-FCE9-44C2-AAAE-8185AAB7EE4E}" type="sibTrans" cxnId="{A08A7B3F-CC0C-4B69-B187-7001C4ADA24D}">
      <dgm:prSet/>
      <dgm:spPr/>
      <dgm:t>
        <a:bodyPr/>
        <a:lstStyle/>
        <a:p>
          <a:endParaRPr lang="en-GB"/>
        </a:p>
      </dgm:t>
    </dgm:pt>
    <dgm:pt modelId="{7A806DB8-512F-42F0-9A7B-293C96BC1EA4}">
      <dgm:prSet/>
      <dgm:spPr/>
      <dgm:t>
        <a:bodyPr/>
        <a:lstStyle/>
        <a:p>
          <a:r>
            <a:rPr lang="en-GB"/>
            <a:t>Plus de concurrence</a:t>
          </a:r>
          <a:endParaRPr lang="fr-BE"/>
        </a:p>
      </dgm:t>
    </dgm:pt>
    <dgm:pt modelId="{B245DFC6-D10E-4918-9A36-1A9088F4F184}" type="parTrans" cxnId="{FAA10CBC-529B-4E98-8DA2-1776BABC34EA}">
      <dgm:prSet/>
      <dgm:spPr/>
      <dgm:t>
        <a:bodyPr/>
        <a:lstStyle/>
        <a:p>
          <a:endParaRPr lang="en-GB"/>
        </a:p>
      </dgm:t>
    </dgm:pt>
    <dgm:pt modelId="{9BA196BB-1BE1-4506-80FC-1F31CC9604D4}" type="sibTrans" cxnId="{FAA10CBC-529B-4E98-8DA2-1776BABC34EA}">
      <dgm:prSet/>
      <dgm:spPr/>
      <dgm:t>
        <a:bodyPr/>
        <a:lstStyle/>
        <a:p>
          <a:endParaRPr lang="en-GB"/>
        </a:p>
      </dgm:t>
    </dgm:pt>
    <dgm:pt modelId="{C53DF306-C633-4EE3-8B3A-4C154654EC0A}" type="pres">
      <dgm:prSet presAssocID="{E45CCA9C-ECCA-45F1-AA70-7683569F7DC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98D559F5-60DB-42FE-AF3E-84EF81C284DE}" type="pres">
      <dgm:prSet presAssocID="{B02C6A9A-059D-4825-81E4-9D13137A740E}" presName="centerShape" presStyleLbl="node0" presStyleIdx="0" presStyleCnt="1" custScaleX="115644" custScaleY="116702"/>
      <dgm:spPr/>
      <dgm:t>
        <a:bodyPr/>
        <a:lstStyle/>
        <a:p>
          <a:endParaRPr lang="fr-BE"/>
        </a:p>
      </dgm:t>
    </dgm:pt>
    <dgm:pt modelId="{EF984245-4A29-413A-8EAD-53578C1A4D20}" type="pres">
      <dgm:prSet presAssocID="{F852349C-83D6-4ECA-8993-88A7DAE78808}" presName="parTrans" presStyleLbl="bgSibTrans2D1" presStyleIdx="0" presStyleCnt="2"/>
      <dgm:spPr/>
      <dgm:t>
        <a:bodyPr/>
        <a:lstStyle/>
        <a:p>
          <a:endParaRPr lang="fr-BE"/>
        </a:p>
      </dgm:t>
    </dgm:pt>
    <dgm:pt modelId="{255B6366-F6DA-44F9-9201-886AD28ACD5E}" type="pres">
      <dgm:prSet presAssocID="{9AC7D84F-7929-4478-9102-4FAB7977BFA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1AB7E57-E2B6-421C-921C-BA66B4D6413E}" type="pres">
      <dgm:prSet presAssocID="{B245DFC6-D10E-4918-9A36-1A9088F4F184}" presName="parTrans" presStyleLbl="bgSibTrans2D1" presStyleIdx="1" presStyleCnt="2"/>
      <dgm:spPr/>
      <dgm:t>
        <a:bodyPr/>
        <a:lstStyle/>
        <a:p>
          <a:endParaRPr lang="fr-BE"/>
        </a:p>
      </dgm:t>
    </dgm:pt>
    <dgm:pt modelId="{C5BF51DF-D319-476A-AB04-8774351ACBAF}" type="pres">
      <dgm:prSet presAssocID="{7A806DB8-512F-42F0-9A7B-293C96BC1EA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A08A7B3F-CC0C-4B69-B187-7001C4ADA24D}" srcId="{B02C6A9A-059D-4825-81E4-9D13137A740E}" destId="{9AC7D84F-7929-4478-9102-4FAB7977BFAF}" srcOrd="0" destOrd="0" parTransId="{F852349C-83D6-4ECA-8993-88A7DAE78808}" sibTransId="{C49CF5D1-FCE9-44C2-AAAE-8185AAB7EE4E}"/>
    <dgm:cxn modelId="{2AB88DCC-0771-44E3-B709-02F097D328A0}" type="presOf" srcId="{7A806DB8-512F-42F0-9A7B-293C96BC1EA4}" destId="{C5BF51DF-D319-476A-AB04-8774351ACBAF}" srcOrd="0" destOrd="0" presId="urn:microsoft.com/office/officeart/2005/8/layout/radial4"/>
    <dgm:cxn modelId="{B4F43F6E-986A-41C2-820E-146148CEACE9}" type="presOf" srcId="{9AC7D84F-7929-4478-9102-4FAB7977BFAF}" destId="{255B6366-F6DA-44F9-9201-886AD28ACD5E}" srcOrd="0" destOrd="0" presId="urn:microsoft.com/office/officeart/2005/8/layout/radial4"/>
    <dgm:cxn modelId="{42EF94D6-85A7-4BE7-9CD7-00924062701E}" type="presOf" srcId="{F852349C-83D6-4ECA-8993-88A7DAE78808}" destId="{EF984245-4A29-413A-8EAD-53578C1A4D20}" srcOrd="0" destOrd="0" presId="urn:microsoft.com/office/officeart/2005/8/layout/radial4"/>
    <dgm:cxn modelId="{A1109839-C555-4259-A50D-851529BBEBBE}" type="presOf" srcId="{B245DFC6-D10E-4918-9A36-1A9088F4F184}" destId="{E1AB7E57-E2B6-421C-921C-BA66B4D6413E}" srcOrd="0" destOrd="0" presId="urn:microsoft.com/office/officeart/2005/8/layout/radial4"/>
    <dgm:cxn modelId="{FAA10CBC-529B-4E98-8DA2-1776BABC34EA}" srcId="{B02C6A9A-059D-4825-81E4-9D13137A740E}" destId="{7A806DB8-512F-42F0-9A7B-293C96BC1EA4}" srcOrd="1" destOrd="0" parTransId="{B245DFC6-D10E-4918-9A36-1A9088F4F184}" sibTransId="{9BA196BB-1BE1-4506-80FC-1F31CC9604D4}"/>
    <dgm:cxn modelId="{917BE5CF-65EE-4986-A27B-00D4DC39D1B9}" type="presOf" srcId="{E45CCA9C-ECCA-45F1-AA70-7683569F7DCD}" destId="{C53DF306-C633-4EE3-8B3A-4C154654EC0A}" srcOrd="0" destOrd="0" presId="urn:microsoft.com/office/officeart/2005/8/layout/radial4"/>
    <dgm:cxn modelId="{7051EB27-C628-4A4F-AE62-4EF0F133357B}" type="presOf" srcId="{B02C6A9A-059D-4825-81E4-9D13137A740E}" destId="{98D559F5-60DB-42FE-AF3E-84EF81C284DE}" srcOrd="0" destOrd="0" presId="urn:microsoft.com/office/officeart/2005/8/layout/radial4"/>
    <dgm:cxn modelId="{FC88DA9E-3908-47FF-B85A-839989443C56}" srcId="{E45CCA9C-ECCA-45F1-AA70-7683569F7DCD}" destId="{B02C6A9A-059D-4825-81E4-9D13137A740E}" srcOrd="0" destOrd="0" parTransId="{C06B0B19-AE87-4A2F-B074-182FF9D160AF}" sibTransId="{FB1435EA-4080-4050-BD84-2E5733BC3D6A}"/>
    <dgm:cxn modelId="{391D99ED-5159-4CC6-B6B0-1A4EDFEE6A08}" type="presParOf" srcId="{C53DF306-C633-4EE3-8B3A-4C154654EC0A}" destId="{98D559F5-60DB-42FE-AF3E-84EF81C284DE}" srcOrd="0" destOrd="0" presId="urn:microsoft.com/office/officeart/2005/8/layout/radial4"/>
    <dgm:cxn modelId="{8F944D5D-BB63-49E5-ADAB-FD715D1B1708}" type="presParOf" srcId="{C53DF306-C633-4EE3-8B3A-4C154654EC0A}" destId="{EF984245-4A29-413A-8EAD-53578C1A4D20}" srcOrd="1" destOrd="0" presId="urn:microsoft.com/office/officeart/2005/8/layout/radial4"/>
    <dgm:cxn modelId="{703EFECF-C7C8-49FF-8E3B-F3E9978C9874}" type="presParOf" srcId="{C53DF306-C633-4EE3-8B3A-4C154654EC0A}" destId="{255B6366-F6DA-44F9-9201-886AD28ACD5E}" srcOrd="2" destOrd="0" presId="urn:microsoft.com/office/officeart/2005/8/layout/radial4"/>
    <dgm:cxn modelId="{4E9BB772-3D23-4EFE-AFAE-14E470D9A15D}" type="presParOf" srcId="{C53DF306-C633-4EE3-8B3A-4C154654EC0A}" destId="{E1AB7E57-E2B6-421C-921C-BA66B4D6413E}" srcOrd="3" destOrd="0" presId="urn:microsoft.com/office/officeart/2005/8/layout/radial4"/>
    <dgm:cxn modelId="{B4D761C5-C861-4BDE-BE04-0660ED2B3E86}" type="presParOf" srcId="{C53DF306-C633-4EE3-8B3A-4C154654EC0A}" destId="{C5BF51DF-D319-476A-AB04-8774351ACBAF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CFE6CF-1869-4710-B470-FD3313C8ED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1C72736-5D73-49FB-8503-951CB01B423A}">
      <dgm:prSet/>
      <dgm:spPr/>
      <dgm:t>
        <a:bodyPr/>
        <a:lstStyle/>
        <a:p>
          <a:pPr algn="ctr"/>
          <a:r>
            <a:rPr lang="fr-BE" b="1" noProof="0" dirty="0"/>
            <a:t>Incertitude sur la direction et la magnitude de l’impact sur l’économie</a:t>
          </a:r>
        </a:p>
      </dgm:t>
    </dgm:pt>
    <dgm:pt modelId="{FEF5AB2E-DEA4-4B96-80E9-11D1BC3B8B04}" type="parTrans" cxnId="{2499A1E2-ACF7-4B17-815F-0891BEDD0288}">
      <dgm:prSet/>
      <dgm:spPr/>
      <dgm:t>
        <a:bodyPr/>
        <a:lstStyle/>
        <a:p>
          <a:endParaRPr lang="fr-BE" b="1" noProof="0" dirty="0"/>
        </a:p>
      </dgm:t>
    </dgm:pt>
    <dgm:pt modelId="{DA1259B6-61D7-46DD-BD53-ACF4CD067F9A}" type="sibTrans" cxnId="{2499A1E2-ACF7-4B17-815F-0891BEDD0288}">
      <dgm:prSet/>
      <dgm:spPr/>
      <dgm:t>
        <a:bodyPr/>
        <a:lstStyle/>
        <a:p>
          <a:endParaRPr lang="fr-BE" b="1" noProof="0" dirty="0"/>
        </a:p>
      </dgm:t>
    </dgm:pt>
    <dgm:pt modelId="{02DFB772-4735-41B6-816E-0A2E87C395C3}" type="pres">
      <dgm:prSet presAssocID="{F7CFE6CF-1869-4710-B470-FD3313C8ED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B0BA0995-E42A-4F60-98F9-3C521B9964B0}" type="pres">
      <dgm:prSet presAssocID="{F1C72736-5D73-49FB-8503-951CB01B423A}" presName="parentText" presStyleLbl="node1" presStyleIdx="0" presStyleCnt="1" custLinFactY="-200000" custLinFactNeighborX="48527" custLinFactNeighborY="-203710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2499A1E2-ACF7-4B17-815F-0891BEDD0288}" srcId="{F7CFE6CF-1869-4710-B470-FD3313C8ED5F}" destId="{F1C72736-5D73-49FB-8503-951CB01B423A}" srcOrd="0" destOrd="0" parTransId="{FEF5AB2E-DEA4-4B96-80E9-11D1BC3B8B04}" sibTransId="{DA1259B6-61D7-46DD-BD53-ACF4CD067F9A}"/>
    <dgm:cxn modelId="{01EC371F-51F5-499D-B278-8D9E2D4901ED}" type="presOf" srcId="{F7CFE6CF-1869-4710-B470-FD3313C8ED5F}" destId="{02DFB772-4735-41B6-816E-0A2E87C395C3}" srcOrd="0" destOrd="0" presId="urn:microsoft.com/office/officeart/2005/8/layout/vList2"/>
    <dgm:cxn modelId="{D8782654-E174-4716-8228-A82DEA7FA5E5}" type="presOf" srcId="{F1C72736-5D73-49FB-8503-951CB01B423A}" destId="{B0BA0995-E42A-4F60-98F9-3C521B9964B0}" srcOrd="0" destOrd="0" presId="urn:microsoft.com/office/officeart/2005/8/layout/vList2"/>
    <dgm:cxn modelId="{0D6E6D04-589A-48D8-B676-7362DABA1407}" type="presParOf" srcId="{02DFB772-4735-41B6-816E-0A2E87C395C3}" destId="{B0BA0995-E42A-4F60-98F9-3C521B9964B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E6D90-7793-4E3B-AD26-26A1235098EB}">
      <dsp:nvSpPr>
        <dsp:cNvPr id="0" name=""/>
        <dsp:cNvSpPr/>
      </dsp:nvSpPr>
      <dsp:spPr>
        <a:xfrm>
          <a:off x="0" y="590"/>
          <a:ext cx="3766930" cy="617759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noProof="0" dirty="0"/>
            <a:t>Mais…</a:t>
          </a:r>
        </a:p>
      </dsp:txBody>
      <dsp:txXfrm>
        <a:off x="30157" y="30747"/>
        <a:ext cx="3706616" cy="557445"/>
      </dsp:txXfrm>
    </dsp:sp>
    <dsp:sp modelId="{4286E439-ECA2-43C3-B7B4-4B937E3CBC17}">
      <dsp:nvSpPr>
        <dsp:cNvPr id="0" name=""/>
        <dsp:cNvSpPr/>
      </dsp:nvSpPr>
      <dsp:spPr>
        <a:xfrm>
          <a:off x="0" y="655783"/>
          <a:ext cx="3766930" cy="129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60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BE" sz="1900" kern="1200" noProof="0" dirty="0"/>
            <a:t>Les mesures de productivité restent modestes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BE" sz="1900" kern="1200" noProof="0" dirty="0"/>
            <a:t>L’effet ‘superstar’ peut affaiblir la concurrence</a:t>
          </a:r>
        </a:p>
      </dsp:txBody>
      <dsp:txXfrm>
        <a:off x="0" y="655783"/>
        <a:ext cx="3766930" cy="1291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559F5-60DB-42FE-AF3E-84EF81C284DE}">
      <dsp:nvSpPr>
        <dsp:cNvPr id="0" name=""/>
        <dsp:cNvSpPr/>
      </dsp:nvSpPr>
      <dsp:spPr>
        <a:xfrm>
          <a:off x="2021803" y="2020147"/>
          <a:ext cx="2324291" cy="23455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300" b="1" kern="1200" noProof="0" dirty="0"/>
            <a:t>Prix plus bas et croissance plus dynamique</a:t>
          </a:r>
        </a:p>
      </dsp:txBody>
      <dsp:txXfrm>
        <a:off x="2362188" y="2363646"/>
        <a:ext cx="1643521" cy="1658558"/>
      </dsp:txXfrm>
    </dsp:sp>
    <dsp:sp modelId="{EF984245-4A29-413A-8EAD-53578C1A4D20}">
      <dsp:nvSpPr>
        <dsp:cNvPr id="0" name=""/>
        <dsp:cNvSpPr/>
      </dsp:nvSpPr>
      <dsp:spPr>
        <a:xfrm rot="12900000">
          <a:off x="823533" y="1767821"/>
          <a:ext cx="1468373" cy="57281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B6366-F6DA-44F9-9201-886AD28ACD5E}">
      <dsp:nvSpPr>
        <dsp:cNvPr id="0" name=""/>
        <dsp:cNvSpPr/>
      </dsp:nvSpPr>
      <dsp:spPr>
        <a:xfrm>
          <a:off x="1622" y="869365"/>
          <a:ext cx="1909374" cy="1527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600" kern="1200" noProof="0" dirty="0"/>
            <a:t>Hausse de la productivité</a:t>
          </a:r>
        </a:p>
      </dsp:txBody>
      <dsp:txXfrm>
        <a:off x="46361" y="914104"/>
        <a:ext cx="1819896" cy="1438021"/>
      </dsp:txXfrm>
    </dsp:sp>
    <dsp:sp modelId="{E1AB7E57-E2B6-421C-921C-BA66B4D6413E}">
      <dsp:nvSpPr>
        <dsp:cNvPr id="0" name=""/>
        <dsp:cNvSpPr/>
      </dsp:nvSpPr>
      <dsp:spPr>
        <a:xfrm rot="19500000">
          <a:off x="4075992" y="1767821"/>
          <a:ext cx="1468373" cy="57281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F51DF-D319-476A-AB04-8774351ACBAF}">
      <dsp:nvSpPr>
        <dsp:cNvPr id="0" name=""/>
        <dsp:cNvSpPr/>
      </dsp:nvSpPr>
      <dsp:spPr>
        <a:xfrm>
          <a:off x="4456901" y="869365"/>
          <a:ext cx="1909374" cy="1527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/>
            <a:t>Plus de concurrence</a:t>
          </a:r>
          <a:endParaRPr lang="fr-BE" sz="2600" kern="1200"/>
        </a:p>
      </dsp:txBody>
      <dsp:txXfrm>
        <a:off x="4501640" y="914104"/>
        <a:ext cx="1819896" cy="14380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0.61369</cdr:x>
      <cdr:y>0.13413</cdr:y>
    </cdr:from>
    <cdr:to>
      <cdr:x>0.90465</cdr:x>
      <cdr:y>0.27581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966168" y="550435"/>
          <a:ext cx="2828663" cy="581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BE" sz="1200" noProof="0" dirty="0"/>
            <a:t>Moyenne de long terme des attentes dérivées des marchés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xmlns="" id="{48CB5175-EAF8-44A6-B420-997F707B99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E8579F04-901B-43BB-B2BA-4D914E8E7C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3455D-7B92-4A34-9DB0-B500B2DF30D7}" type="datetimeFigureOut">
              <a:rPr lang="nl-NL" smtClean="0"/>
              <a:t>21-6-2019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CF744ADE-5F02-4A69-AB6F-11EDC0BD0A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6DC482B4-52F7-4B63-9475-E0AA934769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DEC98-69D8-4098-8441-9FDEAFD75C3D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577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90A07-196B-4F4B-8E8C-301FB387CBE5}" type="datetimeFigureOut">
              <a:rPr lang="nl-NL" smtClean="0"/>
              <a:t>21-6-2019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76B4-2F3E-4542-A88B-B482618D0CAA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779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76B4-2F3E-4542-A88B-B482618D0CA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388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/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jdelijke aanduiding voor afbeelding 104">
            <a:extLst>
              <a:ext uri="{FF2B5EF4-FFF2-40B4-BE49-F238E27FC236}">
                <a16:creationId xmlns:a16="http://schemas.microsoft.com/office/drawing/2014/main" xmlns="" id="{4890D9C2-4906-4801-8494-D36B5DE05E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641445"/>
            <a:ext cx="12192000" cy="8566223"/>
          </a:xfrm>
          <a:custGeom>
            <a:avLst/>
            <a:gdLst>
              <a:gd name="connsiteX0" fmla="*/ 12192000 w 12192000"/>
              <a:gd name="connsiteY0" fmla="*/ 0 h 8566223"/>
              <a:gd name="connsiteX1" fmla="*/ 12192000 w 12192000"/>
              <a:gd name="connsiteY1" fmla="*/ 641443 h 8566223"/>
              <a:gd name="connsiteX2" fmla="*/ 12192000 w 12192000"/>
              <a:gd name="connsiteY2" fmla="*/ 664176 h 8566223"/>
              <a:gd name="connsiteX3" fmla="*/ 12192000 w 12192000"/>
              <a:gd name="connsiteY3" fmla="*/ 8566223 h 8566223"/>
              <a:gd name="connsiteX4" fmla="*/ 0 w 12192000"/>
              <a:gd name="connsiteY4" fmla="*/ 8566223 h 8566223"/>
              <a:gd name="connsiteX5" fmla="*/ 0 w 12192000"/>
              <a:gd name="connsiteY5" fmla="*/ 641443 h 8566223"/>
              <a:gd name="connsiteX6" fmla="*/ 11550557 w 12192000"/>
              <a:gd name="connsiteY6" fmla="*/ 641443 h 8566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8566223">
                <a:moveTo>
                  <a:pt x="12192000" y="0"/>
                </a:moveTo>
                <a:lnTo>
                  <a:pt x="12192000" y="641443"/>
                </a:lnTo>
                <a:lnTo>
                  <a:pt x="12192000" y="664176"/>
                </a:lnTo>
                <a:lnTo>
                  <a:pt x="12192000" y="8566223"/>
                </a:lnTo>
                <a:lnTo>
                  <a:pt x="0" y="8566223"/>
                </a:lnTo>
                <a:lnTo>
                  <a:pt x="0" y="641443"/>
                </a:lnTo>
                <a:lnTo>
                  <a:pt x="11550557" y="64144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3780000">
            <a:noAutofit/>
          </a:bodyPr>
          <a:lstStyle>
            <a:lvl1pPr marL="0" indent="0" algn="ctr">
              <a:buNone/>
              <a:defRPr sz="1100" i="1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  <a:endParaRPr lang="nl-NL" dirty="0"/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xmlns="" id="{FD189DE6-E37E-4E61-9CA8-944B635091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67215" y="2"/>
            <a:ext cx="7924783" cy="7924780"/>
          </a:xfrm>
          <a:custGeom>
            <a:avLst/>
            <a:gdLst>
              <a:gd name="connsiteX0" fmla="*/ 6858000 w 13716002"/>
              <a:gd name="connsiteY0" fmla="*/ 6857997 h 13715996"/>
              <a:gd name="connsiteX1" fmla="*/ 6858002 w 13716002"/>
              <a:gd name="connsiteY1" fmla="*/ 6857997 h 13715996"/>
              <a:gd name="connsiteX2" fmla="*/ 6858001 w 13716002"/>
              <a:gd name="connsiteY2" fmla="*/ 6857998 h 13715996"/>
              <a:gd name="connsiteX3" fmla="*/ 13716000 w 13716002"/>
              <a:gd name="connsiteY3" fmla="*/ 6857998 h 13715996"/>
              <a:gd name="connsiteX4" fmla="*/ 13716000 w 13716002"/>
              <a:gd name="connsiteY4" fmla="*/ 6857997 h 13715996"/>
              <a:gd name="connsiteX5" fmla="*/ 13716002 w 13716002"/>
              <a:gd name="connsiteY5" fmla="*/ 6857997 h 13715996"/>
              <a:gd name="connsiteX6" fmla="*/ 13716002 w 13716002"/>
              <a:gd name="connsiteY6" fmla="*/ 13715996 h 13715996"/>
              <a:gd name="connsiteX7" fmla="*/ 6858000 w 13716002"/>
              <a:gd name="connsiteY7" fmla="*/ 13715996 h 13715996"/>
              <a:gd name="connsiteX8" fmla="*/ 6857999 w 13716002"/>
              <a:gd name="connsiteY8" fmla="*/ 6857997 h 13715996"/>
              <a:gd name="connsiteX9" fmla="*/ 6857999 w 13716002"/>
              <a:gd name="connsiteY9" fmla="*/ 13715996 h 13715996"/>
              <a:gd name="connsiteX10" fmla="*/ 0 w 13716002"/>
              <a:gd name="connsiteY10" fmla="*/ 13715996 h 13715996"/>
              <a:gd name="connsiteX11" fmla="*/ 13716000 w 13716002"/>
              <a:gd name="connsiteY11" fmla="*/ 0 h 13715996"/>
              <a:gd name="connsiteX12" fmla="*/ 13716000 w 13716002"/>
              <a:gd name="connsiteY12" fmla="*/ 6857997 h 13715996"/>
              <a:gd name="connsiteX13" fmla="*/ 6858002 w 13716002"/>
              <a:gd name="connsiteY13" fmla="*/ 6857997 h 1371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716002" h="13715996">
                <a:moveTo>
                  <a:pt x="6858000" y="6857997"/>
                </a:moveTo>
                <a:lnTo>
                  <a:pt x="6858002" y="6857997"/>
                </a:lnTo>
                <a:lnTo>
                  <a:pt x="6858001" y="6857998"/>
                </a:lnTo>
                <a:lnTo>
                  <a:pt x="13716000" y="6857998"/>
                </a:lnTo>
                <a:lnTo>
                  <a:pt x="13716000" y="6857997"/>
                </a:lnTo>
                <a:lnTo>
                  <a:pt x="13716002" y="6857997"/>
                </a:lnTo>
                <a:lnTo>
                  <a:pt x="13716002" y="13715996"/>
                </a:lnTo>
                <a:lnTo>
                  <a:pt x="6858000" y="13715996"/>
                </a:lnTo>
                <a:close/>
                <a:moveTo>
                  <a:pt x="6857999" y="6857997"/>
                </a:moveTo>
                <a:lnTo>
                  <a:pt x="6857999" y="13715996"/>
                </a:lnTo>
                <a:lnTo>
                  <a:pt x="0" y="13715996"/>
                </a:lnTo>
                <a:close/>
                <a:moveTo>
                  <a:pt x="13716000" y="0"/>
                </a:moveTo>
                <a:lnTo>
                  <a:pt x="13716000" y="6857997"/>
                </a:lnTo>
                <a:lnTo>
                  <a:pt x="6858002" y="68579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27" name="Tijdelijke aanduiding voor tekst 26">
            <a:extLst>
              <a:ext uri="{FF2B5EF4-FFF2-40B4-BE49-F238E27FC236}">
                <a16:creationId xmlns:a16="http://schemas.microsoft.com/office/drawing/2014/main" xmlns="" id="{65219310-FFB2-4324-894B-94B4DCEC43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5333996" y="2360"/>
            <a:ext cx="6858005" cy="6858002"/>
          </a:xfrm>
          <a:custGeom>
            <a:avLst/>
            <a:gdLst>
              <a:gd name="connsiteX0" fmla="*/ 6858000 w 13716002"/>
              <a:gd name="connsiteY0" fmla="*/ 6857997 h 13715996"/>
              <a:gd name="connsiteX1" fmla="*/ 6858002 w 13716002"/>
              <a:gd name="connsiteY1" fmla="*/ 6857997 h 13715996"/>
              <a:gd name="connsiteX2" fmla="*/ 6858001 w 13716002"/>
              <a:gd name="connsiteY2" fmla="*/ 6857998 h 13715996"/>
              <a:gd name="connsiteX3" fmla="*/ 13716000 w 13716002"/>
              <a:gd name="connsiteY3" fmla="*/ 6857998 h 13715996"/>
              <a:gd name="connsiteX4" fmla="*/ 13716000 w 13716002"/>
              <a:gd name="connsiteY4" fmla="*/ 6857997 h 13715996"/>
              <a:gd name="connsiteX5" fmla="*/ 13716002 w 13716002"/>
              <a:gd name="connsiteY5" fmla="*/ 6857997 h 13715996"/>
              <a:gd name="connsiteX6" fmla="*/ 13716002 w 13716002"/>
              <a:gd name="connsiteY6" fmla="*/ 13715996 h 13715996"/>
              <a:gd name="connsiteX7" fmla="*/ 6858000 w 13716002"/>
              <a:gd name="connsiteY7" fmla="*/ 13715996 h 13715996"/>
              <a:gd name="connsiteX8" fmla="*/ 6857999 w 13716002"/>
              <a:gd name="connsiteY8" fmla="*/ 6857997 h 13715996"/>
              <a:gd name="connsiteX9" fmla="*/ 6857999 w 13716002"/>
              <a:gd name="connsiteY9" fmla="*/ 13715996 h 13715996"/>
              <a:gd name="connsiteX10" fmla="*/ 0 w 13716002"/>
              <a:gd name="connsiteY10" fmla="*/ 13715996 h 13715996"/>
              <a:gd name="connsiteX11" fmla="*/ 13716000 w 13716002"/>
              <a:gd name="connsiteY11" fmla="*/ 0 h 13715996"/>
              <a:gd name="connsiteX12" fmla="*/ 13716000 w 13716002"/>
              <a:gd name="connsiteY12" fmla="*/ 6857997 h 13715996"/>
              <a:gd name="connsiteX13" fmla="*/ 6858002 w 13716002"/>
              <a:gd name="connsiteY13" fmla="*/ 6857997 h 1371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716002" h="13715996">
                <a:moveTo>
                  <a:pt x="6858000" y="6857997"/>
                </a:moveTo>
                <a:lnTo>
                  <a:pt x="6858002" y="6857997"/>
                </a:lnTo>
                <a:lnTo>
                  <a:pt x="6858001" y="6857998"/>
                </a:lnTo>
                <a:lnTo>
                  <a:pt x="13716000" y="6857998"/>
                </a:lnTo>
                <a:lnTo>
                  <a:pt x="13716000" y="6857997"/>
                </a:lnTo>
                <a:lnTo>
                  <a:pt x="13716002" y="6857997"/>
                </a:lnTo>
                <a:lnTo>
                  <a:pt x="13716002" y="13715996"/>
                </a:lnTo>
                <a:lnTo>
                  <a:pt x="6858000" y="13715996"/>
                </a:lnTo>
                <a:close/>
                <a:moveTo>
                  <a:pt x="6857999" y="6857997"/>
                </a:moveTo>
                <a:lnTo>
                  <a:pt x="6857999" y="13715996"/>
                </a:lnTo>
                <a:lnTo>
                  <a:pt x="0" y="13715996"/>
                </a:lnTo>
                <a:close/>
                <a:moveTo>
                  <a:pt x="13716000" y="0"/>
                </a:moveTo>
                <a:lnTo>
                  <a:pt x="13716000" y="6857997"/>
                </a:lnTo>
                <a:lnTo>
                  <a:pt x="6858002" y="6857997"/>
                </a:lnTo>
                <a:close/>
              </a:path>
            </a:pathLst>
          </a:custGeom>
          <a:solidFill>
            <a:srgbClr val="004489">
              <a:alpha val="20000"/>
            </a:srgb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103" name="WAAS">
            <a:extLst>
              <a:ext uri="{FF2B5EF4-FFF2-40B4-BE49-F238E27FC236}">
                <a16:creationId xmlns:a16="http://schemas.microsoft.com/office/drawing/2014/main" xmlns="" id="{6FF4435B-0259-4A0B-8766-113FA6C7150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0" y="-1"/>
            <a:ext cx="7260609" cy="7924779"/>
          </a:xfrm>
          <a:prstGeom prst="rect">
            <a:avLst/>
          </a:prstGeom>
          <a:gradFill>
            <a:gsLst>
              <a:gs pos="50000">
                <a:schemeClr val="bg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/>
              <a:t> 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9494CA00-555D-4751-8668-226BC887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8185154"/>
            <a:ext cx="4114800" cy="151790"/>
          </a:xfrm>
          <a:prstGeom prst="rect">
            <a:avLst/>
          </a:prstGeom>
        </p:spPr>
        <p:txBody>
          <a:bodyPr/>
          <a:lstStyle/>
          <a:p>
            <a:r>
              <a:rPr lang="nl-NL" noProof="0"/>
              <a:t>Bedrijfspresentatie 2019</a:t>
            </a:r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xmlns="" id="{BF1CAEF2-83C9-4C0A-9617-DB527CA79ED0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tx1">
              <a:alpha val="41000"/>
            </a:schemeClr>
          </a:solidFill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xmlns="" id="{BA813301-FAF6-47FC-8C20-C23524B0429E}"/>
                </a:ext>
              </a:extLst>
            </p:cNvPr>
            <p:cNvSpPr/>
            <p:nvPr userDrawn="1"/>
          </p:nvSpPr>
          <p:spPr>
            <a:xfrm>
              <a:off x="0" y="0"/>
              <a:ext cx="12192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xmlns="" id="{F932F302-1C3E-47C4-8DCA-265904A273BA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xmlns="" id="{6364D8A0-DE7A-4BC0-8BC7-1AA6C32FC84C}"/>
                </a:ext>
              </a:extLst>
            </p:cNvPr>
            <p:cNvSpPr/>
            <p:nvPr userDrawn="1"/>
          </p:nvSpPr>
          <p:spPr>
            <a:xfrm>
              <a:off x="11544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xmlns="" id="{18578005-3FE3-4132-AF2A-85CD1AF74089}"/>
                </a:ext>
              </a:extLst>
            </p:cNvPr>
            <p:cNvSpPr/>
            <p:nvPr userDrawn="1"/>
          </p:nvSpPr>
          <p:spPr>
            <a:xfrm>
              <a:off x="0" y="1437668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xmlns="" id="{CE3F93E9-E87B-4BC4-9918-7DF33C760B4E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xmlns="" id="{BC4AAB43-7121-4F0E-BAF5-E8A0E2BC45F9}"/>
                </a:ext>
              </a:extLst>
            </p:cNvPr>
            <p:cNvSpPr/>
            <p:nvPr userDrawn="1"/>
          </p:nvSpPr>
          <p:spPr>
            <a:xfrm>
              <a:off x="0" y="5969636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xmlns="" id="{8F8E34B6-7354-4A2F-91B3-70CD499A52AB}"/>
                </a:ext>
              </a:extLst>
            </p:cNvPr>
            <p:cNvSpPr/>
            <p:nvPr userDrawn="1"/>
          </p:nvSpPr>
          <p:spPr>
            <a:xfrm>
              <a:off x="11832000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grpSp>
        <p:nvGrpSpPr>
          <p:cNvPr id="24" name="Groep 23">
            <a:extLst>
              <a:ext uri="{FF2B5EF4-FFF2-40B4-BE49-F238E27FC236}">
                <a16:creationId xmlns:a16="http://schemas.microsoft.com/office/drawing/2014/main" xmlns="" id="{FA8FF961-5845-4C6C-93E3-380567C5CBAB}"/>
              </a:ext>
            </a:extLst>
          </p:cNvPr>
          <p:cNvGrpSpPr/>
          <p:nvPr userDrawn="1"/>
        </p:nvGrpSpPr>
        <p:grpSpPr>
          <a:xfrm>
            <a:off x="0" y="-490815"/>
            <a:ext cx="3411940" cy="300251"/>
            <a:chOff x="0" y="-371522"/>
            <a:chExt cx="3411940" cy="300251"/>
          </a:xfrm>
        </p:grpSpPr>
        <p:sp>
          <p:nvSpPr>
            <p:cNvPr id="7" name="Rechthoek: afgeronde hoeken 6">
              <a:extLst>
                <a:ext uri="{FF2B5EF4-FFF2-40B4-BE49-F238E27FC236}">
                  <a16:creationId xmlns:a16="http://schemas.microsoft.com/office/drawing/2014/main" xmlns="" id="{7D3AA19E-3DC8-4556-BC42-05B65FEB6237}"/>
                </a:ext>
              </a:extLst>
            </p:cNvPr>
            <p:cNvSpPr/>
            <p:nvPr userDrawn="1"/>
          </p:nvSpPr>
          <p:spPr>
            <a:xfrm>
              <a:off x="0" y="-371522"/>
              <a:ext cx="3411940" cy="3002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fr-BE" sz="1400" noProof="0" dirty="0"/>
                <a:t>Diapositive de titre / INTRO</a:t>
              </a:r>
            </a:p>
          </p:txBody>
        </p:sp>
        <p:sp>
          <p:nvSpPr>
            <p:cNvPr id="23" name="Rechthoekige driehoek 22">
              <a:extLst>
                <a:ext uri="{FF2B5EF4-FFF2-40B4-BE49-F238E27FC236}">
                  <a16:creationId xmlns:a16="http://schemas.microsoft.com/office/drawing/2014/main" xmlns="" id="{B21E738B-57BB-4FBB-87FA-59F67EF7F973}"/>
                </a:ext>
              </a:extLst>
            </p:cNvPr>
            <p:cNvSpPr/>
            <p:nvPr userDrawn="1"/>
          </p:nvSpPr>
          <p:spPr>
            <a:xfrm flipH="1">
              <a:off x="3111690" y="-371521"/>
              <a:ext cx="300250" cy="30025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fr-BE" sz="1600" noProof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2A71DEDF-37F1-4689-8FA1-5E743C7DD6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7999" y="1980000"/>
            <a:ext cx="5061685" cy="1635620"/>
          </a:xfrm>
        </p:spPr>
        <p:txBody>
          <a:bodyPr anchor="t"/>
          <a:lstStyle>
            <a:lvl1pPr algn="l">
              <a:lnSpc>
                <a:spcPct val="100000"/>
              </a:lnSpc>
              <a:defRPr sz="4000"/>
            </a:lvl1pPr>
          </a:lstStyle>
          <a:p>
            <a:r>
              <a:rPr lang="fr-BE" noProof="0" dirty="0"/>
              <a:t>Titre de la présentation</a:t>
            </a:r>
            <a:br>
              <a:rPr lang="fr-BE" noProof="0" dirty="0"/>
            </a:br>
            <a:r>
              <a:rPr lang="fr-BE" noProof="0" dirty="0"/>
              <a:t>(max. 3 lignes)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CEA18CD7-32A7-41E4-9DF7-7259FA2187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999" y="4140000"/>
            <a:ext cx="5061685" cy="395785"/>
          </a:xfrm>
        </p:spPr>
        <p:txBody>
          <a:bodyPr anchor="t"/>
          <a:lstStyle>
            <a:lvl1pPr marL="0" indent="0" algn="l">
              <a:spcAft>
                <a:spcPts val="0"/>
              </a:spcAft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BE" noProof="0" dirty="0"/>
              <a:t>Nom de l’orateur | Lieu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5EEA2768-3B92-4FC5-8ED3-7B1C505E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999" y="4500000"/>
            <a:ext cx="5061685" cy="216635"/>
          </a:xfrm>
          <a:prstGeom prst="rect">
            <a:avLst/>
          </a:prstGeom>
        </p:spPr>
        <p:txBody>
          <a:bodyPr anchor="t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AC761D7-2A9C-48D8-B902-D7A687372065}" type="datetime4">
              <a:rPr lang="fr-BE" smtClean="0"/>
              <a:pPr/>
              <a:t>21 juin 2019</a:t>
            </a:fld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2D1BBC6E-F9BF-4357-8F2F-8FFB4D000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9402" y="7315200"/>
            <a:ext cx="284597" cy="151790"/>
          </a:xfrm>
        </p:spPr>
        <p:txBody>
          <a:bodyPr/>
          <a:lstStyle/>
          <a:p>
            <a:fld id="{D7B5DC5B-6873-43DB-ADC7-B15ACCE0DFDB}" type="slidenum">
              <a:rPr lang="nl-NL" noProof="0" smtClean="0"/>
              <a:t>‹N°›</a:t>
            </a:fld>
            <a:endParaRPr lang="nl-NL" noProof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053D8E8-D413-4B31-9DDA-B635485921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90" y="849021"/>
            <a:ext cx="2785211" cy="85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014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50% / Texte 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jdelijke aanduiding voor grafiek 17">
            <a:extLst>
              <a:ext uri="{FF2B5EF4-FFF2-40B4-BE49-F238E27FC236}">
                <a16:creationId xmlns:a16="http://schemas.microsoft.com/office/drawing/2014/main" xmlns="" id="{DBA71E3C-25E8-48C7-ADDE-457CFCC8F87A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1080000" y="1799999"/>
            <a:ext cx="4680000" cy="3960000"/>
          </a:xfrm>
          <a:noFill/>
        </p:spPr>
        <p:txBody>
          <a:bodyPr tIns="1368000"/>
          <a:lstStyle>
            <a:lvl1pPr marL="0" indent="0" algn="ctr">
              <a:spcAft>
                <a:spcPts val="0"/>
              </a:spcAft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noProof="0" dirty="0"/>
              <a:t>Cliquez sur l’icône ci-dessous </a:t>
            </a:r>
            <a:br>
              <a:rPr lang="fr-FR" noProof="0" dirty="0"/>
            </a:br>
            <a:r>
              <a:rPr lang="fr-FR" noProof="0" dirty="0"/>
              <a:t>pour insérer un graphique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480000" y="1800000"/>
            <a:ext cx="5123998" cy="3975394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BE" noProof="0"/>
              <a:t>Bullet</a:t>
            </a:r>
          </a:p>
          <a:p>
            <a:pPr lvl="1"/>
            <a:r>
              <a:rPr lang="fr-BE" noProof="0"/>
              <a:t>Sub-bullet #1</a:t>
            </a:r>
          </a:p>
          <a:p>
            <a:pPr lvl="2"/>
            <a:r>
              <a:rPr lang="fr-BE" noProof="0"/>
              <a:t>Sub-bullet #2</a:t>
            </a:r>
          </a:p>
          <a:p>
            <a:pPr lvl="3"/>
            <a:r>
              <a:rPr lang="fr-BE" noProof="0"/>
              <a:t>Texte</a:t>
            </a:r>
          </a:p>
          <a:p>
            <a:pPr lvl="4"/>
            <a:r>
              <a:rPr lang="fr-BE" noProof="0"/>
              <a:t>En-tête</a:t>
            </a:r>
          </a:p>
          <a:p>
            <a:pPr lvl="5"/>
            <a:r>
              <a:rPr lang="fr-BE" noProof="0"/>
              <a:t>Bullet</a:t>
            </a:r>
          </a:p>
          <a:p>
            <a:pPr lvl="6"/>
            <a:r>
              <a:rPr lang="fr-BE" noProof="0"/>
              <a:t>Sub-bullet #1</a:t>
            </a:r>
          </a:p>
          <a:p>
            <a:pPr lvl="7"/>
            <a:r>
              <a:rPr lang="fr-BE" noProof="0"/>
              <a:t>Sub-bullet #2</a:t>
            </a:r>
          </a:p>
          <a:p>
            <a:pPr lvl="8"/>
            <a:r>
              <a:rPr lang="fr-BE" noProof="0"/>
              <a:t>Texte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948118"/>
            <a:ext cx="2092881" cy="168364"/>
          </a:xfrm>
          <a:prstGeom prst="rect">
            <a:avLst/>
          </a:prstGeom>
        </p:spPr>
        <p:txBody>
          <a:bodyPr/>
          <a:lstStyle/>
          <a:p>
            <a:fld id="{ED02F216-F139-423A-A170-E3824D3790AE}" type="datetime4">
              <a:rPr lang="nl-NL" noProof="0" smtClean="0"/>
              <a:t>21 juni 2019</a:t>
            </a:fld>
            <a:endParaRPr lang="nl-NL" noProof="0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xmlns="" id="{3E6332B5-4E0D-48E2-A746-713C0031DBB7}"/>
              </a:ext>
            </a:extLst>
          </p:cNvPr>
          <p:cNvGrpSpPr/>
          <p:nvPr userDrawn="1"/>
        </p:nvGrpSpPr>
        <p:grpSpPr>
          <a:xfrm>
            <a:off x="-301" y="0"/>
            <a:ext cx="12192301" cy="6858000"/>
            <a:chOff x="-301" y="0"/>
            <a:chExt cx="12192301" cy="6858000"/>
          </a:xfrm>
          <a:solidFill>
            <a:schemeClr val="tx1">
              <a:alpha val="41000"/>
            </a:schemeClr>
          </a:solidFill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xmlns="" id="{6ED0570C-5D59-4CEA-9C5A-337C38542850}"/>
                </a:ext>
              </a:extLst>
            </p:cNvPr>
            <p:cNvSpPr/>
            <p:nvPr userDrawn="1"/>
          </p:nvSpPr>
          <p:spPr>
            <a:xfrm>
              <a:off x="0" y="0"/>
              <a:ext cx="12192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xmlns="" id="{D6089C17-91EE-4AB2-9242-F63160729382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xmlns="" id="{ABB3FEBA-7B62-4E99-8D51-2AC8A0D99579}"/>
                </a:ext>
              </a:extLst>
            </p:cNvPr>
            <p:cNvSpPr/>
            <p:nvPr userDrawn="1"/>
          </p:nvSpPr>
          <p:spPr>
            <a:xfrm>
              <a:off x="11544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xmlns="" id="{C9103F86-0214-4851-ACB1-809B33D2053E}"/>
                </a:ext>
              </a:extLst>
            </p:cNvPr>
            <p:cNvSpPr/>
            <p:nvPr userDrawn="1"/>
          </p:nvSpPr>
          <p:spPr>
            <a:xfrm>
              <a:off x="0" y="1437668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xmlns="" id="{52240780-C3BD-4C0B-8338-C7AE9FAF0182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xmlns="" id="{5B4F7650-87ED-4B56-87F3-DAA3310867FA}"/>
                </a:ext>
              </a:extLst>
            </p:cNvPr>
            <p:cNvSpPr/>
            <p:nvPr userDrawn="1"/>
          </p:nvSpPr>
          <p:spPr>
            <a:xfrm>
              <a:off x="0" y="5969636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xmlns="" id="{33A31BCB-F11B-4BFE-AA80-F585CAD56C3E}"/>
                </a:ext>
              </a:extLst>
            </p:cNvPr>
            <p:cNvSpPr/>
            <p:nvPr userDrawn="1"/>
          </p:nvSpPr>
          <p:spPr>
            <a:xfrm>
              <a:off x="11832000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xmlns="" id="{73197691-8264-4C78-A937-86700EFEC632}"/>
                </a:ext>
              </a:extLst>
            </p:cNvPr>
            <p:cNvSpPr/>
            <p:nvPr userDrawn="1"/>
          </p:nvSpPr>
          <p:spPr>
            <a:xfrm>
              <a:off x="5772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xmlns="" id="{FDFDF787-90AD-45A8-A92F-AF8CB0A9C823}"/>
                </a:ext>
              </a:extLst>
            </p:cNvPr>
            <p:cNvSpPr/>
            <p:nvPr userDrawn="1"/>
          </p:nvSpPr>
          <p:spPr>
            <a:xfrm>
              <a:off x="-300" y="1"/>
              <a:ext cx="216000" cy="19776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xmlns="" id="{124C2D3A-F022-4889-B284-5E4FB79D5374}"/>
                </a:ext>
              </a:extLst>
            </p:cNvPr>
            <p:cNvSpPr/>
            <p:nvPr userDrawn="1"/>
          </p:nvSpPr>
          <p:spPr>
            <a:xfrm rot="5400000">
              <a:off x="880533" y="-880834"/>
              <a:ext cx="216000" cy="19776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xmlns="" id="{3F2F2889-E08A-4418-A3A7-0785E0AF43C4}"/>
                </a:ext>
              </a:extLst>
            </p:cNvPr>
            <p:cNvSpPr/>
            <p:nvPr userDrawn="1"/>
          </p:nvSpPr>
          <p:spPr>
            <a:xfrm>
              <a:off x="0" y="5605096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30" name="Tijdelijke aanduiding voor tekst 20">
            <a:extLst>
              <a:ext uri="{FF2B5EF4-FFF2-40B4-BE49-F238E27FC236}">
                <a16:creationId xmlns:a16="http://schemas.microsoft.com/office/drawing/2014/main" xmlns="" id="{286D2AE2-CD51-42A2-BD19-74BCE9ACA0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04530" y="5170531"/>
            <a:ext cx="1687469" cy="1687469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rgbClr val="004489">
              <a:alpha val="3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1" name="Tijdelijke aanduiding voor tekst 19">
            <a:extLst>
              <a:ext uri="{FF2B5EF4-FFF2-40B4-BE49-F238E27FC236}">
                <a16:creationId xmlns:a16="http://schemas.microsoft.com/office/drawing/2014/main" xmlns="" id="{6B277AE9-8986-4B39-B19D-6E405C0DE7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63067" y="5329068"/>
            <a:ext cx="1528932" cy="1528932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2" name="Tijdelijke aanduiding voor tekst 21">
            <a:extLst>
              <a:ext uri="{FF2B5EF4-FFF2-40B4-BE49-F238E27FC236}">
                <a16:creationId xmlns:a16="http://schemas.microsoft.com/office/drawing/2014/main" xmlns="" id="{F6FB0070-B951-4A20-846C-4635B5AC8B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0" y="-1786"/>
            <a:ext cx="956930" cy="958715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rgbClr val="004489">
              <a:alpha val="3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3" name="Tijdelijke aanduiding voor tekst 22">
            <a:extLst>
              <a:ext uri="{FF2B5EF4-FFF2-40B4-BE49-F238E27FC236}">
                <a16:creationId xmlns:a16="http://schemas.microsoft.com/office/drawing/2014/main" xmlns="" id="{B28B88EF-E6AC-4AB5-BD9A-07CCC340C0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90927" y="89311"/>
            <a:ext cx="775076" cy="776522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‹N°›</a:t>
            </a:fld>
            <a:endParaRPr lang="nl-NL" noProof="0"/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xmlns="" id="{166976CA-E049-4BB4-9FA9-89412434A9F6}"/>
              </a:ext>
            </a:extLst>
          </p:cNvPr>
          <p:cNvGrpSpPr/>
          <p:nvPr userDrawn="1"/>
        </p:nvGrpSpPr>
        <p:grpSpPr>
          <a:xfrm>
            <a:off x="0" y="-490815"/>
            <a:ext cx="3411940" cy="300251"/>
            <a:chOff x="0" y="-371522"/>
            <a:chExt cx="3411940" cy="300251"/>
          </a:xfrm>
        </p:grpSpPr>
        <p:sp>
          <p:nvSpPr>
            <p:cNvPr id="25" name="Rechthoek: afgeronde hoeken 24">
              <a:extLst>
                <a:ext uri="{FF2B5EF4-FFF2-40B4-BE49-F238E27FC236}">
                  <a16:creationId xmlns:a16="http://schemas.microsoft.com/office/drawing/2014/main" xmlns="" id="{29B17579-6A95-47F2-AD27-186C4D8DE524}"/>
                </a:ext>
              </a:extLst>
            </p:cNvPr>
            <p:cNvSpPr/>
            <p:nvPr userDrawn="1"/>
          </p:nvSpPr>
          <p:spPr>
            <a:xfrm>
              <a:off x="0" y="-371522"/>
              <a:ext cx="3411940" cy="3002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BE" sz="1400" noProof="0"/>
                <a:t>Graphique 50% / Texte 50%</a:t>
              </a:r>
            </a:p>
          </p:txBody>
        </p:sp>
        <p:sp>
          <p:nvSpPr>
            <p:cNvPr id="26" name="Rechthoekige driehoek 25">
              <a:extLst>
                <a:ext uri="{FF2B5EF4-FFF2-40B4-BE49-F238E27FC236}">
                  <a16:creationId xmlns:a16="http://schemas.microsoft.com/office/drawing/2014/main" xmlns="" id="{13603636-DFC6-422F-8EE6-879662AFB861}"/>
                </a:ext>
              </a:extLst>
            </p:cNvPr>
            <p:cNvSpPr/>
            <p:nvPr userDrawn="1"/>
          </p:nvSpPr>
          <p:spPr>
            <a:xfrm flipH="1">
              <a:off x="3111690" y="-371521"/>
              <a:ext cx="300250" cy="30025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fr-BE" sz="1600" noProof="0"/>
            </a:p>
          </p:txBody>
        </p:sp>
      </p:grp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xmlns="" id="{65ACDA68-C1E8-486C-8AB2-CE208BE41BB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Source(s): </a:t>
            </a:r>
          </a:p>
          <a:p>
            <a:pPr marL="85725" indent="-85725"/>
            <a:r>
              <a:rPr lang="en-GB" baseline="30000" dirty="0"/>
              <a:t>1	</a:t>
            </a:r>
            <a:r>
              <a:rPr lang="en-GB" dirty="0"/>
              <a:t>Note de bas de page</a:t>
            </a:r>
          </a:p>
          <a:p>
            <a:pPr marL="85725" indent="-85725"/>
            <a:r>
              <a:rPr lang="en-GB" baseline="30000" dirty="0"/>
              <a:t>2	</a:t>
            </a:r>
            <a:r>
              <a:rPr lang="en-GB" dirty="0"/>
              <a:t>Note de bas de page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204822F6-0C62-4A75-BDE7-9275FF85A4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80000" y="1259999"/>
            <a:ext cx="4680000" cy="54000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800">
                <a:solidFill>
                  <a:srgbClr val="0076C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buFontTx/>
              <a:buNone/>
              <a:defRPr sz="1200">
                <a:solidFill>
                  <a:srgbClr val="0076C8"/>
                </a:solidFill>
              </a:defRPr>
            </a:lvl2pPr>
          </a:lstStyle>
          <a:p>
            <a:pPr lvl="0"/>
            <a:r>
              <a:rPr lang="fr-BE" noProof="0" dirty="0"/>
              <a:t>Titre</a:t>
            </a:r>
          </a:p>
          <a:p>
            <a:pPr lvl="1"/>
            <a:r>
              <a:rPr lang="fr-BE" noProof="0" dirty="0"/>
              <a:t>(sous-titre)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xmlns="" id="{40393FAC-5F1B-47E9-9F21-44CA8E35A5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79500" y="180000"/>
            <a:ext cx="10800000" cy="864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800" b="0" baseline="0">
                <a:solidFill>
                  <a:srgbClr val="0076C8"/>
                </a:solidFill>
                <a:latin typeface="+mj-lt"/>
              </a:defRPr>
            </a:lvl1pPr>
            <a:lvl2pPr marL="0" indent="0">
              <a:spcAft>
                <a:spcPts val="0"/>
              </a:spcAft>
              <a:buNone/>
              <a:defRPr sz="1800">
                <a:solidFill>
                  <a:srgbClr val="0076C8"/>
                </a:solidFill>
              </a:defRPr>
            </a:lvl2pPr>
            <a:lvl3pPr marL="542925" indent="0">
              <a:buNone/>
              <a:defRPr/>
            </a:lvl3pPr>
          </a:lstStyle>
          <a:p>
            <a:pPr lvl="0"/>
            <a:r>
              <a:rPr lang="fr-BE" noProof="0"/>
              <a:t>Titre</a:t>
            </a:r>
          </a:p>
          <a:p>
            <a:pPr lvl="1"/>
            <a:r>
              <a:rPr lang="fr-BE" noProof="0"/>
              <a:t>(sous-titre)</a:t>
            </a:r>
          </a:p>
        </p:txBody>
      </p:sp>
    </p:spTree>
    <p:extLst>
      <p:ext uri="{BB962C8B-B14F-4D97-AF65-F5344CB8AC3E}">
        <p14:creationId xmlns:p14="http://schemas.microsoft.com/office/powerpoint/2010/main" val="13451025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50% / Table 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jdelijke aanduiding voor grafiek 17">
            <a:extLst>
              <a:ext uri="{FF2B5EF4-FFF2-40B4-BE49-F238E27FC236}">
                <a16:creationId xmlns:a16="http://schemas.microsoft.com/office/drawing/2014/main" xmlns="" id="{DBA71E3C-25E8-48C7-ADDE-457CFCC8F87A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1080000" y="1799999"/>
            <a:ext cx="4680000" cy="3960000"/>
          </a:xfrm>
          <a:noFill/>
        </p:spPr>
        <p:txBody>
          <a:bodyPr tIns="1368000"/>
          <a:lstStyle>
            <a:lvl1pPr marL="0" indent="0" algn="ctr">
              <a:spcAft>
                <a:spcPts val="0"/>
              </a:spcAft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BE" noProof="0" dirty="0"/>
              <a:t>Cliquez sur l’icône ci-dessous </a:t>
            </a:r>
            <a:br>
              <a:rPr lang="fr-BE" noProof="0" dirty="0"/>
            </a:br>
            <a:r>
              <a:rPr lang="fr-BE" noProof="0" dirty="0"/>
              <a:t>pour insérer un graphique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948118"/>
            <a:ext cx="2092881" cy="168364"/>
          </a:xfrm>
          <a:prstGeom prst="rect">
            <a:avLst/>
          </a:prstGeom>
        </p:spPr>
        <p:txBody>
          <a:bodyPr/>
          <a:lstStyle/>
          <a:p>
            <a:fld id="{ED02F216-F139-423A-A170-E3824D3790AE}" type="datetime4">
              <a:rPr lang="nl-NL" noProof="0" smtClean="0"/>
              <a:t>21 juni 2019</a:t>
            </a:fld>
            <a:endParaRPr lang="nl-NL" noProof="0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xmlns="" id="{3E6332B5-4E0D-48E2-A746-713C0031DBB7}"/>
              </a:ext>
            </a:extLst>
          </p:cNvPr>
          <p:cNvGrpSpPr/>
          <p:nvPr userDrawn="1"/>
        </p:nvGrpSpPr>
        <p:grpSpPr>
          <a:xfrm>
            <a:off x="-301" y="0"/>
            <a:ext cx="12192301" cy="6858000"/>
            <a:chOff x="-301" y="0"/>
            <a:chExt cx="12192301" cy="6858000"/>
          </a:xfrm>
          <a:solidFill>
            <a:schemeClr val="tx1">
              <a:alpha val="41000"/>
            </a:schemeClr>
          </a:solidFill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xmlns="" id="{6ED0570C-5D59-4CEA-9C5A-337C38542850}"/>
                </a:ext>
              </a:extLst>
            </p:cNvPr>
            <p:cNvSpPr/>
            <p:nvPr userDrawn="1"/>
          </p:nvSpPr>
          <p:spPr>
            <a:xfrm>
              <a:off x="0" y="0"/>
              <a:ext cx="12192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xmlns="" id="{D6089C17-91EE-4AB2-9242-F63160729382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xmlns="" id="{ABB3FEBA-7B62-4E99-8D51-2AC8A0D99579}"/>
                </a:ext>
              </a:extLst>
            </p:cNvPr>
            <p:cNvSpPr/>
            <p:nvPr userDrawn="1"/>
          </p:nvSpPr>
          <p:spPr>
            <a:xfrm>
              <a:off x="11544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xmlns="" id="{C9103F86-0214-4851-ACB1-809B33D2053E}"/>
                </a:ext>
              </a:extLst>
            </p:cNvPr>
            <p:cNvSpPr/>
            <p:nvPr userDrawn="1"/>
          </p:nvSpPr>
          <p:spPr>
            <a:xfrm>
              <a:off x="0" y="1437668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xmlns="" id="{52240780-C3BD-4C0B-8338-C7AE9FAF0182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xmlns="" id="{5B4F7650-87ED-4B56-87F3-DAA3310867FA}"/>
                </a:ext>
              </a:extLst>
            </p:cNvPr>
            <p:cNvSpPr/>
            <p:nvPr userDrawn="1"/>
          </p:nvSpPr>
          <p:spPr>
            <a:xfrm>
              <a:off x="0" y="5969636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xmlns="" id="{33A31BCB-F11B-4BFE-AA80-F585CAD56C3E}"/>
                </a:ext>
              </a:extLst>
            </p:cNvPr>
            <p:cNvSpPr/>
            <p:nvPr userDrawn="1"/>
          </p:nvSpPr>
          <p:spPr>
            <a:xfrm>
              <a:off x="11832000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xmlns="" id="{73197691-8264-4C78-A937-86700EFEC632}"/>
                </a:ext>
              </a:extLst>
            </p:cNvPr>
            <p:cNvSpPr/>
            <p:nvPr userDrawn="1"/>
          </p:nvSpPr>
          <p:spPr>
            <a:xfrm>
              <a:off x="5772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xmlns="" id="{FDFDF787-90AD-45A8-A92F-AF8CB0A9C823}"/>
                </a:ext>
              </a:extLst>
            </p:cNvPr>
            <p:cNvSpPr/>
            <p:nvPr userDrawn="1"/>
          </p:nvSpPr>
          <p:spPr>
            <a:xfrm>
              <a:off x="-300" y="1"/>
              <a:ext cx="216000" cy="19776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xmlns="" id="{124C2D3A-F022-4889-B284-5E4FB79D5374}"/>
                </a:ext>
              </a:extLst>
            </p:cNvPr>
            <p:cNvSpPr/>
            <p:nvPr userDrawn="1"/>
          </p:nvSpPr>
          <p:spPr>
            <a:xfrm rot="5400000">
              <a:off x="880533" y="-880834"/>
              <a:ext cx="216000" cy="19776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xmlns="" id="{3F2F2889-E08A-4418-A3A7-0785E0AF43C4}"/>
                </a:ext>
              </a:extLst>
            </p:cNvPr>
            <p:cNvSpPr/>
            <p:nvPr userDrawn="1"/>
          </p:nvSpPr>
          <p:spPr>
            <a:xfrm>
              <a:off x="0" y="5605096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30" name="Tijdelijke aanduiding voor tekst 20">
            <a:extLst>
              <a:ext uri="{FF2B5EF4-FFF2-40B4-BE49-F238E27FC236}">
                <a16:creationId xmlns:a16="http://schemas.microsoft.com/office/drawing/2014/main" xmlns="" id="{286D2AE2-CD51-42A2-BD19-74BCE9ACA0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04530" y="5170531"/>
            <a:ext cx="1687469" cy="1687469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rgbClr val="004489">
              <a:alpha val="3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1" name="Tijdelijke aanduiding voor tekst 19">
            <a:extLst>
              <a:ext uri="{FF2B5EF4-FFF2-40B4-BE49-F238E27FC236}">
                <a16:creationId xmlns:a16="http://schemas.microsoft.com/office/drawing/2014/main" xmlns="" id="{6B277AE9-8986-4B39-B19D-6E405C0DE7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63067" y="5329068"/>
            <a:ext cx="1528932" cy="1528932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2" name="Tijdelijke aanduiding voor tekst 21">
            <a:extLst>
              <a:ext uri="{FF2B5EF4-FFF2-40B4-BE49-F238E27FC236}">
                <a16:creationId xmlns:a16="http://schemas.microsoft.com/office/drawing/2014/main" xmlns="" id="{F6FB0070-B951-4A20-846C-4635B5AC8B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0" y="-1786"/>
            <a:ext cx="956930" cy="958715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rgbClr val="004489">
              <a:alpha val="3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3" name="Tijdelijke aanduiding voor tekst 22">
            <a:extLst>
              <a:ext uri="{FF2B5EF4-FFF2-40B4-BE49-F238E27FC236}">
                <a16:creationId xmlns:a16="http://schemas.microsoft.com/office/drawing/2014/main" xmlns="" id="{B28B88EF-E6AC-4AB5-BD9A-07CCC340C0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90927" y="89311"/>
            <a:ext cx="775076" cy="776522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‹N°›</a:t>
            </a:fld>
            <a:endParaRPr lang="nl-NL" noProof="0"/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xmlns="" id="{166976CA-E049-4BB4-9FA9-89412434A9F6}"/>
              </a:ext>
            </a:extLst>
          </p:cNvPr>
          <p:cNvGrpSpPr/>
          <p:nvPr userDrawn="1"/>
        </p:nvGrpSpPr>
        <p:grpSpPr>
          <a:xfrm>
            <a:off x="0" y="-490815"/>
            <a:ext cx="3411940" cy="300251"/>
            <a:chOff x="0" y="-371522"/>
            <a:chExt cx="3411940" cy="300251"/>
          </a:xfrm>
        </p:grpSpPr>
        <p:sp>
          <p:nvSpPr>
            <p:cNvPr id="25" name="Rechthoek: afgeronde hoeken 24">
              <a:extLst>
                <a:ext uri="{FF2B5EF4-FFF2-40B4-BE49-F238E27FC236}">
                  <a16:creationId xmlns:a16="http://schemas.microsoft.com/office/drawing/2014/main" xmlns="" id="{29B17579-6A95-47F2-AD27-186C4D8DE524}"/>
                </a:ext>
              </a:extLst>
            </p:cNvPr>
            <p:cNvSpPr/>
            <p:nvPr userDrawn="1"/>
          </p:nvSpPr>
          <p:spPr>
            <a:xfrm>
              <a:off x="0" y="-371522"/>
              <a:ext cx="3411940" cy="3002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BE" sz="1400" noProof="0"/>
                <a:t>Graphique 50% / Texte 50%</a:t>
              </a:r>
            </a:p>
          </p:txBody>
        </p:sp>
        <p:sp>
          <p:nvSpPr>
            <p:cNvPr id="26" name="Rechthoekige driehoek 25">
              <a:extLst>
                <a:ext uri="{FF2B5EF4-FFF2-40B4-BE49-F238E27FC236}">
                  <a16:creationId xmlns:a16="http://schemas.microsoft.com/office/drawing/2014/main" xmlns="" id="{13603636-DFC6-422F-8EE6-879662AFB861}"/>
                </a:ext>
              </a:extLst>
            </p:cNvPr>
            <p:cNvSpPr/>
            <p:nvPr userDrawn="1"/>
          </p:nvSpPr>
          <p:spPr>
            <a:xfrm flipH="1">
              <a:off x="3111690" y="-371521"/>
              <a:ext cx="300250" cy="30025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fr-BE" sz="1600" noProof="0"/>
            </a:p>
          </p:txBody>
        </p:sp>
      </p:grp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xmlns="" id="{65ACDA68-C1E8-486C-8AB2-CE208BE41BB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Source(s): </a:t>
            </a:r>
          </a:p>
          <a:p>
            <a:pPr marL="85725" indent="-85725"/>
            <a:r>
              <a:rPr lang="en-GB" baseline="30000" dirty="0"/>
              <a:t>1	</a:t>
            </a:r>
            <a:r>
              <a:rPr lang="en-GB" dirty="0"/>
              <a:t>Note de bas de page</a:t>
            </a:r>
          </a:p>
          <a:p>
            <a:pPr marL="85725" indent="-85725"/>
            <a:r>
              <a:rPr lang="en-GB" baseline="30000" dirty="0"/>
              <a:t>2	</a:t>
            </a:r>
            <a:r>
              <a:rPr lang="en-GB" dirty="0"/>
              <a:t>Note de bas de page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204822F6-0C62-4A75-BDE7-9275FF85A4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80000" y="1259999"/>
            <a:ext cx="4680000" cy="54000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800">
                <a:solidFill>
                  <a:srgbClr val="0076C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buFontTx/>
              <a:buNone/>
              <a:defRPr sz="1200">
                <a:solidFill>
                  <a:srgbClr val="0076C8"/>
                </a:solidFill>
              </a:defRPr>
            </a:lvl2pPr>
          </a:lstStyle>
          <a:p>
            <a:pPr lvl="0"/>
            <a:r>
              <a:rPr lang="fr-BE" noProof="0"/>
              <a:t>Titre</a:t>
            </a:r>
          </a:p>
          <a:p>
            <a:pPr lvl="1"/>
            <a:r>
              <a:rPr lang="fr-BE" noProof="0"/>
              <a:t>(sous-titre)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xmlns="" id="{40393FAC-5F1B-47E9-9F21-44CA8E35A5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79500" y="180000"/>
            <a:ext cx="10800000" cy="864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800" b="0" baseline="0">
                <a:solidFill>
                  <a:srgbClr val="0076C8"/>
                </a:solidFill>
                <a:latin typeface="+mj-lt"/>
              </a:defRPr>
            </a:lvl1pPr>
            <a:lvl2pPr marL="0" indent="0">
              <a:spcAft>
                <a:spcPts val="0"/>
              </a:spcAft>
              <a:buNone/>
              <a:defRPr sz="1800">
                <a:solidFill>
                  <a:srgbClr val="0076C8"/>
                </a:solidFill>
              </a:defRPr>
            </a:lvl2pPr>
            <a:lvl3pPr marL="542925" indent="0">
              <a:buNone/>
              <a:defRPr/>
            </a:lvl3pPr>
          </a:lstStyle>
          <a:p>
            <a:pPr lvl="0"/>
            <a:r>
              <a:rPr lang="fr-BE" noProof="0"/>
              <a:t>Titre</a:t>
            </a:r>
          </a:p>
          <a:p>
            <a:pPr lvl="1"/>
            <a:r>
              <a:rPr lang="fr-BE" noProof="0"/>
              <a:t>(sous-titre)</a:t>
            </a:r>
          </a:p>
        </p:txBody>
      </p:sp>
      <p:sp>
        <p:nvSpPr>
          <p:cNvPr id="29" name="Tijdelijke aanduiding voor tabel 16">
            <a:extLst>
              <a:ext uri="{FF2B5EF4-FFF2-40B4-BE49-F238E27FC236}">
                <a16:creationId xmlns:a16="http://schemas.microsoft.com/office/drawing/2014/main" xmlns="" id="{119211ED-C08A-426D-BD8B-E9B6FB564B99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7020000" y="1799999"/>
            <a:ext cx="4680000" cy="3960000"/>
          </a:xfrm>
          <a:noFill/>
        </p:spPr>
        <p:txBody>
          <a:bodyPr tIns="1368000"/>
          <a:lstStyle>
            <a:lvl1pPr marL="0" indent="0" algn="ctr">
              <a:spcAft>
                <a:spcPts val="0"/>
              </a:spcAft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noProof="0" dirty="0"/>
              <a:t>Cliquez sur l’icône ci-dessous </a:t>
            </a:r>
            <a:br>
              <a:rPr lang="fr-FR" noProof="0" dirty="0"/>
            </a:br>
            <a:r>
              <a:rPr lang="fr-FR" noProof="0" dirty="0"/>
              <a:t>pour insérer une table</a:t>
            </a:r>
          </a:p>
        </p:txBody>
      </p:sp>
      <p:sp>
        <p:nvSpPr>
          <p:cNvPr id="34" name="Text Placeholder 20">
            <a:extLst>
              <a:ext uri="{FF2B5EF4-FFF2-40B4-BE49-F238E27FC236}">
                <a16:creationId xmlns:a16="http://schemas.microsoft.com/office/drawing/2014/main" xmlns="" id="{542F8CFE-E3AA-462A-BE98-8120046D0B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19999" y="1259999"/>
            <a:ext cx="4680000" cy="54000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800">
                <a:solidFill>
                  <a:srgbClr val="0076C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buFontTx/>
              <a:buNone/>
              <a:defRPr sz="1200">
                <a:solidFill>
                  <a:srgbClr val="0076C8"/>
                </a:solidFill>
              </a:defRPr>
            </a:lvl2pPr>
          </a:lstStyle>
          <a:p>
            <a:pPr lvl="0"/>
            <a:r>
              <a:rPr lang="fr-BE" noProof="0"/>
              <a:t>Titre</a:t>
            </a:r>
          </a:p>
          <a:p>
            <a:pPr lvl="1"/>
            <a:r>
              <a:rPr lang="fr-BE" noProof="0"/>
              <a:t>(sous-titre)</a:t>
            </a:r>
          </a:p>
        </p:txBody>
      </p:sp>
    </p:spTree>
    <p:extLst>
      <p:ext uri="{BB962C8B-B14F-4D97-AF65-F5344CB8AC3E}">
        <p14:creationId xmlns:p14="http://schemas.microsoft.com/office/powerpoint/2010/main" val="409438169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jdelijke aanduiding voor grafiek 17">
            <a:extLst>
              <a:ext uri="{FF2B5EF4-FFF2-40B4-BE49-F238E27FC236}">
                <a16:creationId xmlns:a16="http://schemas.microsoft.com/office/drawing/2014/main" xmlns="" id="{DBA71E3C-25E8-48C7-ADDE-457CFCC8F87A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7019999" y="1799999"/>
            <a:ext cx="4680000" cy="3960000"/>
          </a:xfrm>
          <a:noFill/>
        </p:spPr>
        <p:txBody>
          <a:bodyPr tIns="1368000"/>
          <a:lstStyle>
            <a:lvl1pPr marL="0" indent="0" algn="ctr">
              <a:spcAft>
                <a:spcPts val="0"/>
              </a:spcAft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BE" noProof="0" dirty="0"/>
              <a:t>Cliquez sur l’icône ci-dessous </a:t>
            </a:r>
            <a:br>
              <a:rPr lang="fr-BE" noProof="0" dirty="0"/>
            </a:br>
            <a:r>
              <a:rPr lang="fr-BE" noProof="0" dirty="0"/>
              <a:t>pour insérer un graphique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948118"/>
            <a:ext cx="2092881" cy="168364"/>
          </a:xfrm>
          <a:prstGeom prst="rect">
            <a:avLst/>
          </a:prstGeom>
        </p:spPr>
        <p:txBody>
          <a:bodyPr/>
          <a:lstStyle/>
          <a:p>
            <a:fld id="{ED02F216-F139-423A-A170-E3824D3790AE}" type="datetime4">
              <a:rPr lang="nl-NL" noProof="0" smtClean="0"/>
              <a:t>21 juni 2019</a:t>
            </a:fld>
            <a:endParaRPr lang="nl-NL" noProof="0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xmlns="" id="{3E6332B5-4E0D-48E2-A746-713C0031DBB7}"/>
              </a:ext>
            </a:extLst>
          </p:cNvPr>
          <p:cNvGrpSpPr/>
          <p:nvPr userDrawn="1"/>
        </p:nvGrpSpPr>
        <p:grpSpPr>
          <a:xfrm>
            <a:off x="-301" y="0"/>
            <a:ext cx="12192301" cy="6858000"/>
            <a:chOff x="-301" y="0"/>
            <a:chExt cx="12192301" cy="6858000"/>
          </a:xfrm>
          <a:solidFill>
            <a:schemeClr val="tx1">
              <a:alpha val="41000"/>
            </a:schemeClr>
          </a:solidFill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xmlns="" id="{6ED0570C-5D59-4CEA-9C5A-337C38542850}"/>
                </a:ext>
              </a:extLst>
            </p:cNvPr>
            <p:cNvSpPr/>
            <p:nvPr userDrawn="1"/>
          </p:nvSpPr>
          <p:spPr>
            <a:xfrm>
              <a:off x="0" y="0"/>
              <a:ext cx="12192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xmlns="" id="{D6089C17-91EE-4AB2-9242-F63160729382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xmlns="" id="{ABB3FEBA-7B62-4E99-8D51-2AC8A0D99579}"/>
                </a:ext>
              </a:extLst>
            </p:cNvPr>
            <p:cNvSpPr/>
            <p:nvPr userDrawn="1"/>
          </p:nvSpPr>
          <p:spPr>
            <a:xfrm>
              <a:off x="11544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xmlns="" id="{C9103F86-0214-4851-ACB1-809B33D2053E}"/>
                </a:ext>
              </a:extLst>
            </p:cNvPr>
            <p:cNvSpPr/>
            <p:nvPr userDrawn="1"/>
          </p:nvSpPr>
          <p:spPr>
            <a:xfrm>
              <a:off x="0" y="1437668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xmlns="" id="{52240780-C3BD-4C0B-8338-C7AE9FAF0182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xmlns="" id="{5B4F7650-87ED-4B56-87F3-DAA3310867FA}"/>
                </a:ext>
              </a:extLst>
            </p:cNvPr>
            <p:cNvSpPr/>
            <p:nvPr userDrawn="1"/>
          </p:nvSpPr>
          <p:spPr>
            <a:xfrm>
              <a:off x="0" y="5969636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xmlns="" id="{33A31BCB-F11B-4BFE-AA80-F585CAD56C3E}"/>
                </a:ext>
              </a:extLst>
            </p:cNvPr>
            <p:cNvSpPr/>
            <p:nvPr userDrawn="1"/>
          </p:nvSpPr>
          <p:spPr>
            <a:xfrm>
              <a:off x="11832000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xmlns="" id="{73197691-8264-4C78-A937-86700EFEC632}"/>
                </a:ext>
              </a:extLst>
            </p:cNvPr>
            <p:cNvSpPr/>
            <p:nvPr userDrawn="1"/>
          </p:nvSpPr>
          <p:spPr>
            <a:xfrm>
              <a:off x="5772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xmlns="" id="{FDFDF787-90AD-45A8-A92F-AF8CB0A9C823}"/>
                </a:ext>
              </a:extLst>
            </p:cNvPr>
            <p:cNvSpPr/>
            <p:nvPr userDrawn="1"/>
          </p:nvSpPr>
          <p:spPr>
            <a:xfrm>
              <a:off x="-300" y="1"/>
              <a:ext cx="216000" cy="19776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xmlns="" id="{124C2D3A-F022-4889-B284-5E4FB79D5374}"/>
                </a:ext>
              </a:extLst>
            </p:cNvPr>
            <p:cNvSpPr/>
            <p:nvPr userDrawn="1"/>
          </p:nvSpPr>
          <p:spPr>
            <a:xfrm rot="5400000">
              <a:off x="880533" y="-880834"/>
              <a:ext cx="216000" cy="19776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xmlns="" id="{3F2F2889-E08A-4418-A3A7-0785E0AF43C4}"/>
                </a:ext>
              </a:extLst>
            </p:cNvPr>
            <p:cNvSpPr/>
            <p:nvPr userDrawn="1"/>
          </p:nvSpPr>
          <p:spPr>
            <a:xfrm>
              <a:off x="0" y="5605096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30" name="Tijdelijke aanduiding voor tekst 20">
            <a:extLst>
              <a:ext uri="{FF2B5EF4-FFF2-40B4-BE49-F238E27FC236}">
                <a16:creationId xmlns:a16="http://schemas.microsoft.com/office/drawing/2014/main" xmlns="" id="{286D2AE2-CD51-42A2-BD19-74BCE9ACA0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04530" y="5170531"/>
            <a:ext cx="1687469" cy="1687469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rgbClr val="004489">
              <a:alpha val="3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1" name="Tijdelijke aanduiding voor tekst 19">
            <a:extLst>
              <a:ext uri="{FF2B5EF4-FFF2-40B4-BE49-F238E27FC236}">
                <a16:creationId xmlns:a16="http://schemas.microsoft.com/office/drawing/2014/main" xmlns="" id="{6B277AE9-8986-4B39-B19D-6E405C0DE7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63067" y="5329068"/>
            <a:ext cx="1528932" cy="1528932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2" name="Tijdelijke aanduiding voor tekst 21">
            <a:extLst>
              <a:ext uri="{FF2B5EF4-FFF2-40B4-BE49-F238E27FC236}">
                <a16:creationId xmlns:a16="http://schemas.microsoft.com/office/drawing/2014/main" xmlns="" id="{F6FB0070-B951-4A20-846C-4635B5AC8B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0" y="-1786"/>
            <a:ext cx="956930" cy="958715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rgbClr val="004489">
              <a:alpha val="3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3" name="Tijdelijke aanduiding voor tekst 22">
            <a:extLst>
              <a:ext uri="{FF2B5EF4-FFF2-40B4-BE49-F238E27FC236}">
                <a16:creationId xmlns:a16="http://schemas.microsoft.com/office/drawing/2014/main" xmlns="" id="{B28B88EF-E6AC-4AB5-BD9A-07CCC340C0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90927" y="89311"/>
            <a:ext cx="775076" cy="776522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‹N°›</a:t>
            </a:fld>
            <a:endParaRPr lang="nl-NL" noProof="0"/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xmlns="" id="{166976CA-E049-4BB4-9FA9-89412434A9F6}"/>
              </a:ext>
            </a:extLst>
          </p:cNvPr>
          <p:cNvGrpSpPr/>
          <p:nvPr userDrawn="1"/>
        </p:nvGrpSpPr>
        <p:grpSpPr>
          <a:xfrm>
            <a:off x="0" y="-490815"/>
            <a:ext cx="3411940" cy="300251"/>
            <a:chOff x="0" y="-371522"/>
            <a:chExt cx="3411940" cy="300251"/>
          </a:xfrm>
        </p:grpSpPr>
        <p:sp>
          <p:nvSpPr>
            <p:cNvPr id="25" name="Rechthoek: afgeronde hoeken 24">
              <a:extLst>
                <a:ext uri="{FF2B5EF4-FFF2-40B4-BE49-F238E27FC236}">
                  <a16:creationId xmlns:a16="http://schemas.microsoft.com/office/drawing/2014/main" xmlns="" id="{29B17579-6A95-47F2-AD27-186C4D8DE524}"/>
                </a:ext>
              </a:extLst>
            </p:cNvPr>
            <p:cNvSpPr/>
            <p:nvPr userDrawn="1"/>
          </p:nvSpPr>
          <p:spPr>
            <a:xfrm>
              <a:off x="0" y="-371522"/>
              <a:ext cx="3411940" cy="3002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fr-BE" sz="1400" noProof="0"/>
                <a:t>Graphique 2X</a:t>
              </a:r>
            </a:p>
          </p:txBody>
        </p:sp>
        <p:sp>
          <p:nvSpPr>
            <p:cNvPr id="26" name="Rechthoekige driehoek 25">
              <a:extLst>
                <a:ext uri="{FF2B5EF4-FFF2-40B4-BE49-F238E27FC236}">
                  <a16:creationId xmlns:a16="http://schemas.microsoft.com/office/drawing/2014/main" xmlns="" id="{13603636-DFC6-422F-8EE6-879662AFB861}"/>
                </a:ext>
              </a:extLst>
            </p:cNvPr>
            <p:cNvSpPr/>
            <p:nvPr userDrawn="1"/>
          </p:nvSpPr>
          <p:spPr>
            <a:xfrm flipH="1">
              <a:off x="3111690" y="-371521"/>
              <a:ext cx="300250" cy="30025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fr-BE" sz="1600" noProof="0"/>
            </a:p>
          </p:txBody>
        </p:sp>
      </p:grp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xmlns="" id="{65ACDA68-C1E8-486C-8AB2-CE208BE41BB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Source(s): </a:t>
            </a:r>
          </a:p>
          <a:p>
            <a:pPr marL="85725" indent="-85725"/>
            <a:r>
              <a:rPr lang="en-GB" baseline="30000" dirty="0"/>
              <a:t>1	</a:t>
            </a:r>
            <a:r>
              <a:rPr lang="en-GB" dirty="0"/>
              <a:t>Note de bas de page</a:t>
            </a:r>
          </a:p>
          <a:p>
            <a:pPr marL="85725" indent="-85725"/>
            <a:r>
              <a:rPr lang="en-GB" baseline="30000" dirty="0"/>
              <a:t>2	</a:t>
            </a:r>
            <a:r>
              <a:rPr lang="en-GB" dirty="0"/>
              <a:t>Note de bas de page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204822F6-0C62-4A75-BDE7-9275FF85A4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19999" y="1259999"/>
            <a:ext cx="4680000" cy="54000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800">
                <a:solidFill>
                  <a:srgbClr val="0076C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buFontTx/>
              <a:buNone/>
              <a:defRPr sz="1200">
                <a:solidFill>
                  <a:srgbClr val="0076C8"/>
                </a:solidFill>
              </a:defRPr>
            </a:lvl2pPr>
          </a:lstStyle>
          <a:p>
            <a:pPr lvl="0"/>
            <a:r>
              <a:rPr lang="fr-BE" noProof="0" dirty="0"/>
              <a:t>Titre</a:t>
            </a:r>
          </a:p>
          <a:p>
            <a:pPr lvl="1"/>
            <a:r>
              <a:rPr lang="fr-BE" noProof="0" dirty="0"/>
              <a:t>(sous-titre)</a:t>
            </a:r>
          </a:p>
        </p:txBody>
      </p:sp>
      <p:sp>
        <p:nvSpPr>
          <p:cNvPr id="28" name="Tijdelijke aanduiding voor grafiek 17">
            <a:extLst>
              <a:ext uri="{FF2B5EF4-FFF2-40B4-BE49-F238E27FC236}">
                <a16:creationId xmlns:a16="http://schemas.microsoft.com/office/drawing/2014/main" xmlns="" id="{1FDC5741-1B60-406B-A788-A1AE46020A03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1080000" y="1799999"/>
            <a:ext cx="4680000" cy="3960000"/>
          </a:xfrm>
          <a:noFill/>
        </p:spPr>
        <p:txBody>
          <a:bodyPr tIns="1368000"/>
          <a:lstStyle>
            <a:lvl1pPr marL="0" indent="0" algn="ctr">
              <a:spcAft>
                <a:spcPts val="0"/>
              </a:spcAft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BE" noProof="0" dirty="0"/>
              <a:t>Cliquez sur l’icône ci-dessous </a:t>
            </a:r>
            <a:br>
              <a:rPr lang="fr-BE" noProof="0" dirty="0"/>
            </a:br>
            <a:r>
              <a:rPr lang="fr-BE" noProof="0" dirty="0"/>
              <a:t>pour insérer un graphique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xmlns="" id="{2B9EF943-D17D-4240-9776-0456BFCD8D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0000" y="1259999"/>
            <a:ext cx="4680000" cy="54000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800">
                <a:solidFill>
                  <a:srgbClr val="0076C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buFontTx/>
              <a:buNone/>
              <a:defRPr sz="1200">
                <a:solidFill>
                  <a:srgbClr val="0076C8"/>
                </a:solidFill>
              </a:defRPr>
            </a:lvl2pPr>
          </a:lstStyle>
          <a:p>
            <a:pPr lvl="0"/>
            <a:r>
              <a:rPr lang="fr-BE" noProof="0" dirty="0"/>
              <a:t>Titre</a:t>
            </a:r>
          </a:p>
          <a:p>
            <a:pPr lvl="1"/>
            <a:r>
              <a:rPr lang="fr-BE" noProof="0" dirty="0"/>
              <a:t>(sous-titre)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xmlns="" id="{8C93C583-BA5D-4D4D-BBC7-53CCDA2669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79500" y="180000"/>
            <a:ext cx="10800000" cy="864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800" b="0" baseline="0">
                <a:solidFill>
                  <a:srgbClr val="0076C8"/>
                </a:solidFill>
                <a:latin typeface="+mj-lt"/>
              </a:defRPr>
            </a:lvl1pPr>
            <a:lvl2pPr marL="0" indent="0">
              <a:spcAft>
                <a:spcPts val="0"/>
              </a:spcAft>
              <a:buNone/>
              <a:defRPr sz="1800">
                <a:solidFill>
                  <a:srgbClr val="0076C8"/>
                </a:solidFill>
              </a:defRPr>
            </a:lvl2pPr>
            <a:lvl3pPr marL="542925" indent="0">
              <a:buNone/>
              <a:defRPr/>
            </a:lvl3pPr>
          </a:lstStyle>
          <a:p>
            <a:pPr lvl="0"/>
            <a:r>
              <a:rPr lang="fr-BE" noProof="0"/>
              <a:t>Titre</a:t>
            </a:r>
          </a:p>
          <a:p>
            <a:pPr lvl="1"/>
            <a:r>
              <a:rPr lang="fr-BE" noProof="0"/>
              <a:t>(sous-titre)</a:t>
            </a:r>
          </a:p>
        </p:txBody>
      </p:sp>
    </p:spTree>
    <p:extLst>
      <p:ext uri="{BB962C8B-B14F-4D97-AF65-F5344CB8AC3E}">
        <p14:creationId xmlns:p14="http://schemas.microsoft.com/office/powerpoint/2010/main" val="161638946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jdelijke aanduiding voor grafiek 17">
            <a:extLst>
              <a:ext uri="{FF2B5EF4-FFF2-40B4-BE49-F238E27FC236}">
                <a16:creationId xmlns:a16="http://schemas.microsoft.com/office/drawing/2014/main" xmlns="" id="{DBA71E3C-25E8-48C7-ADDE-457CFCC8F87A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1080000" y="1800000"/>
            <a:ext cx="10080000" cy="4320000"/>
          </a:xfrm>
          <a:noFill/>
        </p:spPr>
        <p:txBody>
          <a:bodyPr tIns="1368000"/>
          <a:lstStyle>
            <a:lvl1pPr marL="0" indent="0" algn="ctr">
              <a:spcAft>
                <a:spcPts val="0"/>
              </a:spcAft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BE" noProof="0" dirty="0"/>
              <a:t>Cliquez sur l’icône ci-dessous </a:t>
            </a:r>
            <a:br>
              <a:rPr lang="fr-BE" noProof="0" dirty="0"/>
            </a:br>
            <a:r>
              <a:rPr lang="fr-BE" noProof="0" dirty="0"/>
              <a:t>pour insérer un graphique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948118"/>
            <a:ext cx="2092881" cy="168364"/>
          </a:xfrm>
          <a:prstGeom prst="rect">
            <a:avLst/>
          </a:prstGeom>
        </p:spPr>
        <p:txBody>
          <a:bodyPr/>
          <a:lstStyle/>
          <a:p>
            <a:fld id="{ED02F216-F139-423A-A170-E3824D3790AE}" type="datetime4">
              <a:rPr lang="nl-NL" noProof="0" smtClean="0"/>
              <a:t>21 juni 2019</a:t>
            </a:fld>
            <a:endParaRPr lang="nl-NL" noProof="0"/>
          </a:p>
        </p:txBody>
      </p:sp>
      <p:sp>
        <p:nvSpPr>
          <p:cNvPr id="28" name="Tijdelijke aanduiding voor tekst 20">
            <a:extLst>
              <a:ext uri="{FF2B5EF4-FFF2-40B4-BE49-F238E27FC236}">
                <a16:creationId xmlns:a16="http://schemas.microsoft.com/office/drawing/2014/main" xmlns="" id="{C0D736FC-7415-453F-960F-6059FC58F8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04530" y="5170531"/>
            <a:ext cx="1687469" cy="1687469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rgbClr val="004489">
              <a:alpha val="3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29" name="Tijdelijke aanduiding voor tekst 19">
            <a:extLst>
              <a:ext uri="{FF2B5EF4-FFF2-40B4-BE49-F238E27FC236}">
                <a16:creationId xmlns:a16="http://schemas.microsoft.com/office/drawing/2014/main" xmlns="" id="{E7370E18-2BA3-4CD1-98AC-EE30D9A9E1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63067" y="5329068"/>
            <a:ext cx="1528932" cy="1528932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0" name="Tijdelijke aanduiding voor tekst 21">
            <a:extLst>
              <a:ext uri="{FF2B5EF4-FFF2-40B4-BE49-F238E27FC236}">
                <a16:creationId xmlns:a16="http://schemas.microsoft.com/office/drawing/2014/main" xmlns="" id="{D75BEAC7-A69F-468E-A9D2-A3B70C6910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0" y="-1786"/>
            <a:ext cx="956930" cy="958715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rgbClr val="004489">
              <a:alpha val="3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1" name="Tijdelijke aanduiding voor tekst 22">
            <a:extLst>
              <a:ext uri="{FF2B5EF4-FFF2-40B4-BE49-F238E27FC236}">
                <a16:creationId xmlns:a16="http://schemas.microsoft.com/office/drawing/2014/main" xmlns="" id="{7F7CF6B5-8088-490E-AA46-82953314BB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90927" y="89311"/>
            <a:ext cx="775076" cy="776522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‹N°›</a:t>
            </a:fld>
            <a:endParaRPr lang="nl-NL" noProof="0"/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xmlns="" id="{166976CA-E049-4BB4-9FA9-89412434A9F6}"/>
              </a:ext>
            </a:extLst>
          </p:cNvPr>
          <p:cNvGrpSpPr/>
          <p:nvPr userDrawn="1"/>
        </p:nvGrpSpPr>
        <p:grpSpPr>
          <a:xfrm>
            <a:off x="0" y="-490815"/>
            <a:ext cx="3411940" cy="300251"/>
            <a:chOff x="0" y="-371522"/>
            <a:chExt cx="3411940" cy="300251"/>
          </a:xfrm>
        </p:grpSpPr>
        <p:sp>
          <p:nvSpPr>
            <p:cNvPr id="25" name="Rechthoek: afgeronde hoeken 24">
              <a:extLst>
                <a:ext uri="{FF2B5EF4-FFF2-40B4-BE49-F238E27FC236}">
                  <a16:creationId xmlns:a16="http://schemas.microsoft.com/office/drawing/2014/main" xmlns="" id="{29B17579-6A95-47F2-AD27-186C4D8DE524}"/>
                </a:ext>
              </a:extLst>
            </p:cNvPr>
            <p:cNvSpPr/>
            <p:nvPr userDrawn="1"/>
          </p:nvSpPr>
          <p:spPr>
            <a:xfrm>
              <a:off x="0" y="-371522"/>
              <a:ext cx="3411940" cy="3002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fr-BE" sz="1400" noProof="0"/>
                <a:t>Graphique 100%</a:t>
              </a:r>
            </a:p>
          </p:txBody>
        </p:sp>
        <p:sp>
          <p:nvSpPr>
            <p:cNvPr id="26" name="Rechthoekige driehoek 25">
              <a:extLst>
                <a:ext uri="{FF2B5EF4-FFF2-40B4-BE49-F238E27FC236}">
                  <a16:creationId xmlns:a16="http://schemas.microsoft.com/office/drawing/2014/main" xmlns="" id="{13603636-DFC6-422F-8EE6-879662AFB861}"/>
                </a:ext>
              </a:extLst>
            </p:cNvPr>
            <p:cNvSpPr/>
            <p:nvPr userDrawn="1"/>
          </p:nvSpPr>
          <p:spPr>
            <a:xfrm flipH="1">
              <a:off x="3111690" y="-371521"/>
              <a:ext cx="300250" cy="30025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fr-BE" sz="1600" noProof="0"/>
            </a:p>
          </p:txBody>
        </p:sp>
      </p:grpSp>
      <p:grpSp>
        <p:nvGrpSpPr>
          <p:cNvPr id="32" name="GRID" hidden="1">
            <a:extLst>
              <a:ext uri="{FF2B5EF4-FFF2-40B4-BE49-F238E27FC236}">
                <a16:creationId xmlns:a16="http://schemas.microsoft.com/office/drawing/2014/main" xmlns="" id="{32219CB0-8CA5-4E32-964B-3A9ED88A5BE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tx1">
              <a:alpha val="41000"/>
            </a:schemeClr>
          </a:solidFill>
        </p:grpSpPr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xmlns="" id="{C48A3AA8-6CCB-493F-BBA4-9D3983A0880D}"/>
                </a:ext>
              </a:extLst>
            </p:cNvPr>
            <p:cNvSpPr/>
            <p:nvPr userDrawn="1"/>
          </p:nvSpPr>
          <p:spPr>
            <a:xfrm>
              <a:off x="0" y="0"/>
              <a:ext cx="12192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xmlns="" id="{C2FBA003-7F77-4A02-94A8-25ADF74C67C8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xmlns="" id="{BD3C6D00-1C8C-4E41-9F22-047801DEFDE9}"/>
                </a:ext>
              </a:extLst>
            </p:cNvPr>
            <p:cNvSpPr/>
            <p:nvPr userDrawn="1"/>
          </p:nvSpPr>
          <p:spPr>
            <a:xfrm>
              <a:off x="11544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xmlns="" id="{16CD6387-BF12-4AD1-AEDA-AEB472CBDA0B}"/>
                </a:ext>
              </a:extLst>
            </p:cNvPr>
            <p:cNvSpPr/>
            <p:nvPr userDrawn="1"/>
          </p:nvSpPr>
          <p:spPr>
            <a:xfrm>
              <a:off x="0" y="1437668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xmlns="" id="{D15C3913-848A-433D-B1D6-EE4BC6CC35EC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xmlns="" id="{27D8EEEB-1431-4E77-9D9C-C0252A6051DE}"/>
                </a:ext>
              </a:extLst>
            </p:cNvPr>
            <p:cNvSpPr/>
            <p:nvPr userDrawn="1"/>
          </p:nvSpPr>
          <p:spPr>
            <a:xfrm>
              <a:off x="0" y="5969636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xmlns="" id="{745044EC-D1CB-439E-AD22-A71E1A89AD3E}"/>
                </a:ext>
              </a:extLst>
            </p:cNvPr>
            <p:cNvSpPr/>
            <p:nvPr userDrawn="1"/>
          </p:nvSpPr>
          <p:spPr>
            <a:xfrm>
              <a:off x="11832000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xmlns="" id="{580A496C-8364-4734-8B3C-8506EE2C32D5}"/>
                </a:ext>
              </a:extLst>
            </p:cNvPr>
            <p:cNvSpPr/>
            <p:nvPr userDrawn="1"/>
          </p:nvSpPr>
          <p:spPr>
            <a:xfrm>
              <a:off x="5772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xmlns="" id="{3B99F99B-4062-4A32-B591-9E2EA02E2C60}"/>
                </a:ext>
              </a:extLst>
            </p:cNvPr>
            <p:cNvSpPr/>
            <p:nvPr userDrawn="1"/>
          </p:nvSpPr>
          <p:spPr>
            <a:xfrm>
              <a:off x="0" y="5609634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3A074FA-D73A-42F3-8545-8AA477DCE1F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Source(s): </a:t>
            </a:r>
          </a:p>
          <a:p>
            <a:pPr marL="85725" indent="-85725"/>
            <a:r>
              <a:rPr lang="en-GB" baseline="30000" dirty="0"/>
              <a:t>1	</a:t>
            </a:r>
            <a:r>
              <a:rPr lang="en-GB" dirty="0"/>
              <a:t>Note de bas de page</a:t>
            </a:r>
          </a:p>
          <a:p>
            <a:pPr marL="85725" indent="-85725"/>
            <a:r>
              <a:rPr lang="en-GB" baseline="30000" dirty="0"/>
              <a:t>2	</a:t>
            </a:r>
            <a:r>
              <a:rPr lang="en-GB" dirty="0"/>
              <a:t>Note de bas de page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xmlns="" id="{E67F8DB2-B610-4182-A690-E5CB332435B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0000" y="1260000"/>
            <a:ext cx="10080000" cy="54000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800">
                <a:solidFill>
                  <a:srgbClr val="0076C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buFontTx/>
              <a:buNone/>
              <a:defRPr sz="1200">
                <a:solidFill>
                  <a:srgbClr val="0076C8"/>
                </a:solidFill>
              </a:defRPr>
            </a:lvl2pPr>
          </a:lstStyle>
          <a:p>
            <a:pPr lvl="0"/>
            <a:r>
              <a:rPr lang="fr-BE" noProof="0" dirty="0"/>
              <a:t>Titre</a:t>
            </a:r>
          </a:p>
          <a:p>
            <a:pPr lvl="1"/>
            <a:r>
              <a:rPr lang="fr-BE" noProof="0" dirty="0"/>
              <a:t>(sous-titre)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xmlns="" id="{057F1112-058C-4D17-9E9B-21518E4679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79500" y="180000"/>
            <a:ext cx="10800000" cy="864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800" b="0" baseline="0">
                <a:solidFill>
                  <a:srgbClr val="0076C8"/>
                </a:solidFill>
                <a:latin typeface="+mj-lt"/>
              </a:defRPr>
            </a:lvl1pPr>
            <a:lvl2pPr marL="0" indent="0">
              <a:spcAft>
                <a:spcPts val="0"/>
              </a:spcAft>
              <a:buNone/>
              <a:defRPr sz="1800">
                <a:solidFill>
                  <a:srgbClr val="0076C8"/>
                </a:solidFill>
              </a:defRPr>
            </a:lvl2pPr>
            <a:lvl3pPr marL="542925" indent="0">
              <a:buNone/>
              <a:defRPr/>
            </a:lvl3pPr>
          </a:lstStyle>
          <a:p>
            <a:pPr lvl="0"/>
            <a:r>
              <a:rPr lang="fr-BE" noProof="0"/>
              <a:t>Titre</a:t>
            </a:r>
          </a:p>
          <a:p>
            <a:pPr lvl="1"/>
            <a:r>
              <a:rPr lang="fr-BE" noProof="0"/>
              <a:t>(sous-titre)</a:t>
            </a:r>
          </a:p>
        </p:txBody>
      </p:sp>
    </p:spTree>
    <p:extLst>
      <p:ext uri="{BB962C8B-B14F-4D97-AF65-F5344CB8AC3E}">
        <p14:creationId xmlns:p14="http://schemas.microsoft.com/office/powerpoint/2010/main" val="317793291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50% / Table 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Vrije vorm: vorm 39">
            <a:extLst>
              <a:ext uri="{FF2B5EF4-FFF2-40B4-BE49-F238E27FC236}">
                <a16:creationId xmlns:a16="http://schemas.microsoft.com/office/drawing/2014/main" xmlns="" id="{7AE6F02B-3059-44EE-BBC4-6D1EDC6B0AC2}"/>
              </a:ext>
            </a:extLst>
          </p:cNvPr>
          <p:cNvSpPr/>
          <p:nvPr userDrawn="1"/>
        </p:nvSpPr>
        <p:spPr>
          <a:xfrm flipH="1">
            <a:off x="1679122" y="-1786"/>
            <a:ext cx="10512877" cy="6859786"/>
          </a:xfrm>
          <a:custGeom>
            <a:avLst/>
            <a:gdLst>
              <a:gd name="connsiteX0" fmla="*/ 3653091 w 10512877"/>
              <a:gd name="connsiteY0" fmla="*/ 0 h 6859786"/>
              <a:gd name="connsiteX1" fmla="*/ 0 w 10512877"/>
              <a:gd name="connsiteY1" fmla="*/ 0 h 6859786"/>
              <a:gd name="connsiteX2" fmla="*/ 0 w 10512877"/>
              <a:gd name="connsiteY2" fmla="*/ 6859786 h 6859786"/>
              <a:gd name="connsiteX3" fmla="*/ 10512877 w 10512877"/>
              <a:gd name="connsiteY3" fmla="*/ 6859786 h 6859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2877" h="6859786">
                <a:moveTo>
                  <a:pt x="3653091" y="0"/>
                </a:moveTo>
                <a:lnTo>
                  <a:pt x="0" y="0"/>
                </a:lnTo>
                <a:lnTo>
                  <a:pt x="0" y="6859786"/>
                </a:lnTo>
                <a:lnTo>
                  <a:pt x="10512877" y="685978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/>
            <a:endParaRPr lang="nl-NL" sz="1600" dirty="0" err="1"/>
          </a:p>
        </p:txBody>
      </p:sp>
      <p:sp>
        <p:nvSpPr>
          <p:cNvPr id="27" name="Tijdelijke aanduiding voor tabel 16">
            <a:extLst>
              <a:ext uri="{FF2B5EF4-FFF2-40B4-BE49-F238E27FC236}">
                <a16:creationId xmlns:a16="http://schemas.microsoft.com/office/drawing/2014/main" xmlns="" id="{29FD5C18-20B0-49D7-86D1-599438EBE3FD}"/>
              </a:ext>
            </a:extLst>
          </p:cNvPr>
          <p:cNvSpPr>
            <a:spLocks noGrp="1"/>
          </p:cNvSpPr>
          <p:nvPr>
            <p:ph type="tbl" sz="quarter" idx="18" hasCustomPrompt="1"/>
          </p:nvPr>
        </p:nvSpPr>
        <p:spPr>
          <a:xfrm>
            <a:off x="7020000" y="1799999"/>
            <a:ext cx="4679356" cy="3960000"/>
          </a:xfrm>
          <a:noFill/>
        </p:spPr>
        <p:txBody>
          <a:bodyPr tIns="1368000"/>
          <a:lstStyle>
            <a:lvl1pPr marL="0" indent="0" algn="ctr">
              <a:spcAft>
                <a:spcPts val="0"/>
              </a:spcAft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BE" noProof="0" dirty="0"/>
              <a:t>Cliquez sur l’icône ci-dessous </a:t>
            </a:r>
            <a:br>
              <a:rPr lang="fr-BE" noProof="0" dirty="0"/>
            </a:br>
            <a:r>
              <a:rPr lang="fr-BE" noProof="0" dirty="0"/>
              <a:t>pour insérer une table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080000" y="1800000"/>
            <a:ext cx="5123998" cy="3975394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BE" noProof="0" dirty="0"/>
              <a:t>Bullet</a:t>
            </a:r>
          </a:p>
          <a:p>
            <a:pPr lvl="1"/>
            <a:r>
              <a:rPr lang="fr-BE" noProof="0" dirty="0" err="1"/>
              <a:t>Sub-bullet</a:t>
            </a:r>
            <a:r>
              <a:rPr lang="fr-BE" noProof="0" dirty="0"/>
              <a:t> #1</a:t>
            </a:r>
          </a:p>
          <a:p>
            <a:pPr lvl="2"/>
            <a:r>
              <a:rPr lang="fr-BE" noProof="0" dirty="0" err="1"/>
              <a:t>Sub-bullet</a:t>
            </a:r>
            <a:r>
              <a:rPr lang="fr-BE" noProof="0" dirty="0"/>
              <a:t> #2</a:t>
            </a:r>
          </a:p>
          <a:p>
            <a:pPr lvl="3"/>
            <a:r>
              <a:rPr lang="fr-BE" noProof="0" dirty="0"/>
              <a:t>Texte</a:t>
            </a:r>
          </a:p>
          <a:p>
            <a:pPr lvl="4"/>
            <a:r>
              <a:rPr lang="fr-BE" noProof="0" dirty="0"/>
              <a:t>En-tête</a:t>
            </a:r>
          </a:p>
          <a:p>
            <a:pPr lvl="5"/>
            <a:r>
              <a:rPr lang="fr-BE" noProof="0" dirty="0"/>
              <a:t>Bullet</a:t>
            </a:r>
          </a:p>
          <a:p>
            <a:pPr lvl="6"/>
            <a:r>
              <a:rPr lang="fr-BE" noProof="0" dirty="0" err="1"/>
              <a:t>Sub-bullet</a:t>
            </a:r>
            <a:r>
              <a:rPr lang="fr-BE" noProof="0" dirty="0"/>
              <a:t> #1</a:t>
            </a:r>
          </a:p>
          <a:p>
            <a:pPr lvl="7"/>
            <a:r>
              <a:rPr lang="fr-BE" noProof="0" dirty="0" err="1"/>
              <a:t>Sub-bullet</a:t>
            </a:r>
            <a:r>
              <a:rPr lang="fr-BE" noProof="0" dirty="0"/>
              <a:t> #2</a:t>
            </a:r>
          </a:p>
          <a:p>
            <a:pPr lvl="8"/>
            <a:r>
              <a:rPr lang="fr-BE" noProof="0" dirty="0"/>
              <a:t>Texte</a:t>
            </a:r>
            <a:endParaRPr lang="en-GB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948118"/>
            <a:ext cx="2092881" cy="168364"/>
          </a:xfrm>
          <a:prstGeom prst="rect">
            <a:avLst/>
          </a:prstGeom>
        </p:spPr>
        <p:txBody>
          <a:bodyPr/>
          <a:lstStyle/>
          <a:p>
            <a:fld id="{ED02F216-F139-423A-A170-E3824D3790AE}" type="datetime4">
              <a:rPr lang="nl-NL" noProof="0" smtClean="0"/>
              <a:t>21 juni 2019</a:t>
            </a:fld>
            <a:endParaRPr lang="nl-NL" noProof="0"/>
          </a:p>
        </p:txBody>
      </p:sp>
      <p:sp>
        <p:nvSpPr>
          <p:cNvPr id="30" name="Tijdelijke aanduiding voor tekst 20">
            <a:extLst>
              <a:ext uri="{FF2B5EF4-FFF2-40B4-BE49-F238E27FC236}">
                <a16:creationId xmlns:a16="http://schemas.microsoft.com/office/drawing/2014/main" xmlns="" id="{2231DF6A-FC6F-4575-9809-C2A4E0983A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04530" y="5170531"/>
            <a:ext cx="1687469" cy="1687469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rgbClr val="004489">
              <a:alpha val="3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1" name="Tijdelijke aanduiding voor tekst 19">
            <a:extLst>
              <a:ext uri="{FF2B5EF4-FFF2-40B4-BE49-F238E27FC236}">
                <a16:creationId xmlns:a16="http://schemas.microsoft.com/office/drawing/2014/main" xmlns="" id="{50532DF1-0B18-4D6B-9A94-602E08AE34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63067" y="5329068"/>
            <a:ext cx="1528932" cy="1528932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2" name="Tijdelijke aanduiding voor tekst 21">
            <a:extLst>
              <a:ext uri="{FF2B5EF4-FFF2-40B4-BE49-F238E27FC236}">
                <a16:creationId xmlns:a16="http://schemas.microsoft.com/office/drawing/2014/main" xmlns="" id="{AF07CE14-1732-4029-9E6D-B0DF2E2AF8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0" y="-1786"/>
            <a:ext cx="956930" cy="958715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rgbClr val="004489">
              <a:alpha val="3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3" name="Tijdelijke aanduiding voor tekst 22">
            <a:extLst>
              <a:ext uri="{FF2B5EF4-FFF2-40B4-BE49-F238E27FC236}">
                <a16:creationId xmlns:a16="http://schemas.microsoft.com/office/drawing/2014/main" xmlns="" id="{703BCBB9-E55C-4FC0-B096-A4F59C2C4E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90927" y="89311"/>
            <a:ext cx="775076" cy="776522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‹N°›</a:t>
            </a:fld>
            <a:endParaRPr lang="nl-NL" noProof="0"/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xmlns="" id="{166976CA-E049-4BB4-9FA9-89412434A9F6}"/>
              </a:ext>
            </a:extLst>
          </p:cNvPr>
          <p:cNvGrpSpPr/>
          <p:nvPr userDrawn="1"/>
        </p:nvGrpSpPr>
        <p:grpSpPr>
          <a:xfrm>
            <a:off x="0" y="-490815"/>
            <a:ext cx="3411940" cy="300251"/>
            <a:chOff x="0" y="-371522"/>
            <a:chExt cx="3411940" cy="300251"/>
          </a:xfrm>
        </p:grpSpPr>
        <p:sp>
          <p:nvSpPr>
            <p:cNvPr id="25" name="Rechthoek: afgeronde hoeken 24">
              <a:extLst>
                <a:ext uri="{FF2B5EF4-FFF2-40B4-BE49-F238E27FC236}">
                  <a16:creationId xmlns:a16="http://schemas.microsoft.com/office/drawing/2014/main" xmlns="" id="{29B17579-6A95-47F2-AD27-186C4D8DE524}"/>
                </a:ext>
              </a:extLst>
            </p:cNvPr>
            <p:cNvSpPr/>
            <p:nvPr userDrawn="1"/>
          </p:nvSpPr>
          <p:spPr>
            <a:xfrm>
              <a:off x="0" y="-371522"/>
              <a:ext cx="3411940" cy="3002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fr-BE" sz="1400" noProof="0" dirty="0"/>
                <a:t>Texte 50% / Table 50%</a:t>
              </a:r>
            </a:p>
          </p:txBody>
        </p:sp>
        <p:sp>
          <p:nvSpPr>
            <p:cNvPr id="26" name="Rechthoekige driehoek 25">
              <a:extLst>
                <a:ext uri="{FF2B5EF4-FFF2-40B4-BE49-F238E27FC236}">
                  <a16:creationId xmlns:a16="http://schemas.microsoft.com/office/drawing/2014/main" xmlns="" id="{13603636-DFC6-422F-8EE6-879662AFB861}"/>
                </a:ext>
              </a:extLst>
            </p:cNvPr>
            <p:cNvSpPr/>
            <p:nvPr userDrawn="1"/>
          </p:nvSpPr>
          <p:spPr>
            <a:xfrm flipH="1">
              <a:off x="3111690" y="-371521"/>
              <a:ext cx="300250" cy="30025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fr-BE" sz="1600" noProof="0"/>
            </a:p>
          </p:txBody>
        </p:sp>
      </p:grpSp>
      <p:grpSp>
        <p:nvGrpSpPr>
          <p:cNvPr id="34" name="GRID" hidden="1">
            <a:extLst>
              <a:ext uri="{FF2B5EF4-FFF2-40B4-BE49-F238E27FC236}">
                <a16:creationId xmlns:a16="http://schemas.microsoft.com/office/drawing/2014/main" xmlns="" id="{F9A1D6EE-19C4-4F58-8B0B-B9F09C9A3581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tx1">
              <a:alpha val="41000"/>
            </a:schemeClr>
          </a:solidFill>
        </p:grpSpPr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xmlns="" id="{A2CBA21B-9C25-42F8-8A98-7EE1C7CD26EE}"/>
                </a:ext>
              </a:extLst>
            </p:cNvPr>
            <p:cNvSpPr/>
            <p:nvPr userDrawn="1"/>
          </p:nvSpPr>
          <p:spPr>
            <a:xfrm>
              <a:off x="0" y="0"/>
              <a:ext cx="12192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xmlns="" id="{38D65BA5-3A19-47A8-8E85-CBC0433D10DD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xmlns="" id="{BFB93BDC-D2DD-46C1-A3C0-1E7C9D48C4F1}"/>
                </a:ext>
              </a:extLst>
            </p:cNvPr>
            <p:cNvSpPr/>
            <p:nvPr userDrawn="1"/>
          </p:nvSpPr>
          <p:spPr>
            <a:xfrm>
              <a:off x="11544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xmlns="" id="{21307C54-692B-4C10-AA4D-F3A9D43A8A0C}"/>
                </a:ext>
              </a:extLst>
            </p:cNvPr>
            <p:cNvSpPr/>
            <p:nvPr userDrawn="1"/>
          </p:nvSpPr>
          <p:spPr>
            <a:xfrm>
              <a:off x="0" y="1437668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xmlns="" id="{D1F08C51-61FC-46FD-8164-A30FECF7F6A0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xmlns="" id="{C989CBC3-BB19-4095-BBDA-A67BB37E8112}"/>
                </a:ext>
              </a:extLst>
            </p:cNvPr>
            <p:cNvSpPr/>
            <p:nvPr userDrawn="1"/>
          </p:nvSpPr>
          <p:spPr>
            <a:xfrm>
              <a:off x="0" y="5969636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xmlns="" id="{BF92956B-9D5D-4BC5-8A3B-0BFBB9165542}"/>
                </a:ext>
              </a:extLst>
            </p:cNvPr>
            <p:cNvSpPr/>
            <p:nvPr userDrawn="1"/>
          </p:nvSpPr>
          <p:spPr>
            <a:xfrm>
              <a:off x="11832000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xmlns="" id="{A6575359-DE71-42C4-9BE5-221F1BA2DDB3}"/>
                </a:ext>
              </a:extLst>
            </p:cNvPr>
            <p:cNvSpPr/>
            <p:nvPr userDrawn="1"/>
          </p:nvSpPr>
          <p:spPr>
            <a:xfrm>
              <a:off x="5772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xmlns="" id="{7AA17B05-4E97-4262-A294-92F1A1B9137A}"/>
                </a:ext>
              </a:extLst>
            </p:cNvPr>
            <p:cNvSpPr/>
            <p:nvPr userDrawn="1"/>
          </p:nvSpPr>
          <p:spPr>
            <a:xfrm>
              <a:off x="0" y="5609634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8F5CFC-E519-4AF4-96C8-3539C63F13E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Source(s): </a:t>
            </a:r>
          </a:p>
          <a:p>
            <a:pPr marL="85725" indent="-85725"/>
            <a:r>
              <a:rPr lang="en-GB" baseline="30000" dirty="0"/>
              <a:t>1	</a:t>
            </a:r>
            <a:r>
              <a:rPr lang="en-GB" dirty="0"/>
              <a:t>Note de bas de page</a:t>
            </a:r>
          </a:p>
          <a:p>
            <a:pPr marL="85725" indent="-85725"/>
            <a:r>
              <a:rPr lang="en-GB" baseline="30000" dirty="0"/>
              <a:t>2	</a:t>
            </a:r>
            <a:r>
              <a:rPr lang="en-GB" dirty="0"/>
              <a:t>Note de bas de page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xmlns="" id="{69FECED0-67D4-4220-985A-C8A8863F0D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9500" y="180000"/>
            <a:ext cx="10800000" cy="864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800" b="0" baseline="0">
                <a:solidFill>
                  <a:srgbClr val="0076C8"/>
                </a:solidFill>
                <a:latin typeface="+mj-lt"/>
              </a:defRPr>
            </a:lvl1pPr>
            <a:lvl2pPr marL="0" indent="0">
              <a:spcAft>
                <a:spcPts val="0"/>
              </a:spcAft>
              <a:buNone/>
              <a:defRPr sz="1800">
                <a:solidFill>
                  <a:srgbClr val="0076C8"/>
                </a:solidFill>
              </a:defRPr>
            </a:lvl2pPr>
            <a:lvl3pPr marL="542925" indent="0">
              <a:buNone/>
              <a:defRPr/>
            </a:lvl3pPr>
          </a:lstStyle>
          <a:p>
            <a:pPr lvl="0"/>
            <a:r>
              <a:rPr lang="fr-BE" noProof="0"/>
              <a:t>Titre</a:t>
            </a:r>
          </a:p>
          <a:p>
            <a:pPr lvl="1"/>
            <a:r>
              <a:rPr lang="fr-BE" noProof="0"/>
              <a:t>(sous-titre)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xmlns="" id="{9D88CAFE-D3C4-4FFC-A160-211DE6A7D8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19999" y="1259999"/>
            <a:ext cx="4680000" cy="54000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800">
                <a:solidFill>
                  <a:srgbClr val="0076C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buFontTx/>
              <a:buNone/>
              <a:defRPr sz="1200">
                <a:solidFill>
                  <a:srgbClr val="0076C8"/>
                </a:solidFill>
              </a:defRPr>
            </a:lvl2pPr>
          </a:lstStyle>
          <a:p>
            <a:pPr lvl="0"/>
            <a:r>
              <a:rPr lang="fr-BE" noProof="0" dirty="0"/>
              <a:t>Titre</a:t>
            </a:r>
          </a:p>
          <a:p>
            <a:pPr lvl="1"/>
            <a:r>
              <a:rPr lang="fr-BE" noProof="0" dirty="0"/>
              <a:t>(sous-titre)</a:t>
            </a:r>
          </a:p>
        </p:txBody>
      </p:sp>
    </p:spTree>
    <p:extLst>
      <p:ext uri="{BB962C8B-B14F-4D97-AF65-F5344CB8AC3E}">
        <p14:creationId xmlns:p14="http://schemas.microsoft.com/office/powerpoint/2010/main" val="6257928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50% / Texte 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Vrije vorm: vorm 39">
            <a:extLst>
              <a:ext uri="{FF2B5EF4-FFF2-40B4-BE49-F238E27FC236}">
                <a16:creationId xmlns:a16="http://schemas.microsoft.com/office/drawing/2014/main" xmlns="" id="{7AE6F02B-3059-44EE-BBC4-6D1EDC6B0AC2}"/>
              </a:ext>
            </a:extLst>
          </p:cNvPr>
          <p:cNvSpPr/>
          <p:nvPr userDrawn="1"/>
        </p:nvSpPr>
        <p:spPr>
          <a:xfrm flipH="1">
            <a:off x="1679122" y="-1786"/>
            <a:ext cx="10512877" cy="6859786"/>
          </a:xfrm>
          <a:custGeom>
            <a:avLst/>
            <a:gdLst>
              <a:gd name="connsiteX0" fmla="*/ 3653091 w 10512877"/>
              <a:gd name="connsiteY0" fmla="*/ 0 h 6859786"/>
              <a:gd name="connsiteX1" fmla="*/ 0 w 10512877"/>
              <a:gd name="connsiteY1" fmla="*/ 0 h 6859786"/>
              <a:gd name="connsiteX2" fmla="*/ 0 w 10512877"/>
              <a:gd name="connsiteY2" fmla="*/ 6859786 h 6859786"/>
              <a:gd name="connsiteX3" fmla="*/ 10512877 w 10512877"/>
              <a:gd name="connsiteY3" fmla="*/ 6859786 h 6859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2877" h="6859786">
                <a:moveTo>
                  <a:pt x="3653091" y="0"/>
                </a:moveTo>
                <a:lnTo>
                  <a:pt x="0" y="0"/>
                </a:lnTo>
                <a:lnTo>
                  <a:pt x="0" y="6859786"/>
                </a:lnTo>
                <a:lnTo>
                  <a:pt x="10512877" y="685978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/>
            <a:endParaRPr lang="nl-NL" sz="1600" dirty="0" err="1"/>
          </a:p>
        </p:txBody>
      </p:sp>
      <p:sp>
        <p:nvSpPr>
          <p:cNvPr id="27" name="Tijdelijke aanduiding voor tabel 16">
            <a:extLst>
              <a:ext uri="{FF2B5EF4-FFF2-40B4-BE49-F238E27FC236}">
                <a16:creationId xmlns:a16="http://schemas.microsoft.com/office/drawing/2014/main" xmlns="" id="{29FD5C18-20B0-49D7-86D1-599438EBE3FD}"/>
              </a:ext>
            </a:extLst>
          </p:cNvPr>
          <p:cNvSpPr>
            <a:spLocks noGrp="1"/>
          </p:cNvSpPr>
          <p:nvPr>
            <p:ph type="tbl" sz="quarter" idx="18" hasCustomPrompt="1"/>
          </p:nvPr>
        </p:nvSpPr>
        <p:spPr>
          <a:xfrm>
            <a:off x="1080000" y="1799999"/>
            <a:ext cx="4679356" cy="3960000"/>
          </a:xfrm>
          <a:noFill/>
        </p:spPr>
        <p:txBody>
          <a:bodyPr tIns="1368000"/>
          <a:lstStyle>
            <a:lvl1pPr marL="0" indent="0" algn="ctr">
              <a:spcAft>
                <a:spcPts val="0"/>
              </a:spcAft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BE" noProof="0" dirty="0"/>
              <a:t>Cliquez sur l’icône ci-dessous </a:t>
            </a:r>
            <a:br>
              <a:rPr lang="fr-BE" noProof="0" dirty="0"/>
            </a:br>
            <a:r>
              <a:rPr lang="fr-BE" noProof="0" dirty="0"/>
              <a:t>pour insérer une table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480000" y="1800000"/>
            <a:ext cx="5123998" cy="3975394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BE" noProof="0" dirty="0"/>
              <a:t>Bullet</a:t>
            </a:r>
          </a:p>
          <a:p>
            <a:pPr lvl="1"/>
            <a:r>
              <a:rPr lang="fr-BE" noProof="0" dirty="0" err="1"/>
              <a:t>Sub-bullet</a:t>
            </a:r>
            <a:r>
              <a:rPr lang="fr-BE" noProof="0" dirty="0"/>
              <a:t> #1</a:t>
            </a:r>
          </a:p>
          <a:p>
            <a:pPr lvl="2"/>
            <a:r>
              <a:rPr lang="fr-BE" noProof="0" dirty="0" err="1"/>
              <a:t>Sub-bullet</a:t>
            </a:r>
            <a:r>
              <a:rPr lang="fr-BE" noProof="0" dirty="0"/>
              <a:t> #2</a:t>
            </a:r>
          </a:p>
          <a:p>
            <a:pPr lvl="3"/>
            <a:r>
              <a:rPr lang="fr-BE" noProof="0" dirty="0"/>
              <a:t>Texte</a:t>
            </a:r>
          </a:p>
          <a:p>
            <a:pPr lvl="4"/>
            <a:r>
              <a:rPr lang="fr-BE" noProof="0" dirty="0"/>
              <a:t>En-tête</a:t>
            </a:r>
          </a:p>
          <a:p>
            <a:pPr lvl="5"/>
            <a:r>
              <a:rPr lang="fr-BE" noProof="0" dirty="0"/>
              <a:t>Bullet</a:t>
            </a:r>
          </a:p>
          <a:p>
            <a:pPr lvl="6"/>
            <a:r>
              <a:rPr lang="fr-BE" noProof="0" dirty="0" err="1"/>
              <a:t>Sub-bullet</a:t>
            </a:r>
            <a:r>
              <a:rPr lang="fr-BE" noProof="0" dirty="0"/>
              <a:t> #1</a:t>
            </a:r>
          </a:p>
          <a:p>
            <a:pPr lvl="7"/>
            <a:r>
              <a:rPr lang="fr-BE" noProof="0" dirty="0" err="1"/>
              <a:t>Sub-bullet</a:t>
            </a:r>
            <a:r>
              <a:rPr lang="fr-BE" noProof="0" dirty="0"/>
              <a:t> #2</a:t>
            </a:r>
          </a:p>
          <a:p>
            <a:pPr lvl="8"/>
            <a:r>
              <a:rPr lang="fr-BE" noProof="0" dirty="0"/>
              <a:t>Texte</a:t>
            </a:r>
            <a:endParaRPr lang="en-GB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948118"/>
            <a:ext cx="2092881" cy="168364"/>
          </a:xfrm>
          <a:prstGeom prst="rect">
            <a:avLst/>
          </a:prstGeom>
        </p:spPr>
        <p:txBody>
          <a:bodyPr/>
          <a:lstStyle/>
          <a:p>
            <a:fld id="{ED02F216-F139-423A-A170-E3824D3790AE}" type="datetime4">
              <a:rPr lang="nl-NL" noProof="0" smtClean="0"/>
              <a:t>21 juni 2019</a:t>
            </a:fld>
            <a:endParaRPr lang="nl-NL" noProof="0"/>
          </a:p>
        </p:txBody>
      </p:sp>
      <p:sp>
        <p:nvSpPr>
          <p:cNvPr id="30" name="Tijdelijke aanduiding voor tekst 20">
            <a:extLst>
              <a:ext uri="{FF2B5EF4-FFF2-40B4-BE49-F238E27FC236}">
                <a16:creationId xmlns:a16="http://schemas.microsoft.com/office/drawing/2014/main" xmlns="" id="{2231DF6A-FC6F-4575-9809-C2A4E0983A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04530" y="5170531"/>
            <a:ext cx="1687469" cy="1687469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rgbClr val="004489">
              <a:alpha val="3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1" name="Tijdelijke aanduiding voor tekst 19">
            <a:extLst>
              <a:ext uri="{FF2B5EF4-FFF2-40B4-BE49-F238E27FC236}">
                <a16:creationId xmlns:a16="http://schemas.microsoft.com/office/drawing/2014/main" xmlns="" id="{50532DF1-0B18-4D6B-9A94-602E08AE34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63067" y="5329068"/>
            <a:ext cx="1528932" cy="1528932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2" name="Tijdelijke aanduiding voor tekst 21">
            <a:extLst>
              <a:ext uri="{FF2B5EF4-FFF2-40B4-BE49-F238E27FC236}">
                <a16:creationId xmlns:a16="http://schemas.microsoft.com/office/drawing/2014/main" xmlns="" id="{AF07CE14-1732-4029-9E6D-B0DF2E2AF8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0" y="-1786"/>
            <a:ext cx="956930" cy="958715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rgbClr val="004489">
              <a:alpha val="3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3" name="Tijdelijke aanduiding voor tekst 22">
            <a:extLst>
              <a:ext uri="{FF2B5EF4-FFF2-40B4-BE49-F238E27FC236}">
                <a16:creationId xmlns:a16="http://schemas.microsoft.com/office/drawing/2014/main" xmlns="" id="{703BCBB9-E55C-4FC0-B096-A4F59C2C4E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90927" y="89311"/>
            <a:ext cx="775076" cy="776522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‹N°›</a:t>
            </a:fld>
            <a:endParaRPr lang="nl-NL" noProof="0"/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xmlns="" id="{166976CA-E049-4BB4-9FA9-89412434A9F6}"/>
              </a:ext>
            </a:extLst>
          </p:cNvPr>
          <p:cNvGrpSpPr/>
          <p:nvPr userDrawn="1"/>
        </p:nvGrpSpPr>
        <p:grpSpPr>
          <a:xfrm>
            <a:off x="0" y="-490815"/>
            <a:ext cx="3411940" cy="300251"/>
            <a:chOff x="0" y="-371522"/>
            <a:chExt cx="3411940" cy="300251"/>
          </a:xfrm>
        </p:grpSpPr>
        <p:sp>
          <p:nvSpPr>
            <p:cNvPr id="25" name="Rechthoek: afgeronde hoeken 24">
              <a:extLst>
                <a:ext uri="{FF2B5EF4-FFF2-40B4-BE49-F238E27FC236}">
                  <a16:creationId xmlns:a16="http://schemas.microsoft.com/office/drawing/2014/main" xmlns="" id="{29B17579-6A95-47F2-AD27-186C4D8DE524}"/>
                </a:ext>
              </a:extLst>
            </p:cNvPr>
            <p:cNvSpPr/>
            <p:nvPr userDrawn="1"/>
          </p:nvSpPr>
          <p:spPr>
            <a:xfrm>
              <a:off x="0" y="-371522"/>
              <a:ext cx="3411940" cy="3002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fr-BE" sz="1400" noProof="0" dirty="0"/>
                <a:t>Table 50% / Texte 50%</a:t>
              </a:r>
            </a:p>
          </p:txBody>
        </p:sp>
        <p:sp>
          <p:nvSpPr>
            <p:cNvPr id="26" name="Rechthoekige driehoek 25">
              <a:extLst>
                <a:ext uri="{FF2B5EF4-FFF2-40B4-BE49-F238E27FC236}">
                  <a16:creationId xmlns:a16="http://schemas.microsoft.com/office/drawing/2014/main" xmlns="" id="{13603636-DFC6-422F-8EE6-879662AFB861}"/>
                </a:ext>
              </a:extLst>
            </p:cNvPr>
            <p:cNvSpPr/>
            <p:nvPr userDrawn="1"/>
          </p:nvSpPr>
          <p:spPr>
            <a:xfrm flipH="1">
              <a:off x="3111690" y="-371521"/>
              <a:ext cx="300250" cy="30025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fr-BE" sz="1600" noProof="0"/>
            </a:p>
          </p:txBody>
        </p:sp>
      </p:grpSp>
      <p:grpSp>
        <p:nvGrpSpPr>
          <p:cNvPr id="34" name="GRID" hidden="1">
            <a:extLst>
              <a:ext uri="{FF2B5EF4-FFF2-40B4-BE49-F238E27FC236}">
                <a16:creationId xmlns:a16="http://schemas.microsoft.com/office/drawing/2014/main" xmlns="" id="{F9A1D6EE-19C4-4F58-8B0B-B9F09C9A3581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tx1">
              <a:alpha val="41000"/>
            </a:schemeClr>
          </a:solidFill>
        </p:grpSpPr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xmlns="" id="{A2CBA21B-9C25-42F8-8A98-7EE1C7CD26EE}"/>
                </a:ext>
              </a:extLst>
            </p:cNvPr>
            <p:cNvSpPr/>
            <p:nvPr userDrawn="1"/>
          </p:nvSpPr>
          <p:spPr>
            <a:xfrm>
              <a:off x="0" y="0"/>
              <a:ext cx="12192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xmlns="" id="{38D65BA5-3A19-47A8-8E85-CBC0433D10DD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xmlns="" id="{BFB93BDC-D2DD-46C1-A3C0-1E7C9D48C4F1}"/>
                </a:ext>
              </a:extLst>
            </p:cNvPr>
            <p:cNvSpPr/>
            <p:nvPr userDrawn="1"/>
          </p:nvSpPr>
          <p:spPr>
            <a:xfrm>
              <a:off x="11544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xmlns="" id="{21307C54-692B-4C10-AA4D-F3A9D43A8A0C}"/>
                </a:ext>
              </a:extLst>
            </p:cNvPr>
            <p:cNvSpPr/>
            <p:nvPr userDrawn="1"/>
          </p:nvSpPr>
          <p:spPr>
            <a:xfrm>
              <a:off x="0" y="1437668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xmlns="" id="{D1F08C51-61FC-46FD-8164-A30FECF7F6A0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xmlns="" id="{C989CBC3-BB19-4095-BBDA-A67BB37E8112}"/>
                </a:ext>
              </a:extLst>
            </p:cNvPr>
            <p:cNvSpPr/>
            <p:nvPr userDrawn="1"/>
          </p:nvSpPr>
          <p:spPr>
            <a:xfrm>
              <a:off x="0" y="5969636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xmlns="" id="{BF92956B-9D5D-4BC5-8A3B-0BFBB9165542}"/>
                </a:ext>
              </a:extLst>
            </p:cNvPr>
            <p:cNvSpPr/>
            <p:nvPr userDrawn="1"/>
          </p:nvSpPr>
          <p:spPr>
            <a:xfrm>
              <a:off x="11832000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xmlns="" id="{A6575359-DE71-42C4-9BE5-221F1BA2DDB3}"/>
                </a:ext>
              </a:extLst>
            </p:cNvPr>
            <p:cNvSpPr/>
            <p:nvPr userDrawn="1"/>
          </p:nvSpPr>
          <p:spPr>
            <a:xfrm>
              <a:off x="5772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xmlns="" id="{7AA17B05-4E97-4262-A294-92F1A1B9137A}"/>
                </a:ext>
              </a:extLst>
            </p:cNvPr>
            <p:cNvSpPr/>
            <p:nvPr userDrawn="1"/>
          </p:nvSpPr>
          <p:spPr>
            <a:xfrm>
              <a:off x="0" y="5609634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8F5CFC-E519-4AF4-96C8-3539C63F13E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Source(s): </a:t>
            </a:r>
          </a:p>
          <a:p>
            <a:pPr marL="85725" indent="-85725"/>
            <a:r>
              <a:rPr lang="en-GB" baseline="30000" dirty="0"/>
              <a:t>1	</a:t>
            </a:r>
            <a:r>
              <a:rPr lang="en-GB" dirty="0"/>
              <a:t>Note de bas de page</a:t>
            </a:r>
          </a:p>
          <a:p>
            <a:pPr marL="85725" indent="-85725"/>
            <a:r>
              <a:rPr lang="en-GB" baseline="30000" dirty="0"/>
              <a:t>2	</a:t>
            </a:r>
            <a:r>
              <a:rPr lang="en-GB" dirty="0"/>
              <a:t>Note de bas de page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xmlns="" id="{69FECED0-67D4-4220-985A-C8A8863F0D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9500" y="180000"/>
            <a:ext cx="10800000" cy="864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800" b="0" baseline="0">
                <a:solidFill>
                  <a:srgbClr val="0076C8"/>
                </a:solidFill>
                <a:latin typeface="+mj-lt"/>
              </a:defRPr>
            </a:lvl1pPr>
            <a:lvl2pPr marL="0" indent="0">
              <a:spcAft>
                <a:spcPts val="0"/>
              </a:spcAft>
              <a:buNone/>
              <a:defRPr sz="1800">
                <a:solidFill>
                  <a:srgbClr val="0076C8"/>
                </a:solidFill>
              </a:defRPr>
            </a:lvl2pPr>
            <a:lvl3pPr marL="542925" indent="0">
              <a:buNone/>
              <a:defRPr/>
            </a:lvl3pPr>
          </a:lstStyle>
          <a:p>
            <a:pPr lvl="0"/>
            <a:r>
              <a:rPr lang="fr-BE" noProof="0"/>
              <a:t>Titre</a:t>
            </a:r>
          </a:p>
          <a:p>
            <a:pPr lvl="1"/>
            <a:r>
              <a:rPr lang="fr-BE" noProof="0"/>
              <a:t>(sous-titre)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xmlns="" id="{9D88CAFE-D3C4-4FFC-A160-211DE6A7D8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80000" y="1259999"/>
            <a:ext cx="4680000" cy="54000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800">
                <a:solidFill>
                  <a:srgbClr val="0076C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buFontTx/>
              <a:buNone/>
              <a:defRPr sz="1200">
                <a:solidFill>
                  <a:srgbClr val="0076C8"/>
                </a:solidFill>
              </a:defRPr>
            </a:lvl2pPr>
          </a:lstStyle>
          <a:p>
            <a:pPr lvl="0"/>
            <a:r>
              <a:rPr lang="fr-BE" noProof="0" dirty="0"/>
              <a:t>Titre</a:t>
            </a:r>
          </a:p>
          <a:p>
            <a:pPr lvl="1"/>
            <a:r>
              <a:rPr lang="fr-BE" noProof="0" dirty="0"/>
              <a:t>(sous-titre)</a:t>
            </a:r>
          </a:p>
        </p:txBody>
      </p:sp>
    </p:spTree>
    <p:extLst>
      <p:ext uri="{BB962C8B-B14F-4D97-AF65-F5344CB8AC3E}">
        <p14:creationId xmlns:p14="http://schemas.microsoft.com/office/powerpoint/2010/main" val="293502615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50% / Graphique 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Vrije vorm: vorm 39">
            <a:extLst>
              <a:ext uri="{FF2B5EF4-FFF2-40B4-BE49-F238E27FC236}">
                <a16:creationId xmlns:a16="http://schemas.microsoft.com/office/drawing/2014/main" xmlns="" id="{7AE6F02B-3059-44EE-BBC4-6D1EDC6B0AC2}"/>
              </a:ext>
            </a:extLst>
          </p:cNvPr>
          <p:cNvSpPr/>
          <p:nvPr userDrawn="1"/>
        </p:nvSpPr>
        <p:spPr>
          <a:xfrm flipH="1">
            <a:off x="1679122" y="-1786"/>
            <a:ext cx="10512877" cy="6859786"/>
          </a:xfrm>
          <a:custGeom>
            <a:avLst/>
            <a:gdLst>
              <a:gd name="connsiteX0" fmla="*/ 3653091 w 10512877"/>
              <a:gd name="connsiteY0" fmla="*/ 0 h 6859786"/>
              <a:gd name="connsiteX1" fmla="*/ 0 w 10512877"/>
              <a:gd name="connsiteY1" fmla="*/ 0 h 6859786"/>
              <a:gd name="connsiteX2" fmla="*/ 0 w 10512877"/>
              <a:gd name="connsiteY2" fmla="*/ 6859786 h 6859786"/>
              <a:gd name="connsiteX3" fmla="*/ 10512877 w 10512877"/>
              <a:gd name="connsiteY3" fmla="*/ 6859786 h 6859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2877" h="6859786">
                <a:moveTo>
                  <a:pt x="3653091" y="0"/>
                </a:moveTo>
                <a:lnTo>
                  <a:pt x="0" y="0"/>
                </a:lnTo>
                <a:lnTo>
                  <a:pt x="0" y="6859786"/>
                </a:lnTo>
                <a:lnTo>
                  <a:pt x="10512877" y="685978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/>
            <a:endParaRPr lang="nl-NL" sz="1600" dirty="0" err="1"/>
          </a:p>
        </p:txBody>
      </p:sp>
      <p:sp>
        <p:nvSpPr>
          <p:cNvPr id="27" name="Tijdelijke aanduiding voor tabel 16">
            <a:extLst>
              <a:ext uri="{FF2B5EF4-FFF2-40B4-BE49-F238E27FC236}">
                <a16:creationId xmlns:a16="http://schemas.microsoft.com/office/drawing/2014/main" xmlns="" id="{29FD5C18-20B0-49D7-86D1-599438EBE3FD}"/>
              </a:ext>
            </a:extLst>
          </p:cNvPr>
          <p:cNvSpPr>
            <a:spLocks noGrp="1"/>
          </p:cNvSpPr>
          <p:nvPr>
            <p:ph type="tbl" sz="quarter" idx="18" hasCustomPrompt="1"/>
          </p:nvPr>
        </p:nvSpPr>
        <p:spPr>
          <a:xfrm>
            <a:off x="1080000" y="1799999"/>
            <a:ext cx="4679356" cy="3960000"/>
          </a:xfrm>
          <a:noFill/>
        </p:spPr>
        <p:txBody>
          <a:bodyPr tIns="1368000"/>
          <a:lstStyle>
            <a:lvl1pPr marL="0" indent="0" algn="ctr">
              <a:spcAft>
                <a:spcPts val="0"/>
              </a:spcAft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BE" noProof="0" dirty="0"/>
              <a:t>Cliquez sur l’icône ci-dessous </a:t>
            </a:r>
            <a:br>
              <a:rPr lang="fr-BE" noProof="0" dirty="0"/>
            </a:br>
            <a:r>
              <a:rPr lang="fr-BE" noProof="0" dirty="0"/>
              <a:t>pour insérer une table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948118"/>
            <a:ext cx="2092881" cy="168364"/>
          </a:xfrm>
          <a:prstGeom prst="rect">
            <a:avLst/>
          </a:prstGeom>
        </p:spPr>
        <p:txBody>
          <a:bodyPr/>
          <a:lstStyle/>
          <a:p>
            <a:fld id="{ED02F216-F139-423A-A170-E3824D3790AE}" type="datetime4">
              <a:rPr lang="nl-NL" noProof="0" smtClean="0"/>
              <a:t>21 juni 2019</a:t>
            </a:fld>
            <a:endParaRPr lang="nl-NL" noProof="0"/>
          </a:p>
        </p:txBody>
      </p:sp>
      <p:sp>
        <p:nvSpPr>
          <p:cNvPr id="30" name="Tijdelijke aanduiding voor tekst 20">
            <a:extLst>
              <a:ext uri="{FF2B5EF4-FFF2-40B4-BE49-F238E27FC236}">
                <a16:creationId xmlns:a16="http://schemas.microsoft.com/office/drawing/2014/main" xmlns="" id="{2231DF6A-FC6F-4575-9809-C2A4E0983A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04530" y="5170531"/>
            <a:ext cx="1687469" cy="1687469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rgbClr val="004489">
              <a:alpha val="3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1" name="Tijdelijke aanduiding voor tekst 19">
            <a:extLst>
              <a:ext uri="{FF2B5EF4-FFF2-40B4-BE49-F238E27FC236}">
                <a16:creationId xmlns:a16="http://schemas.microsoft.com/office/drawing/2014/main" xmlns="" id="{50532DF1-0B18-4D6B-9A94-602E08AE34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63067" y="5329068"/>
            <a:ext cx="1528932" cy="1528932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2" name="Tijdelijke aanduiding voor tekst 21">
            <a:extLst>
              <a:ext uri="{FF2B5EF4-FFF2-40B4-BE49-F238E27FC236}">
                <a16:creationId xmlns:a16="http://schemas.microsoft.com/office/drawing/2014/main" xmlns="" id="{AF07CE14-1732-4029-9E6D-B0DF2E2AF8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0" y="-1786"/>
            <a:ext cx="956930" cy="958715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rgbClr val="004489">
              <a:alpha val="3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3" name="Tijdelijke aanduiding voor tekst 22">
            <a:extLst>
              <a:ext uri="{FF2B5EF4-FFF2-40B4-BE49-F238E27FC236}">
                <a16:creationId xmlns:a16="http://schemas.microsoft.com/office/drawing/2014/main" xmlns="" id="{703BCBB9-E55C-4FC0-B096-A4F59C2C4E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90927" y="89311"/>
            <a:ext cx="775076" cy="776522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‹N°›</a:t>
            </a:fld>
            <a:endParaRPr lang="nl-NL" noProof="0"/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xmlns="" id="{166976CA-E049-4BB4-9FA9-89412434A9F6}"/>
              </a:ext>
            </a:extLst>
          </p:cNvPr>
          <p:cNvGrpSpPr/>
          <p:nvPr userDrawn="1"/>
        </p:nvGrpSpPr>
        <p:grpSpPr>
          <a:xfrm>
            <a:off x="0" y="-490815"/>
            <a:ext cx="3411940" cy="300251"/>
            <a:chOff x="0" y="-371522"/>
            <a:chExt cx="3411940" cy="300251"/>
          </a:xfrm>
        </p:grpSpPr>
        <p:sp>
          <p:nvSpPr>
            <p:cNvPr id="25" name="Rechthoek: afgeronde hoeken 24">
              <a:extLst>
                <a:ext uri="{FF2B5EF4-FFF2-40B4-BE49-F238E27FC236}">
                  <a16:creationId xmlns:a16="http://schemas.microsoft.com/office/drawing/2014/main" xmlns="" id="{29B17579-6A95-47F2-AD27-186C4D8DE524}"/>
                </a:ext>
              </a:extLst>
            </p:cNvPr>
            <p:cNvSpPr/>
            <p:nvPr userDrawn="1"/>
          </p:nvSpPr>
          <p:spPr>
            <a:xfrm>
              <a:off x="0" y="-371522"/>
              <a:ext cx="3411940" cy="3002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fr-BE" sz="1400" noProof="0" dirty="0"/>
                <a:t>Table 50% / Graphique 50%</a:t>
              </a:r>
            </a:p>
          </p:txBody>
        </p:sp>
        <p:sp>
          <p:nvSpPr>
            <p:cNvPr id="26" name="Rechthoekige driehoek 25">
              <a:extLst>
                <a:ext uri="{FF2B5EF4-FFF2-40B4-BE49-F238E27FC236}">
                  <a16:creationId xmlns:a16="http://schemas.microsoft.com/office/drawing/2014/main" xmlns="" id="{13603636-DFC6-422F-8EE6-879662AFB861}"/>
                </a:ext>
              </a:extLst>
            </p:cNvPr>
            <p:cNvSpPr/>
            <p:nvPr userDrawn="1"/>
          </p:nvSpPr>
          <p:spPr>
            <a:xfrm flipH="1">
              <a:off x="3111690" y="-371521"/>
              <a:ext cx="300250" cy="30025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fr-BE" sz="1600" noProof="0"/>
            </a:p>
          </p:txBody>
        </p:sp>
      </p:grpSp>
      <p:grpSp>
        <p:nvGrpSpPr>
          <p:cNvPr id="34" name="GRID" hidden="1">
            <a:extLst>
              <a:ext uri="{FF2B5EF4-FFF2-40B4-BE49-F238E27FC236}">
                <a16:creationId xmlns:a16="http://schemas.microsoft.com/office/drawing/2014/main" xmlns="" id="{F9A1D6EE-19C4-4F58-8B0B-B9F09C9A3581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tx1">
              <a:alpha val="41000"/>
            </a:schemeClr>
          </a:solidFill>
        </p:grpSpPr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xmlns="" id="{A2CBA21B-9C25-42F8-8A98-7EE1C7CD26EE}"/>
                </a:ext>
              </a:extLst>
            </p:cNvPr>
            <p:cNvSpPr/>
            <p:nvPr userDrawn="1"/>
          </p:nvSpPr>
          <p:spPr>
            <a:xfrm>
              <a:off x="0" y="0"/>
              <a:ext cx="12192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xmlns="" id="{38D65BA5-3A19-47A8-8E85-CBC0433D10DD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xmlns="" id="{BFB93BDC-D2DD-46C1-A3C0-1E7C9D48C4F1}"/>
                </a:ext>
              </a:extLst>
            </p:cNvPr>
            <p:cNvSpPr/>
            <p:nvPr userDrawn="1"/>
          </p:nvSpPr>
          <p:spPr>
            <a:xfrm>
              <a:off x="11544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xmlns="" id="{21307C54-692B-4C10-AA4D-F3A9D43A8A0C}"/>
                </a:ext>
              </a:extLst>
            </p:cNvPr>
            <p:cNvSpPr/>
            <p:nvPr userDrawn="1"/>
          </p:nvSpPr>
          <p:spPr>
            <a:xfrm>
              <a:off x="0" y="1437668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xmlns="" id="{D1F08C51-61FC-46FD-8164-A30FECF7F6A0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xmlns="" id="{C989CBC3-BB19-4095-BBDA-A67BB37E8112}"/>
                </a:ext>
              </a:extLst>
            </p:cNvPr>
            <p:cNvSpPr/>
            <p:nvPr userDrawn="1"/>
          </p:nvSpPr>
          <p:spPr>
            <a:xfrm>
              <a:off x="0" y="5969636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xmlns="" id="{BF92956B-9D5D-4BC5-8A3B-0BFBB9165542}"/>
                </a:ext>
              </a:extLst>
            </p:cNvPr>
            <p:cNvSpPr/>
            <p:nvPr userDrawn="1"/>
          </p:nvSpPr>
          <p:spPr>
            <a:xfrm>
              <a:off x="11832000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xmlns="" id="{A6575359-DE71-42C4-9BE5-221F1BA2DDB3}"/>
                </a:ext>
              </a:extLst>
            </p:cNvPr>
            <p:cNvSpPr/>
            <p:nvPr userDrawn="1"/>
          </p:nvSpPr>
          <p:spPr>
            <a:xfrm>
              <a:off x="5772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xmlns="" id="{7AA17B05-4E97-4262-A294-92F1A1B9137A}"/>
                </a:ext>
              </a:extLst>
            </p:cNvPr>
            <p:cNvSpPr/>
            <p:nvPr userDrawn="1"/>
          </p:nvSpPr>
          <p:spPr>
            <a:xfrm>
              <a:off x="0" y="5609634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8F5CFC-E519-4AF4-96C8-3539C63F13E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Source(s): </a:t>
            </a:r>
          </a:p>
          <a:p>
            <a:pPr marL="85725" indent="-85725"/>
            <a:r>
              <a:rPr lang="en-GB" baseline="30000" dirty="0"/>
              <a:t>1	</a:t>
            </a:r>
            <a:r>
              <a:rPr lang="en-GB" dirty="0"/>
              <a:t>Note de bas de page</a:t>
            </a:r>
          </a:p>
          <a:p>
            <a:pPr marL="85725" indent="-85725"/>
            <a:r>
              <a:rPr lang="en-GB" baseline="30000" dirty="0"/>
              <a:t>2	</a:t>
            </a:r>
            <a:r>
              <a:rPr lang="en-GB" dirty="0"/>
              <a:t>Note de bas de page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xmlns="" id="{69FECED0-67D4-4220-985A-C8A8863F0D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9500" y="180000"/>
            <a:ext cx="10800000" cy="864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800" b="0" baseline="0">
                <a:solidFill>
                  <a:srgbClr val="0076C8"/>
                </a:solidFill>
                <a:latin typeface="+mj-lt"/>
              </a:defRPr>
            </a:lvl1pPr>
            <a:lvl2pPr marL="0" indent="0">
              <a:spcAft>
                <a:spcPts val="0"/>
              </a:spcAft>
              <a:buNone/>
              <a:defRPr sz="1800">
                <a:solidFill>
                  <a:srgbClr val="0076C8"/>
                </a:solidFill>
              </a:defRPr>
            </a:lvl2pPr>
            <a:lvl3pPr marL="542925" indent="0">
              <a:buNone/>
              <a:defRPr/>
            </a:lvl3pPr>
          </a:lstStyle>
          <a:p>
            <a:pPr lvl="0"/>
            <a:r>
              <a:rPr lang="fr-BE" noProof="0" dirty="0"/>
              <a:t>Titre</a:t>
            </a:r>
          </a:p>
          <a:p>
            <a:pPr lvl="1"/>
            <a:r>
              <a:rPr lang="fr-BE" noProof="0" dirty="0"/>
              <a:t>(sous-titre)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xmlns="" id="{9D88CAFE-D3C4-4FFC-A160-211DE6A7D8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80000" y="1259999"/>
            <a:ext cx="4680000" cy="54000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800">
                <a:solidFill>
                  <a:srgbClr val="0076C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buFontTx/>
              <a:buNone/>
              <a:defRPr sz="1200">
                <a:solidFill>
                  <a:srgbClr val="0076C8"/>
                </a:solidFill>
              </a:defRPr>
            </a:lvl2pPr>
          </a:lstStyle>
          <a:p>
            <a:pPr lvl="0"/>
            <a:r>
              <a:rPr lang="fr-BE" noProof="0" dirty="0"/>
              <a:t>Titre</a:t>
            </a:r>
          </a:p>
          <a:p>
            <a:pPr lvl="1"/>
            <a:r>
              <a:rPr lang="fr-BE" noProof="0" dirty="0"/>
              <a:t>(sous-titre)</a:t>
            </a:r>
          </a:p>
        </p:txBody>
      </p:sp>
      <p:sp>
        <p:nvSpPr>
          <p:cNvPr id="43" name="Tijdelijke aanduiding voor grafiek 17">
            <a:extLst>
              <a:ext uri="{FF2B5EF4-FFF2-40B4-BE49-F238E27FC236}">
                <a16:creationId xmlns:a16="http://schemas.microsoft.com/office/drawing/2014/main" xmlns="" id="{01304138-0C01-4108-8024-D2FA15107FC4}"/>
              </a:ext>
            </a:extLst>
          </p:cNvPr>
          <p:cNvSpPr>
            <a:spLocks noGrp="1"/>
          </p:cNvSpPr>
          <p:nvPr>
            <p:ph type="chart" sz="quarter" idx="22" hasCustomPrompt="1"/>
          </p:nvPr>
        </p:nvSpPr>
        <p:spPr>
          <a:xfrm>
            <a:off x="7019999" y="1799999"/>
            <a:ext cx="4680000" cy="3960000"/>
          </a:xfrm>
          <a:noFill/>
        </p:spPr>
        <p:txBody>
          <a:bodyPr tIns="1368000"/>
          <a:lstStyle>
            <a:lvl1pPr marL="0" indent="0" algn="ctr">
              <a:spcAft>
                <a:spcPts val="0"/>
              </a:spcAft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BE" noProof="0" dirty="0"/>
              <a:t>Cliquez sur l’icône ci-dessous </a:t>
            </a:r>
            <a:br>
              <a:rPr lang="fr-BE" noProof="0" dirty="0"/>
            </a:br>
            <a:r>
              <a:rPr lang="fr-BE" noProof="0" dirty="0"/>
              <a:t>pour insérer un graphique</a:t>
            </a:r>
          </a:p>
        </p:txBody>
      </p:sp>
      <p:sp>
        <p:nvSpPr>
          <p:cNvPr id="46" name="Text Placeholder 20">
            <a:extLst>
              <a:ext uri="{FF2B5EF4-FFF2-40B4-BE49-F238E27FC236}">
                <a16:creationId xmlns:a16="http://schemas.microsoft.com/office/drawing/2014/main" xmlns="" id="{50CCCD1A-7346-4851-90DA-EABAA6D7A63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19999" y="1259999"/>
            <a:ext cx="4680000" cy="54000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800">
                <a:solidFill>
                  <a:srgbClr val="0076C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buFontTx/>
              <a:buNone/>
              <a:defRPr sz="1200">
                <a:solidFill>
                  <a:srgbClr val="0076C8"/>
                </a:solidFill>
              </a:defRPr>
            </a:lvl2pPr>
          </a:lstStyle>
          <a:p>
            <a:pPr lvl="0"/>
            <a:r>
              <a:rPr lang="fr-BE" noProof="0" dirty="0"/>
              <a:t>Titre</a:t>
            </a:r>
          </a:p>
          <a:p>
            <a:pPr lvl="1"/>
            <a:r>
              <a:rPr lang="fr-BE" noProof="0" dirty="0"/>
              <a:t>(sous-titre)</a:t>
            </a:r>
          </a:p>
        </p:txBody>
      </p:sp>
    </p:spTree>
    <p:extLst>
      <p:ext uri="{BB962C8B-B14F-4D97-AF65-F5344CB8AC3E}">
        <p14:creationId xmlns:p14="http://schemas.microsoft.com/office/powerpoint/2010/main" val="144021348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jdelijke aanduiding voor tabel 16">
            <a:extLst>
              <a:ext uri="{FF2B5EF4-FFF2-40B4-BE49-F238E27FC236}">
                <a16:creationId xmlns:a16="http://schemas.microsoft.com/office/drawing/2014/main" xmlns="" id="{29FD5C18-20B0-49D7-86D1-599438EBE3FD}"/>
              </a:ext>
            </a:extLst>
          </p:cNvPr>
          <p:cNvSpPr>
            <a:spLocks noGrp="1"/>
          </p:cNvSpPr>
          <p:nvPr>
            <p:ph type="tbl" sz="quarter" idx="18" hasCustomPrompt="1"/>
          </p:nvPr>
        </p:nvSpPr>
        <p:spPr>
          <a:xfrm>
            <a:off x="7020000" y="1799999"/>
            <a:ext cx="4680000" cy="3960000"/>
          </a:xfrm>
          <a:noFill/>
        </p:spPr>
        <p:txBody>
          <a:bodyPr tIns="1368000"/>
          <a:lstStyle>
            <a:lvl1pPr marL="0" indent="0" algn="ctr">
              <a:spcAft>
                <a:spcPts val="0"/>
              </a:spcAft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BE" noProof="0" dirty="0"/>
              <a:t>Cliquez sur l’icône ci-dessous </a:t>
            </a:r>
            <a:br>
              <a:rPr lang="fr-BE" noProof="0" dirty="0"/>
            </a:br>
            <a:r>
              <a:rPr lang="fr-BE" noProof="0" dirty="0"/>
              <a:t>pour insérer une table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948118"/>
            <a:ext cx="2092881" cy="168364"/>
          </a:xfrm>
          <a:prstGeom prst="rect">
            <a:avLst/>
          </a:prstGeom>
        </p:spPr>
        <p:txBody>
          <a:bodyPr/>
          <a:lstStyle/>
          <a:p>
            <a:fld id="{ED02F216-F139-423A-A170-E3824D3790AE}" type="datetime4">
              <a:rPr lang="nl-NL" noProof="0" smtClean="0"/>
              <a:t>21 juni 2019</a:t>
            </a:fld>
            <a:endParaRPr lang="nl-NL" noProof="0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xmlns="" id="{3E6332B5-4E0D-48E2-A746-713C0031DB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tx1">
              <a:alpha val="41000"/>
            </a:schemeClr>
          </a:solidFill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xmlns="" id="{6ED0570C-5D59-4CEA-9C5A-337C38542850}"/>
                </a:ext>
              </a:extLst>
            </p:cNvPr>
            <p:cNvSpPr/>
            <p:nvPr userDrawn="1"/>
          </p:nvSpPr>
          <p:spPr>
            <a:xfrm>
              <a:off x="0" y="0"/>
              <a:ext cx="12192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xmlns="" id="{D6089C17-91EE-4AB2-9242-F63160729382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xmlns="" id="{ABB3FEBA-7B62-4E99-8D51-2AC8A0D99579}"/>
                </a:ext>
              </a:extLst>
            </p:cNvPr>
            <p:cNvSpPr/>
            <p:nvPr userDrawn="1"/>
          </p:nvSpPr>
          <p:spPr>
            <a:xfrm>
              <a:off x="11544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xmlns="" id="{C9103F86-0214-4851-ACB1-809B33D2053E}"/>
                </a:ext>
              </a:extLst>
            </p:cNvPr>
            <p:cNvSpPr/>
            <p:nvPr userDrawn="1"/>
          </p:nvSpPr>
          <p:spPr>
            <a:xfrm>
              <a:off x="0" y="1437668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xmlns="" id="{52240780-C3BD-4C0B-8338-C7AE9FAF0182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xmlns="" id="{5B4F7650-87ED-4B56-87F3-DAA3310867FA}"/>
                </a:ext>
              </a:extLst>
            </p:cNvPr>
            <p:cNvSpPr/>
            <p:nvPr userDrawn="1"/>
          </p:nvSpPr>
          <p:spPr>
            <a:xfrm>
              <a:off x="0" y="5969636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xmlns="" id="{33A31BCB-F11B-4BFE-AA80-F585CAD56C3E}"/>
                </a:ext>
              </a:extLst>
            </p:cNvPr>
            <p:cNvSpPr/>
            <p:nvPr userDrawn="1"/>
          </p:nvSpPr>
          <p:spPr>
            <a:xfrm>
              <a:off x="11832000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xmlns="" id="{73197691-8264-4C78-A937-86700EFEC632}"/>
                </a:ext>
              </a:extLst>
            </p:cNvPr>
            <p:cNvSpPr/>
            <p:nvPr userDrawn="1"/>
          </p:nvSpPr>
          <p:spPr>
            <a:xfrm>
              <a:off x="5772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xmlns="" id="{6FC73009-BB72-41D3-8886-D89C336A995B}"/>
                </a:ext>
              </a:extLst>
            </p:cNvPr>
            <p:cNvSpPr/>
            <p:nvPr userDrawn="1"/>
          </p:nvSpPr>
          <p:spPr>
            <a:xfrm>
              <a:off x="0" y="5609634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31" name="Tijdelijke aanduiding voor tekst 20">
            <a:extLst>
              <a:ext uri="{FF2B5EF4-FFF2-40B4-BE49-F238E27FC236}">
                <a16:creationId xmlns:a16="http://schemas.microsoft.com/office/drawing/2014/main" xmlns="" id="{04FF36D2-619A-4A15-8F2F-FD4680C066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04530" y="5170531"/>
            <a:ext cx="1687469" cy="1687469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rgbClr val="004489">
              <a:alpha val="3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2" name="Tijdelijke aanduiding voor tekst 19">
            <a:extLst>
              <a:ext uri="{FF2B5EF4-FFF2-40B4-BE49-F238E27FC236}">
                <a16:creationId xmlns:a16="http://schemas.microsoft.com/office/drawing/2014/main" xmlns="" id="{85AA2973-0997-4A57-9676-4EF098C72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63067" y="5329068"/>
            <a:ext cx="1528932" cy="1528932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3" name="Tijdelijke aanduiding voor tekst 21">
            <a:extLst>
              <a:ext uri="{FF2B5EF4-FFF2-40B4-BE49-F238E27FC236}">
                <a16:creationId xmlns:a16="http://schemas.microsoft.com/office/drawing/2014/main" xmlns="" id="{9D1AC8C6-D6A4-45D5-A3F9-3BD9E14EF9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0" y="-1786"/>
            <a:ext cx="956930" cy="958715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rgbClr val="004489">
              <a:alpha val="3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4" name="Tijdelijke aanduiding voor tekst 22">
            <a:extLst>
              <a:ext uri="{FF2B5EF4-FFF2-40B4-BE49-F238E27FC236}">
                <a16:creationId xmlns:a16="http://schemas.microsoft.com/office/drawing/2014/main" xmlns="" id="{3D75BB0A-359A-49A6-86D3-EEDCA60CEE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90927" y="89311"/>
            <a:ext cx="775076" cy="776522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‹N°›</a:t>
            </a:fld>
            <a:endParaRPr lang="nl-NL" noProof="0"/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xmlns="" id="{166976CA-E049-4BB4-9FA9-89412434A9F6}"/>
              </a:ext>
            </a:extLst>
          </p:cNvPr>
          <p:cNvGrpSpPr/>
          <p:nvPr userDrawn="1"/>
        </p:nvGrpSpPr>
        <p:grpSpPr>
          <a:xfrm>
            <a:off x="0" y="-490815"/>
            <a:ext cx="3411940" cy="300251"/>
            <a:chOff x="0" y="-371522"/>
            <a:chExt cx="3411940" cy="300251"/>
          </a:xfrm>
        </p:grpSpPr>
        <p:sp>
          <p:nvSpPr>
            <p:cNvPr id="25" name="Rechthoek: afgeronde hoeken 24">
              <a:extLst>
                <a:ext uri="{FF2B5EF4-FFF2-40B4-BE49-F238E27FC236}">
                  <a16:creationId xmlns:a16="http://schemas.microsoft.com/office/drawing/2014/main" xmlns="" id="{29B17579-6A95-47F2-AD27-186C4D8DE524}"/>
                </a:ext>
              </a:extLst>
            </p:cNvPr>
            <p:cNvSpPr/>
            <p:nvPr userDrawn="1"/>
          </p:nvSpPr>
          <p:spPr>
            <a:xfrm>
              <a:off x="0" y="-371522"/>
              <a:ext cx="3411940" cy="3002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fr-BE" sz="1400" noProof="0"/>
                <a:t>Table 2x</a:t>
              </a:r>
            </a:p>
          </p:txBody>
        </p:sp>
        <p:sp>
          <p:nvSpPr>
            <p:cNvPr id="26" name="Rechthoekige driehoek 25">
              <a:extLst>
                <a:ext uri="{FF2B5EF4-FFF2-40B4-BE49-F238E27FC236}">
                  <a16:creationId xmlns:a16="http://schemas.microsoft.com/office/drawing/2014/main" xmlns="" id="{13603636-DFC6-422F-8EE6-879662AFB861}"/>
                </a:ext>
              </a:extLst>
            </p:cNvPr>
            <p:cNvSpPr/>
            <p:nvPr userDrawn="1"/>
          </p:nvSpPr>
          <p:spPr>
            <a:xfrm flipH="1">
              <a:off x="3111690" y="-371521"/>
              <a:ext cx="300250" cy="30025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fr-BE" sz="1600" noProof="0"/>
            </a:p>
          </p:txBody>
        </p:sp>
      </p:grpSp>
      <p:sp>
        <p:nvSpPr>
          <p:cNvPr id="30" name="Tijdelijke aanduiding voor tabel 16">
            <a:extLst>
              <a:ext uri="{FF2B5EF4-FFF2-40B4-BE49-F238E27FC236}">
                <a16:creationId xmlns:a16="http://schemas.microsoft.com/office/drawing/2014/main" xmlns="" id="{CCA82AD1-4AED-407F-B94A-3A2F8A8C3AE1}"/>
              </a:ext>
            </a:extLst>
          </p:cNvPr>
          <p:cNvSpPr>
            <a:spLocks noGrp="1"/>
          </p:cNvSpPr>
          <p:nvPr>
            <p:ph type="tbl" sz="quarter" idx="20" hasCustomPrompt="1"/>
          </p:nvPr>
        </p:nvSpPr>
        <p:spPr>
          <a:xfrm>
            <a:off x="1080000" y="1799999"/>
            <a:ext cx="4679356" cy="3960000"/>
          </a:xfrm>
          <a:noFill/>
        </p:spPr>
        <p:txBody>
          <a:bodyPr tIns="1368000"/>
          <a:lstStyle>
            <a:lvl1pPr marL="0" indent="0" algn="ctr">
              <a:spcAft>
                <a:spcPts val="0"/>
              </a:spcAft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BE" noProof="0" dirty="0"/>
              <a:t>Cliquez sur l’icône ci-dessous </a:t>
            </a:r>
            <a:br>
              <a:rPr lang="fr-BE" noProof="0" dirty="0"/>
            </a:br>
            <a:r>
              <a:rPr lang="fr-BE" noProof="0" dirty="0"/>
              <a:t>pour insérer une table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778D12A-5870-4E06-A264-ED46874FBC7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Source(s): </a:t>
            </a:r>
          </a:p>
          <a:p>
            <a:pPr marL="85725" indent="-85725"/>
            <a:r>
              <a:rPr lang="en-GB" baseline="30000" dirty="0"/>
              <a:t>1	</a:t>
            </a:r>
            <a:r>
              <a:rPr lang="en-GB" dirty="0"/>
              <a:t>Note de bas de page</a:t>
            </a:r>
          </a:p>
          <a:p>
            <a:pPr marL="85725" indent="-85725"/>
            <a:r>
              <a:rPr lang="en-GB" baseline="30000" dirty="0"/>
              <a:t>2	</a:t>
            </a:r>
            <a:r>
              <a:rPr lang="en-GB" dirty="0"/>
              <a:t>Note de bas de page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xmlns="" id="{D921FD2F-DFD9-4525-844F-C38EAA7549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79500" y="180000"/>
            <a:ext cx="10800000" cy="864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800" b="0" baseline="0">
                <a:solidFill>
                  <a:srgbClr val="0076C8"/>
                </a:solidFill>
                <a:latin typeface="+mj-lt"/>
              </a:defRPr>
            </a:lvl1pPr>
            <a:lvl2pPr marL="0" indent="0">
              <a:spcAft>
                <a:spcPts val="0"/>
              </a:spcAft>
              <a:buNone/>
              <a:defRPr sz="1800">
                <a:solidFill>
                  <a:srgbClr val="0076C8"/>
                </a:solidFill>
              </a:defRPr>
            </a:lvl2pPr>
            <a:lvl3pPr marL="542925" indent="0">
              <a:buNone/>
              <a:defRPr/>
            </a:lvl3pPr>
          </a:lstStyle>
          <a:p>
            <a:pPr lvl="0"/>
            <a:r>
              <a:rPr lang="fr-BE" noProof="0"/>
              <a:t>Titre</a:t>
            </a:r>
          </a:p>
          <a:p>
            <a:pPr lvl="1"/>
            <a:r>
              <a:rPr lang="fr-BE" noProof="0"/>
              <a:t>(sous-titre)</a:t>
            </a:r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xmlns="" id="{07FC37CF-AD50-4077-B42A-39EAA75C769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19999" y="1259999"/>
            <a:ext cx="4680000" cy="54000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800">
                <a:solidFill>
                  <a:srgbClr val="0076C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buFontTx/>
              <a:buNone/>
              <a:defRPr sz="1200">
                <a:solidFill>
                  <a:srgbClr val="0076C8"/>
                </a:solidFill>
              </a:defRPr>
            </a:lvl2pPr>
          </a:lstStyle>
          <a:p>
            <a:pPr lvl="0"/>
            <a:r>
              <a:rPr lang="fr-BE" noProof="0" dirty="0"/>
              <a:t>Titre</a:t>
            </a:r>
          </a:p>
          <a:p>
            <a:pPr lvl="1"/>
            <a:r>
              <a:rPr lang="fr-BE" noProof="0" dirty="0"/>
              <a:t>(sous-titre)</a:t>
            </a:r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xmlns="" id="{F62A7238-2CA5-4265-9193-7552B7BE37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80000" y="1259999"/>
            <a:ext cx="4680000" cy="54000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800">
                <a:solidFill>
                  <a:srgbClr val="0076C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buFontTx/>
              <a:buNone/>
              <a:defRPr sz="1200">
                <a:solidFill>
                  <a:srgbClr val="0076C8"/>
                </a:solidFill>
              </a:defRPr>
            </a:lvl2pPr>
          </a:lstStyle>
          <a:p>
            <a:pPr lvl="0"/>
            <a:r>
              <a:rPr lang="fr-BE" noProof="0" dirty="0"/>
              <a:t>Titre</a:t>
            </a:r>
          </a:p>
          <a:p>
            <a:pPr lvl="1"/>
            <a:r>
              <a:rPr lang="fr-BE" noProof="0" dirty="0"/>
              <a:t>(sous-titre)</a:t>
            </a:r>
          </a:p>
        </p:txBody>
      </p:sp>
    </p:spTree>
    <p:extLst>
      <p:ext uri="{BB962C8B-B14F-4D97-AF65-F5344CB8AC3E}">
        <p14:creationId xmlns:p14="http://schemas.microsoft.com/office/powerpoint/2010/main" val="105040515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Vrije vorm: vorm 39">
            <a:extLst>
              <a:ext uri="{FF2B5EF4-FFF2-40B4-BE49-F238E27FC236}">
                <a16:creationId xmlns:a16="http://schemas.microsoft.com/office/drawing/2014/main" xmlns="" id="{7AE6F02B-3059-44EE-BBC4-6D1EDC6B0AC2}"/>
              </a:ext>
            </a:extLst>
          </p:cNvPr>
          <p:cNvSpPr/>
          <p:nvPr userDrawn="1"/>
        </p:nvSpPr>
        <p:spPr>
          <a:xfrm flipH="1">
            <a:off x="1679122" y="-1786"/>
            <a:ext cx="10512877" cy="6859786"/>
          </a:xfrm>
          <a:custGeom>
            <a:avLst/>
            <a:gdLst>
              <a:gd name="connsiteX0" fmla="*/ 3653091 w 10512877"/>
              <a:gd name="connsiteY0" fmla="*/ 0 h 6859786"/>
              <a:gd name="connsiteX1" fmla="*/ 0 w 10512877"/>
              <a:gd name="connsiteY1" fmla="*/ 0 h 6859786"/>
              <a:gd name="connsiteX2" fmla="*/ 0 w 10512877"/>
              <a:gd name="connsiteY2" fmla="*/ 6859786 h 6859786"/>
              <a:gd name="connsiteX3" fmla="*/ 10512877 w 10512877"/>
              <a:gd name="connsiteY3" fmla="*/ 6859786 h 6859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2877" h="6859786">
                <a:moveTo>
                  <a:pt x="3653091" y="0"/>
                </a:moveTo>
                <a:lnTo>
                  <a:pt x="0" y="0"/>
                </a:lnTo>
                <a:lnTo>
                  <a:pt x="0" y="6859786"/>
                </a:lnTo>
                <a:lnTo>
                  <a:pt x="10512877" y="685978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/>
            <a:endParaRPr lang="nl-NL" sz="1600" dirty="0" err="1"/>
          </a:p>
        </p:txBody>
      </p:sp>
      <p:sp>
        <p:nvSpPr>
          <p:cNvPr id="27" name="Tijdelijke aanduiding voor tabel 16">
            <a:extLst>
              <a:ext uri="{FF2B5EF4-FFF2-40B4-BE49-F238E27FC236}">
                <a16:creationId xmlns:a16="http://schemas.microsoft.com/office/drawing/2014/main" xmlns="" id="{29FD5C18-20B0-49D7-86D1-599438EBE3FD}"/>
              </a:ext>
            </a:extLst>
          </p:cNvPr>
          <p:cNvSpPr>
            <a:spLocks noGrp="1"/>
          </p:cNvSpPr>
          <p:nvPr>
            <p:ph type="tbl" sz="quarter" idx="18" hasCustomPrompt="1"/>
          </p:nvPr>
        </p:nvSpPr>
        <p:spPr>
          <a:xfrm>
            <a:off x="1080000" y="1800000"/>
            <a:ext cx="10080000" cy="4320000"/>
          </a:xfrm>
          <a:noFill/>
        </p:spPr>
        <p:txBody>
          <a:bodyPr tIns="1368000"/>
          <a:lstStyle>
            <a:lvl1pPr marL="0" indent="0" algn="ctr">
              <a:spcAft>
                <a:spcPts val="0"/>
              </a:spcAft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BE" noProof="0" dirty="0"/>
              <a:t>Cliquez sur l’icône ci-dessous </a:t>
            </a:r>
            <a:br>
              <a:rPr lang="fr-BE" noProof="0" dirty="0"/>
            </a:br>
            <a:r>
              <a:rPr lang="fr-BE" noProof="0" dirty="0"/>
              <a:t>pour insérer une table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948118"/>
            <a:ext cx="2092881" cy="168364"/>
          </a:xfrm>
          <a:prstGeom prst="rect">
            <a:avLst/>
          </a:prstGeom>
        </p:spPr>
        <p:txBody>
          <a:bodyPr/>
          <a:lstStyle/>
          <a:p>
            <a:fld id="{ED02F216-F139-423A-A170-E3824D3790AE}" type="datetime4">
              <a:rPr lang="nl-NL" noProof="0" smtClean="0"/>
              <a:t>21 juni 2019</a:t>
            </a:fld>
            <a:endParaRPr lang="nl-NL" noProof="0"/>
          </a:p>
        </p:txBody>
      </p:sp>
      <p:sp>
        <p:nvSpPr>
          <p:cNvPr id="29" name="Tijdelijke aanduiding voor tekst 20">
            <a:extLst>
              <a:ext uri="{FF2B5EF4-FFF2-40B4-BE49-F238E27FC236}">
                <a16:creationId xmlns:a16="http://schemas.microsoft.com/office/drawing/2014/main" xmlns="" id="{0DC2D21C-A5D1-49E9-B9ED-A8FF603568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04530" y="5170531"/>
            <a:ext cx="1687469" cy="1687469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rgbClr val="004489">
              <a:alpha val="3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0" name="Tijdelijke aanduiding voor tekst 19">
            <a:extLst>
              <a:ext uri="{FF2B5EF4-FFF2-40B4-BE49-F238E27FC236}">
                <a16:creationId xmlns:a16="http://schemas.microsoft.com/office/drawing/2014/main" xmlns="" id="{95894282-D910-40EF-B756-88F2A0CF38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63067" y="5329068"/>
            <a:ext cx="1528932" cy="1528932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1" name="Tijdelijke aanduiding voor tekst 21">
            <a:extLst>
              <a:ext uri="{FF2B5EF4-FFF2-40B4-BE49-F238E27FC236}">
                <a16:creationId xmlns:a16="http://schemas.microsoft.com/office/drawing/2014/main" xmlns="" id="{267B3EC2-D4B0-47C7-846B-820BEE3D94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0" y="-1786"/>
            <a:ext cx="956930" cy="958715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rgbClr val="004489">
              <a:alpha val="3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2" name="Tijdelijke aanduiding voor tekst 22">
            <a:extLst>
              <a:ext uri="{FF2B5EF4-FFF2-40B4-BE49-F238E27FC236}">
                <a16:creationId xmlns:a16="http://schemas.microsoft.com/office/drawing/2014/main" xmlns="" id="{ABA5760C-9CEB-4607-B2D8-6AE13B456B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90927" y="89311"/>
            <a:ext cx="775076" cy="776522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‹N°›</a:t>
            </a:fld>
            <a:endParaRPr lang="nl-NL" noProof="0"/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xmlns="" id="{166976CA-E049-4BB4-9FA9-89412434A9F6}"/>
              </a:ext>
            </a:extLst>
          </p:cNvPr>
          <p:cNvGrpSpPr/>
          <p:nvPr userDrawn="1"/>
        </p:nvGrpSpPr>
        <p:grpSpPr>
          <a:xfrm>
            <a:off x="0" y="-490815"/>
            <a:ext cx="3411940" cy="300251"/>
            <a:chOff x="0" y="-371522"/>
            <a:chExt cx="3411940" cy="300251"/>
          </a:xfrm>
        </p:grpSpPr>
        <p:sp>
          <p:nvSpPr>
            <p:cNvPr id="25" name="Rechthoek: afgeronde hoeken 24">
              <a:extLst>
                <a:ext uri="{FF2B5EF4-FFF2-40B4-BE49-F238E27FC236}">
                  <a16:creationId xmlns:a16="http://schemas.microsoft.com/office/drawing/2014/main" xmlns="" id="{29B17579-6A95-47F2-AD27-186C4D8DE524}"/>
                </a:ext>
              </a:extLst>
            </p:cNvPr>
            <p:cNvSpPr/>
            <p:nvPr userDrawn="1"/>
          </p:nvSpPr>
          <p:spPr>
            <a:xfrm>
              <a:off x="0" y="-371522"/>
              <a:ext cx="3411940" cy="3002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fr-BE" sz="1400" noProof="0"/>
                <a:t>Table 100%</a:t>
              </a:r>
            </a:p>
          </p:txBody>
        </p:sp>
        <p:sp>
          <p:nvSpPr>
            <p:cNvPr id="26" name="Rechthoekige driehoek 25">
              <a:extLst>
                <a:ext uri="{FF2B5EF4-FFF2-40B4-BE49-F238E27FC236}">
                  <a16:creationId xmlns:a16="http://schemas.microsoft.com/office/drawing/2014/main" xmlns="" id="{13603636-DFC6-422F-8EE6-879662AFB861}"/>
                </a:ext>
              </a:extLst>
            </p:cNvPr>
            <p:cNvSpPr/>
            <p:nvPr userDrawn="1"/>
          </p:nvSpPr>
          <p:spPr>
            <a:xfrm flipH="1">
              <a:off x="3111690" y="-371521"/>
              <a:ext cx="300250" cy="30025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fr-BE" sz="1600" noProof="0"/>
            </a:p>
          </p:txBody>
        </p:sp>
      </p:grpSp>
      <p:grpSp>
        <p:nvGrpSpPr>
          <p:cNvPr id="33" name="GRID" hidden="1">
            <a:extLst>
              <a:ext uri="{FF2B5EF4-FFF2-40B4-BE49-F238E27FC236}">
                <a16:creationId xmlns:a16="http://schemas.microsoft.com/office/drawing/2014/main" xmlns="" id="{502CE1A6-AD1E-4CFC-91A9-A3B67D856A4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tx1">
              <a:alpha val="41000"/>
            </a:schemeClr>
          </a:solidFill>
        </p:grpSpPr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xmlns="" id="{D93807D1-ABD1-4497-97BD-5214259AC4C7}"/>
                </a:ext>
              </a:extLst>
            </p:cNvPr>
            <p:cNvSpPr/>
            <p:nvPr userDrawn="1"/>
          </p:nvSpPr>
          <p:spPr>
            <a:xfrm>
              <a:off x="0" y="0"/>
              <a:ext cx="12192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xmlns="" id="{321FE9B3-C9B7-4AE8-A7BC-817B787939EC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xmlns="" id="{48BC61B0-53EC-49D4-9EA4-C960DE6DA17F}"/>
                </a:ext>
              </a:extLst>
            </p:cNvPr>
            <p:cNvSpPr/>
            <p:nvPr userDrawn="1"/>
          </p:nvSpPr>
          <p:spPr>
            <a:xfrm>
              <a:off x="11544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xmlns="" id="{DC35FFC5-7F94-4871-AAF3-EE01C95EAB70}"/>
                </a:ext>
              </a:extLst>
            </p:cNvPr>
            <p:cNvSpPr/>
            <p:nvPr userDrawn="1"/>
          </p:nvSpPr>
          <p:spPr>
            <a:xfrm>
              <a:off x="0" y="1437668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xmlns="" id="{762483D5-C2B8-40FB-9CE2-7D15A88922A3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xmlns="" id="{35A10FB1-B02A-4D6F-9665-2FB8C7462FDF}"/>
                </a:ext>
              </a:extLst>
            </p:cNvPr>
            <p:cNvSpPr/>
            <p:nvPr userDrawn="1"/>
          </p:nvSpPr>
          <p:spPr>
            <a:xfrm>
              <a:off x="0" y="5969636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xmlns="" id="{F3890135-6187-4147-A77A-354B413536C1}"/>
                </a:ext>
              </a:extLst>
            </p:cNvPr>
            <p:cNvSpPr/>
            <p:nvPr userDrawn="1"/>
          </p:nvSpPr>
          <p:spPr>
            <a:xfrm>
              <a:off x="11832000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xmlns="" id="{0BCF65AC-AD6D-4263-B328-7718FD6CB6E4}"/>
                </a:ext>
              </a:extLst>
            </p:cNvPr>
            <p:cNvSpPr/>
            <p:nvPr userDrawn="1"/>
          </p:nvSpPr>
          <p:spPr>
            <a:xfrm>
              <a:off x="5772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xmlns="" id="{F743E04B-C67A-44BE-8D3A-6A74A6841500}"/>
                </a:ext>
              </a:extLst>
            </p:cNvPr>
            <p:cNvSpPr/>
            <p:nvPr userDrawn="1"/>
          </p:nvSpPr>
          <p:spPr>
            <a:xfrm>
              <a:off x="0" y="5609634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F56499D-A2A9-434C-AB7C-904709DD6D3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Source(s): </a:t>
            </a:r>
          </a:p>
          <a:p>
            <a:pPr marL="85725" indent="-85725"/>
            <a:r>
              <a:rPr lang="en-GB" baseline="30000" dirty="0"/>
              <a:t>1	</a:t>
            </a:r>
            <a:r>
              <a:rPr lang="en-GB" dirty="0"/>
              <a:t>Note de bas de page</a:t>
            </a:r>
          </a:p>
          <a:p>
            <a:pPr marL="85725" indent="-85725"/>
            <a:r>
              <a:rPr lang="en-GB" baseline="30000" dirty="0"/>
              <a:t>2	</a:t>
            </a:r>
            <a:r>
              <a:rPr lang="en-GB" dirty="0"/>
              <a:t>Note de bas de page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xmlns="" id="{74093A27-2714-4CFF-82A3-FF079060B9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0000" y="1260000"/>
            <a:ext cx="10080000" cy="54000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800">
                <a:solidFill>
                  <a:srgbClr val="0076C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buFontTx/>
              <a:buNone/>
              <a:defRPr sz="1200">
                <a:solidFill>
                  <a:srgbClr val="0076C8"/>
                </a:solidFill>
              </a:defRPr>
            </a:lvl2pPr>
          </a:lstStyle>
          <a:p>
            <a:pPr lvl="0"/>
            <a:r>
              <a:rPr lang="fr-BE" noProof="0" dirty="0"/>
              <a:t>Titre</a:t>
            </a:r>
          </a:p>
          <a:p>
            <a:pPr lvl="1"/>
            <a:r>
              <a:rPr lang="fr-BE" noProof="0" dirty="0"/>
              <a:t>(sous-titre)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xmlns="" id="{6E6D5A35-DBDA-43B3-985E-1BF7E6FC2C5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79500" y="180000"/>
            <a:ext cx="10800000" cy="864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800" b="0" baseline="0">
                <a:solidFill>
                  <a:srgbClr val="0076C8"/>
                </a:solidFill>
                <a:latin typeface="+mj-lt"/>
              </a:defRPr>
            </a:lvl1pPr>
            <a:lvl2pPr marL="0" indent="0">
              <a:spcAft>
                <a:spcPts val="0"/>
              </a:spcAft>
              <a:buNone/>
              <a:defRPr sz="1800">
                <a:solidFill>
                  <a:srgbClr val="0076C8"/>
                </a:solidFill>
              </a:defRPr>
            </a:lvl2pPr>
            <a:lvl3pPr marL="542925" indent="0">
              <a:buNone/>
              <a:defRPr/>
            </a:lvl3pPr>
          </a:lstStyle>
          <a:p>
            <a:pPr lvl="0"/>
            <a:r>
              <a:rPr lang="fr-BE" noProof="0"/>
              <a:t>Titre</a:t>
            </a:r>
          </a:p>
          <a:p>
            <a:pPr lvl="1"/>
            <a:r>
              <a:rPr lang="fr-BE" noProof="0"/>
              <a:t>(sous-titre)</a:t>
            </a:r>
          </a:p>
        </p:txBody>
      </p:sp>
    </p:spTree>
    <p:extLst>
      <p:ext uri="{BB962C8B-B14F-4D97-AF65-F5344CB8AC3E}">
        <p14:creationId xmlns:p14="http://schemas.microsoft.com/office/powerpoint/2010/main" val="272730925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948118"/>
            <a:ext cx="2092881" cy="168364"/>
          </a:xfrm>
          <a:prstGeom prst="rect">
            <a:avLst/>
          </a:prstGeom>
        </p:spPr>
        <p:txBody>
          <a:bodyPr/>
          <a:lstStyle/>
          <a:p>
            <a:fld id="{8A2632ED-DEDE-4171-A38C-98D273F4B104}" type="datetime4">
              <a:rPr lang="nl-NL" noProof="0" smtClean="0"/>
              <a:t>21 juni 2019</a:t>
            </a:fld>
            <a:endParaRPr lang="nl-NL" noProof="0"/>
          </a:p>
        </p:txBody>
      </p:sp>
      <p:sp>
        <p:nvSpPr>
          <p:cNvPr id="25" name="Tijdelijke aanduiding voor tekst 20">
            <a:extLst>
              <a:ext uri="{FF2B5EF4-FFF2-40B4-BE49-F238E27FC236}">
                <a16:creationId xmlns:a16="http://schemas.microsoft.com/office/drawing/2014/main" xmlns="" id="{1798F0B8-164F-48E6-A5AA-74C61E780B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04530" y="5170531"/>
            <a:ext cx="1687469" cy="1687469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rgbClr val="004489">
              <a:alpha val="3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26" name="Tijdelijke aanduiding voor tekst 19">
            <a:extLst>
              <a:ext uri="{FF2B5EF4-FFF2-40B4-BE49-F238E27FC236}">
                <a16:creationId xmlns:a16="http://schemas.microsoft.com/office/drawing/2014/main" xmlns="" id="{A379A204-E637-450B-B5BB-D57132AF94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63067" y="5329068"/>
            <a:ext cx="1528932" cy="1528932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27" name="Tijdelijke aanduiding voor tekst 21">
            <a:extLst>
              <a:ext uri="{FF2B5EF4-FFF2-40B4-BE49-F238E27FC236}">
                <a16:creationId xmlns:a16="http://schemas.microsoft.com/office/drawing/2014/main" xmlns="" id="{1C20671F-E65A-4D73-B6B5-2E8F3A4A1B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0" y="-1786"/>
            <a:ext cx="956930" cy="958715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rgbClr val="004489">
              <a:alpha val="3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28" name="Tijdelijke aanduiding voor tekst 22">
            <a:extLst>
              <a:ext uri="{FF2B5EF4-FFF2-40B4-BE49-F238E27FC236}">
                <a16:creationId xmlns:a16="http://schemas.microsoft.com/office/drawing/2014/main" xmlns="" id="{DE900AF3-2EEE-4F14-8698-3CF8F958DE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90927" y="89311"/>
            <a:ext cx="775076" cy="776522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‹N°›</a:t>
            </a:fld>
            <a:endParaRPr lang="nl-NL" noProof="0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xmlns="" id="{A2B169BE-D9E7-473F-97E3-2BFAB571F7A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xmlns="" id="{2EC38E08-55EF-4F5F-8027-7310A7813F9D}"/>
                </a:ext>
              </a:extLst>
            </p:cNvPr>
            <p:cNvSpPr/>
            <p:nvPr userDrawn="1"/>
          </p:nvSpPr>
          <p:spPr>
            <a:xfrm>
              <a:off x="0" y="0"/>
              <a:ext cx="12192000" cy="648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xmlns="" id="{D8DD2D10-F17C-4A00-9BA3-8D7C3246EC74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xmlns="" id="{5C04DD17-44F0-4FF3-9813-9A9C47D78F9B}"/>
                </a:ext>
              </a:extLst>
            </p:cNvPr>
            <p:cNvSpPr/>
            <p:nvPr userDrawn="1"/>
          </p:nvSpPr>
          <p:spPr>
            <a:xfrm>
              <a:off x="0" y="1064525"/>
              <a:ext cx="12192000" cy="36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xmlns="" id="{1D27E87C-5ECA-489F-9145-5A88B2A352BD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xmlns="" id="{8B324CB1-0B1B-48E2-B243-FB85385995E6}"/>
                </a:ext>
              </a:extLst>
            </p:cNvPr>
            <p:cNvSpPr/>
            <p:nvPr userDrawn="1"/>
          </p:nvSpPr>
          <p:spPr>
            <a:xfrm>
              <a:off x="0" y="5986208"/>
              <a:ext cx="12192000" cy="36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xmlns="" id="{336D4EF6-84FE-414E-B828-F3EF75FF55F6}"/>
                </a:ext>
              </a:extLst>
            </p:cNvPr>
            <p:cNvSpPr/>
            <p:nvPr userDrawn="1"/>
          </p:nvSpPr>
          <p:spPr>
            <a:xfrm>
              <a:off x="11543999" y="0"/>
              <a:ext cx="648000" cy="68579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xmlns="" id="{D4CF8926-3F3C-43D7-A7A6-33E68D638961}"/>
              </a:ext>
            </a:extLst>
          </p:cNvPr>
          <p:cNvGrpSpPr/>
          <p:nvPr userDrawn="1"/>
        </p:nvGrpSpPr>
        <p:grpSpPr>
          <a:xfrm>
            <a:off x="0" y="-490815"/>
            <a:ext cx="3411940" cy="300251"/>
            <a:chOff x="0" y="-371522"/>
            <a:chExt cx="3411940" cy="300251"/>
          </a:xfrm>
        </p:grpSpPr>
        <p:sp>
          <p:nvSpPr>
            <p:cNvPr id="23" name="Rechthoek: afgeronde hoeken 22">
              <a:extLst>
                <a:ext uri="{FF2B5EF4-FFF2-40B4-BE49-F238E27FC236}">
                  <a16:creationId xmlns:a16="http://schemas.microsoft.com/office/drawing/2014/main" xmlns="" id="{C29A652F-65A9-4DE7-A7E2-49747CFA6F9B}"/>
                </a:ext>
              </a:extLst>
            </p:cNvPr>
            <p:cNvSpPr/>
            <p:nvPr userDrawn="1"/>
          </p:nvSpPr>
          <p:spPr>
            <a:xfrm>
              <a:off x="0" y="-371522"/>
              <a:ext cx="3411940" cy="3002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fr-BE" sz="1400" noProof="0" dirty="0"/>
                <a:t>Titre seulement</a:t>
              </a:r>
            </a:p>
          </p:txBody>
        </p:sp>
        <p:sp>
          <p:nvSpPr>
            <p:cNvPr id="24" name="Rechthoekige driehoek 23">
              <a:extLst>
                <a:ext uri="{FF2B5EF4-FFF2-40B4-BE49-F238E27FC236}">
                  <a16:creationId xmlns:a16="http://schemas.microsoft.com/office/drawing/2014/main" xmlns="" id="{B6D96653-1343-4829-B33D-FC4DD0EC3F5A}"/>
                </a:ext>
              </a:extLst>
            </p:cNvPr>
            <p:cNvSpPr/>
            <p:nvPr userDrawn="1"/>
          </p:nvSpPr>
          <p:spPr>
            <a:xfrm flipH="1">
              <a:off x="3111690" y="-371521"/>
              <a:ext cx="300250" cy="30025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fr-BE" sz="1600" noProof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E985349-191F-40C4-89DE-65CEC48E8DC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Source(s): </a:t>
            </a:r>
          </a:p>
          <a:p>
            <a:pPr marL="85725" indent="-85725"/>
            <a:r>
              <a:rPr lang="en-GB" baseline="30000" dirty="0"/>
              <a:t>1	</a:t>
            </a:r>
            <a:r>
              <a:rPr lang="en-GB" dirty="0"/>
              <a:t>Note de bas de page</a:t>
            </a:r>
          </a:p>
          <a:p>
            <a:pPr marL="85725" indent="-85725"/>
            <a:r>
              <a:rPr lang="en-GB" baseline="30000" dirty="0"/>
              <a:t>2	</a:t>
            </a:r>
            <a:r>
              <a:rPr lang="en-GB" dirty="0"/>
              <a:t>Note de bas de page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xmlns="" id="{9C534569-2136-40E1-9643-D8B1192CA6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79500" y="180000"/>
            <a:ext cx="10800000" cy="864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800" b="0" baseline="0">
                <a:solidFill>
                  <a:srgbClr val="0076C8"/>
                </a:solidFill>
                <a:latin typeface="+mj-lt"/>
              </a:defRPr>
            </a:lvl1pPr>
            <a:lvl2pPr marL="0" indent="0">
              <a:spcAft>
                <a:spcPts val="0"/>
              </a:spcAft>
              <a:buNone/>
              <a:defRPr sz="1800">
                <a:solidFill>
                  <a:srgbClr val="0076C8"/>
                </a:solidFill>
              </a:defRPr>
            </a:lvl2pPr>
            <a:lvl3pPr marL="542925" indent="0">
              <a:buNone/>
              <a:defRPr/>
            </a:lvl3pPr>
          </a:lstStyle>
          <a:p>
            <a:pPr lvl="0"/>
            <a:r>
              <a:rPr lang="fr-BE" noProof="0"/>
              <a:t>Titre</a:t>
            </a:r>
          </a:p>
          <a:p>
            <a:pPr lvl="1"/>
            <a:r>
              <a:rPr lang="fr-BE" noProof="0"/>
              <a:t>(sous-titre)</a:t>
            </a:r>
          </a:p>
        </p:txBody>
      </p:sp>
    </p:spTree>
    <p:extLst>
      <p:ext uri="{BB962C8B-B14F-4D97-AF65-F5344CB8AC3E}">
        <p14:creationId xmlns:p14="http://schemas.microsoft.com/office/powerpoint/2010/main" val="77208125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/ 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jdelijke aanduiding voor afbeelding 39">
            <a:extLst>
              <a:ext uri="{FF2B5EF4-FFF2-40B4-BE49-F238E27FC236}">
                <a16:creationId xmlns:a16="http://schemas.microsoft.com/office/drawing/2014/main" xmlns="" id="{42DDCE9B-F15E-423E-A4A2-EB78A1976B7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641445"/>
            <a:ext cx="12192000" cy="8566223"/>
          </a:xfrm>
          <a:custGeom>
            <a:avLst/>
            <a:gdLst>
              <a:gd name="connsiteX0" fmla="*/ 12192000 w 12192000"/>
              <a:gd name="connsiteY0" fmla="*/ 0 h 8566223"/>
              <a:gd name="connsiteX1" fmla="*/ 12192000 w 12192000"/>
              <a:gd name="connsiteY1" fmla="*/ 641443 h 8566223"/>
              <a:gd name="connsiteX2" fmla="*/ 12192000 w 12192000"/>
              <a:gd name="connsiteY2" fmla="*/ 664176 h 8566223"/>
              <a:gd name="connsiteX3" fmla="*/ 12192000 w 12192000"/>
              <a:gd name="connsiteY3" fmla="*/ 8566223 h 8566223"/>
              <a:gd name="connsiteX4" fmla="*/ 0 w 12192000"/>
              <a:gd name="connsiteY4" fmla="*/ 8566223 h 8566223"/>
              <a:gd name="connsiteX5" fmla="*/ 0 w 12192000"/>
              <a:gd name="connsiteY5" fmla="*/ 641443 h 8566223"/>
              <a:gd name="connsiteX6" fmla="*/ 11550557 w 12192000"/>
              <a:gd name="connsiteY6" fmla="*/ 641443 h 8566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8566223">
                <a:moveTo>
                  <a:pt x="12192000" y="0"/>
                </a:moveTo>
                <a:lnTo>
                  <a:pt x="12192000" y="641443"/>
                </a:lnTo>
                <a:lnTo>
                  <a:pt x="12192000" y="664176"/>
                </a:lnTo>
                <a:lnTo>
                  <a:pt x="12192000" y="8566223"/>
                </a:lnTo>
                <a:lnTo>
                  <a:pt x="0" y="8566223"/>
                </a:lnTo>
                <a:lnTo>
                  <a:pt x="0" y="641443"/>
                </a:lnTo>
                <a:lnTo>
                  <a:pt x="11550557" y="64144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3780000">
            <a:noAutofit/>
          </a:bodyPr>
          <a:lstStyle>
            <a:lvl1pPr marL="0" indent="0" algn="ctr">
              <a:buNone/>
              <a:defRPr sz="1100" i="1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  <a:endParaRPr lang="nl-NL" dirty="0"/>
          </a:p>
        </p:txBody>
      </p:sp>
      <p:sp>
        <p:nvSpPr>
          <p:cNvPr id="34" name="Tijdelijke aanduiding voor tekst 33">
            <a:extLst>
              <a:ext uri="{FF2B5EF4-FFF2-40B4-BE49-F238E27FC236}">
                <a16:creationId xmlns:a16="http://schemas.microsoft.com/office/drawing/2014/main" xmlns="" id="{591A9D7E-A1EE-48EE-8993-7B81754169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524003" y="2"/>
            <a:ext cx="13716002" cy="13715996"/>
          </a:xfrm>
          <a:custGeom>
            <a:avLst/>
            <a:gdLst>
              <a:gd name="connsiteX0" fmla="*/ 6858000 w 13716002"/>
              <a:gd name="connsiteY0" fmla="*/ 6857997 h 13715996"/>
              <a:gd name="connsiteX1" fmla="*/ 6858002 w 13716002"/>
              <a:gd name="connsiteY1" fmla="*/ 6857997 h 13715996"/>
              <a:gd name="connsiteX2" fmla="*/ 6858001 w 13716002"/>
              <a:gd name="connsiteY2" fmla="*/ 6857998 h 13715996"/>
              <a:gd name="connsiteX3" fmla="*/ 13716000 w 13716002"/>
              <a:gd name="connsiteY3" fmla="*/ 6857998 h 13715996"/>
              <a:gd name="connsiteX4" fmla="*/ 13716000 w 13716002"/>
              <a:gd name="connsiteY4" fmla="*/ 6857997 h 13715996"/>
              <a:gd name="connsiteX5" fmla="*/ 13716002 w 13716002"/>
              <a:gd name="connsiteY5" fmla="*/ 6857997 h 13715996"/>
              <a:gd name="connsiteX6" fmla="*/ 13716002 w 13716002"/>
              <a:gd name="connsiteY6" fmla="*/ 13715996 h 13715996"/>
              <a:gd name="connsiteX7" fmla="*/ 6858000 w 13716002"/>
              <a:gd name="connsiteY7" fmla="*/ 13715996 h 13715996"/>
              <a:gd name="connsiteX8" fmla="*/ 6857999 w 13716002"/>
              <a:gd name="connsiteY8" fmla="*/ 6857997 h 13715996"/>
              <a:gd name="connsiteX9" fmla="*/ 6857999 w 13716002"/>
              <a:gd name="connsiteY9" fmla="*/ 13715996 h 13715996"/>
              <a:gd name="connsiteX10" fmla="*/ 0 w 13716002"/>
              <a:gd name="connsiteY10" fmla="*/ 13715996 h 13715996"/>
              <a:gd name="connsiteX11" fmla="*/ 13716000 w 13716002"/>
              <a:gd name="connsiteY11" fmla="*/ 0 h 13715996"/>
              <a:gd name="connsiteX12" fmla="*/ 13716000 w 13716002"/>
              <a:gd name="connsiteY12" fmla="*/ 6857997 h 13715996"/>
              <a:gd name="connsiteX13" fmla="*/ 6858002 w 13716002"/>
              <a:gd name="connsiteY13" fmla="*/ 6857997 h 1371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716002" h="13715996">
                <a:moveTo>
                  <a:pt x="6858000" y="6857997"/>
                </a:moveTo>
                <a:lnTo>
                  <a:pt x="6858002" y="6857997"/>
                </a:lnTo>
                <a:lnTo>
                  <a:pt x="6858001" y="6857998"/>
                </a:lnTo>
                <a:lnTo>
                  <a:pt x="13716000" y="6857998"/>
                </a:lnTo>
                <a:lnTo>
                  <a:pt x="13716000" y="6857997"/>
                </a:lnTo>
                <a:lnTo>
                  <a:pt x="13716002" y="6857997"/>
                </a:lnTo>
                <a:lnTo>
                  <a:pt x="13716002" y="13715996"/>
                </a:lnTo>
                <a:lnTo>
                  <a:pt x="6858000" y="13715996"/>
                </a:lnTo>
                <a:close/>
                <a:moveTo>
                  <a:pt x="6857999" y="6857997"/>
                </a:moveTo>
                <a:lnTo>
                  <a:pt x="6857999" y="13715996"/>
                </a:lnTo>
                <a:lnTo>
                  <a:pt x="0" y="13715996"/>
                </a:lnTo>
                <a:close/>
                <a:moveTo>
                  <a:pt x="13716000" y="0"/>
                </a:moveTo>
                <a:lnTo>
                  <a:pt x="13716000" y="6857997"/>
                </a:lnTo>
                <a:lnTo>
                  <a:pt x="6858002" y="68579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xmlns="" id="{05771E43-FB00-43FA-A73A-2665011F58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5333996" y="2360"/>
            <a:ext cx="6858005" cy="6858002"/>
          </a:xfrm>
          <a:custGeom>
            <a:avLst/>
            <a:gdLst>
              <a:gd name="connsiteX0" fmla="*/ 6858000 w 13716002"/>
              <a:gd name="connsiteY0" fmla="*/ 6857997 h 13715996"/>
              <a:gd name="connsiteX1" fmla="*/ 6858002 w 13716002"/>
              <a:gd name="connsiteY1" fmla="*/ 6857997 h 13715996"/>
              <a:gd name="connsiteX2" fmla="*/ 6858001 w 13716002"/>
              <a:gd name="connsiteY2" fmla="*/ 6857998 h 13715996"/>
              <a:gd name="connsiteX3" fmla="*/ 13716000 w 13716002"/>
              <a:gd name="connsiteY3" fmla="*/ 6857998 h 13715996"/>
              <a:gd name="connsiteX4" fmla="*/ 13716000 w 13716002"/>
              <a:gd name="connsiteY4" fmla="*/ 6857997 h 13715996"/>
              <a:gd name="connsiteX5" fmla="*/ 13716002 w 13716002"/>
              <a:gd name="connsiteY5" fmla="*/ 6857997 h 13715996"/>
              <a:gd name="connsiteX6" fmla="*/ 13716002 w 13716002"/>
              <a:gd name="connsiteY6" fmla="*/ 13715996 h 13715996"/>
              <a:gd name="connsiteX7" fmla="*/ 6858000 w 13716002"/>
              <a:gd name="connsiteY7" fmla="*/ 13715996 h 13715996"/>
              <a:gd name="connsiteX8" fmla="*/ 6857999 w 13716002"/>
              <a:gd name="connsiteY8" fmla="*/ 6857997 h 13715996"/>
              <a:gd name="connsiteX9" fmla="*/ 6857999 w 13716002"/>
              <a:gd name="connsiteY9" fmla="*/ 13715996 h 13715996"/>
              <a:gd name="connsiteX10" fmla="*/ 0 w 13716002"/>
              <a:gd name="connsiteY10" fmla="*/ 13715996 h 13715996"/>
              <a:gd name="connsiteX11" fmla="*/ 13716000 w 13716002"/>
              <a:gd name="connsiteY11" fmla="*/ 0 h 13715996"/>
              <a:gd name="connsiteX12" fmla="*/ 13716000 w 13716002"/>
              <a:gd name="connsiteY12" fmla="*/ 6857997 h 13715996"/>
              <a:gd name="connsiteX13" fmla="*/ 6858002 w 13716002"/>
              <a:gd name="connsiteY13" fmla="*/ 6857997 h 1371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716002" h="13715996">
                <a:moveTo>
                  <a:pt x="6858000" y="6857997"/>
                </a:moveTo>
                <a:lnTo>
                  <a:pt x="6858002" y="6857997"/>
                </a:lnTo>
                <a:lnTo>
                  <a:pt x="6858001" y="6857998"/>
                </a:lnTo>
                <a:lnTo>
                  <a:pt x="13716000" y="6857998"/>
                </a:lnTo>
                <a:lnTo>
                  <a:pt x="13716000" y="6857997"/>
                </a:lnTo>
                <a:lnTo>
                  <a:pt x="13716002" y="6857997"/>
                </a:lnTo>
                <a:lnTo>
                  <a:pt x="13716002" y="13715996"/>
                </a:lnTo>
                <a:lnTo>
                  <a:pt x="6858000" y="13715996"/>
                </a:lnTo>
                <a:close/>
                <a:moveTo>
                  <a:pt x="6857999" y="6857997"/>
                </a:moveTo>
                <a:lnTo>
                  <a:pt x="6857999" y="13715996"/>
                </a:lnTo>
                <a:lnTo>
                  <a:pt x="0" y="13715996"/>
                </a:lnTo>
                <a:close/>
                <a:moveTo>
                  <a:pt x="13716000" y="0"/>
                </a:moveTo>
                <a:lnTo>
                  <a:pt x="13716000" y="6857997"/>
                </a:lnTo>
                <a:lnTo>
                  <a:pt x="6858002" y="6857997"/>
                </a:lnTo>
                <a:close/>
              </a:path>
            </a:pathLst>
          </a:custGeom>
          <a:solidFill>
            <a:srgbClr val="004489">
              <a:alpha val="2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2D1BBC6E-F9BF-4357-8F2F-8FFB4D000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9402" y="7315200"/>
            <a:ext cx="284597" cy="151790"/>
          </a:xfrm>
        </p:spPr>
        <p:txBody>
          <a:bodyPr/>
          <a:lstStyle/>
          <a:p>
            <a:fld id="{D7B5DC5B-6873-43DB-ADC7-B15ACCE0DFDB}" type="slidenum">
              <a:rPr lang="nl-NL" noProof="0" smtClean="0"/>
              <a:t>‹N°›</a:t>
            </a:fld>
            <a:endParaRPr lang="nl-NL" noProof="0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xmlns="" id="{BF1CAEF2-83C9-4C0A-9617-DB527CA79ED0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tx1">
              <a:alpha val="41000"/>
            </a:schemeClr>
          </a:solidFill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xmlns="" id="{BA813301-FAF6-47FC-8C20-C23524B0429E}"/>
                </a:ext>
              </a:extLst>
            </p:cNvPr>
            <p:cNvSpPr/>
            <p:nvPr userDrawn="1"/>
          </p:nvSpPr>
          <p:spPr>
            <a:xfrm>
              <a:off x="0" y="0"/>
              <a:ext cx="12192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xmlns="" id="{F932F302-1C3E-47C4-8DCA-265904A273BA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xmlns="" id="{6364D8A0-DE7A-4BC0-8BC7-1AA6C32FC84C}"/>
                </a:ext>
              </a:extLst>
            </p:cNvPr>
            <p:cNvSpPr/>
            <p:nvPr userDrawn="1"/>
          </p:nvSpPr>
          <p:spPr>
            <a:xfrm>
              <a:off x="11544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xmlns="" id="{18578005-3FE3-4132-AF2A-85CD1AF74089}"/>
                </a:ext>
              </a:extLst>
            </p:cNvPr>
            <p:cNvSpPr/>
            <p:nvPr userDrawn="1"/>
          </p:nvSpPr>
          <p:spPr>
            <a:xfrm>
              <a:off x="0" y="1437668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xmlns="" id="{CE3F93E9-E87B-4BC4-9918-7DF33C760B4E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xmlns="" id="{BC4AAB43-7121-4F0E-BAF5-E8A0E2BC45F9}"/>
                </a:ext>
              </a:extLst>
            </p:cNvPr>
            <p:cNvSpPr/>
            <p:nvPr userDrawn="1"/>
          </p:nvSpPr>
          <p:spPr>
            <a:xfrm>
              <a:off x="0" y="5969636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xmlns="" id="{8F8E34B6-7354-4A2F-91B3-70CD499A52AB}"/>
                </a:ext>
              </a:extLst>
            </p:cNvPr>
            <p:cNvSpPr/>
            <p:nvPr userDrawn="1"/>
          </p:nvSpPr>
          <p:spPr>
            <a:xfrm>
              <a:off x="11832000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grpSp>
        <p:nvGrpSpPr>
          <p:cNvPr id="24" name="Groep 23">
            <a:extLst>
              <a:ext uri="{FF2B5EF4-FFF2-40B4-BE49-F238E27FC236}">
                <a16:creationId xmlns:a16="http://schemas.microsoft.com/office/drawing/2014/main" xmlns="" id="{FA8FF961-5845-4C6C-93E3-380567C5CBAB}"/>
              </a:ext>
            </a:extLst>
          </p:cNvPr>
          <p:cNvGrpSpPr/>
          <p:nvPr userDrawn="1"/>
        </p:nvGrpSpPr>
        <p:grpSpPr>
          <a:xfrm>
            <a:off x="0" y="-490815"/>
            <a:ext cx="3411940" cy="300251"/>
            <a:chOff x="0" y="-371522"/>
            <a:chExt cx="3411940" cy="300251"/>
          </a:xfrm>
        </p:grpSpPr>
        <p:sp>
          <p:nvSpPr>
            <p:cNvPr id="7" name="Rechthoek: afgeronde hoeken 6">
              <a:extLst>
                <a:ext uri="{FF2B5EF4-FFF2-40B4-BE49-F238E27FC236}">
                  <a16:creationId xmlns:a16="http://schemas.microsoft.com/office/drawing/2014/main" xmlns="" id="{7D3AA19E-3DC8-4556-BC42-05B65FEB6237}"/>
                </a:ext>
              </a:extLst>
            </p:cNvPr>
            <p:cNvSpPr/>
            <p:nvPr userDrawn="1"/>
          </p:nvSpPr>
          <p:spPr>
            <a:xfrm>
              <a:off x="0" y="-371522"/>
              <a:ext cx="3411940" cy="3002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fr-BE" sz="1400" noProof="0"/>
                <a:t>Diapositive de titre / OUTRO</a:t>
              </a:r>
            </a:p>
          </p:txBody>
        </p:sp>
        <p:sp>
          <p:nvSpPr>
            <p:cNvPr id="23" name="Rechthoekige driehoek 22">
              <a:extLst>
                <a:ext uri="{FF2B5EF4-FFF2-40B4-BE49-F238E27FC236}">
                  <a16:creationId xmlns:a16="http://schemas.microsoft.com/office/drawing/2014/main" xmlns="" id="{B21E738B-57BB-4FBB-87FA-59F67EF7F973}"/>
                </a:ext>
              </a:extLst>
            </p:cNvPr>
            <p:cNvSpPr/>
            <p:nvPr userDrawn="1"/>
          </p:nvSpPr>
          <p:spPr>
            <a:xfrm flipH="1">
              <a:off x="3111690" y="-371521"/>
              <a:ext cx="300250" cy="30025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fr-BE" sz="1600" noProof="0"/>
            </a:p>
          </p:txBody>
        </p:sp>
      </p:grpSp>
      <p:grpSp>
        <p:nvGrpSpPr>
          <p:cNvPr id="33" name="HULPLIJNEN" hidden="1">
            <a:extLst>
              <a:ext uri="{FF2B5EF4-FFF2-40B4-BE49-F238E27FC236}">
                <a16:creationId xmlns:a16="http://schemas.microsoft.com/office/drawing/2014/main" xmlns="" id="{6C954FA7-5929-46DE-81AE-28A8480F87E8}"/>
              </a:ext>
            </a:extLst>
          </p:cNvPr>
          <p:cNvGrpSpPr/>
          <p:nvPr userDrawn="1"/>
        </p:nvGrpSpPr>
        <p:grpSpPr>
          <a:xfrm>
            <a:off x="-1684421" y="-1657350"/>
            <a:ext cx="17381621" cy="4552959"/>
            <a:chOff x="-1684421" y="-1657350"/>
            <a:chExt cx="17381621" cy="4552959"/>
          </a:xfrm>
        </p:grpSpPr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xmlns="" id="{C8DDF68F-BAF1-40FD-B6ED-CFADB85BC613}"/>
                </a:ext>
              </a:extLst>
            </p:cNvPr>
            <p:cNvCxnSpPr/>
            <p:nvPr userDrawn="1"/>
          </p:nvCxnSpPr>
          <p:spPr>
            <a:xfrm>
              <a:off x="-1524000" y="-1657350"/>
              <a:ext cx="17221200" cy="0"/>
            </a:xfrm>
            <a:prstGeom prst="line">
              <a:avLst/>
            </a:prstGeom>
            <a:ln w="127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chte verbindingslijn 29">
              <a:extLst>
                <a:ext uri="{FF2B5EF4-FFF2-40B4-BE49-F238E27FC236}">
                  <a16:creationId xmlns:a16="http://schemas.microsoft.com/office/drawing/2014/main" xmlns="" id="{6F58C08B-7CAA-42B4-B9E8-808C166AC97A}"/>
                </a:ext>
              </a:extLst>
            </p:cNvPr>
            <p:cNvCxnSpPr/>
            <p:nvPr userDrawn="1"/>
          </p:nvCxnSpPr>
          <p:spPr>
            <a:xfrm>
              <a:off x="-1524000" y="2895609"/>
              <a:ext cx="17221200" cy="0"/>
            </a:xfrm>
            <a:prstGeom prst="line">
              <a:avLst/>
            </a:prstGeom>
            <a:ln w="127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31">
              <a:extLst>
                <a:ext uri="{FF2B5EF4-FFF2-40B4-BE49-F238E27FC236}">
                  <a16:creationId xmlns:a16="http://schemas.microsoft.com/office/drawing/2014/main" xmlns="" id="{882C96CF-3B44-4CC9-83B1-420569593D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684421" y="2"/>
              <a:ext cx="15231979" cy="0"/>
            </a:xfrm>
            <a:prstGeom prst="line">
              <a:avLst/>
            </a:prstGeom>
            <a:ln w="127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2A71DEDF-37F1-4689-8FA1-5E743C7DD6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7999" y="1980000"/>
            <a:ext cx="5061685" cy="1611015"/>
          </a:xfrm>
        </p:spPr>
        <p:txBody>
          <a:bodyPr anchor="t"/>
          <a:lstStyle>
            <a:lvl1pPr algn="l">
              <a:lnSpc>
                <a:spcPct val="100000"/>
              </a:lnSpc>
              <a:defRPr sz="4000" baseline="0"/>
            </a:lvl1pPr>
          </a:lstStyle>
          <a:p>
            <a:r>
              <a:rPr lang="fr-BE" noProof="0" dirty="0"/>
              <a:t>Titre de la présentation</a:t>
            </a:r>
            <a:br>
              <a:rPr lang="fr-BE" noProof="0" dirty="0"/>
            </a:br>
            <a:r>
              <a:rPr lang="fr-BE" noProof="0" dirty="0"/>
              <a:t>(max. 3 lignes)</a:t>
            </a:r>
            <a:endParaRPr lang="en-GB" noProof="0" dirty="0"/>
          </a:p>
        </p:txBody>
      </p:sp>
      <p:sp>
        <p:nvSpPr>
          <p:cNvPr id="31" name="Ondertitel 2">
            <a:extLst>
              <a:ext uri="{FF2B5EF4-FFF2-40B4-BE49-F238E27FC236}">
                <a16:creationId xmlns:a16="http://schemas.microsoft.com/office/drawing/2014/main" xmlns="" id="{0A03D7D6-7A98-492F-82FC-DF4C1CBB7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999" y="4140000"/>
            <a:ext cx="5061685" cy="395785"/>
          </a:xfrm>
        </p:spPr>
        <p:txBody>
          <a:bodyPr anchor="t"/>
          <a:lstStyle>
            <a:lvl1pPr marL="0" indent="0" algn="l">
              <a:spcAft>
                <a:spcPts val="0"/>
              </a:spcAft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BE" noProof="0" dirty="0"/>
              <a:t>Nom de l’orateur | Lieu</a:t>
            </a:r>
          </a:p>
        </p:txBody>
      </p:sp>
      <p:sp>
        <p:nvSpPr>
          <p:cNvPr id="36" name="Tijdelijke aanduiding voor datum 3">
            <a:extLst>
              <a:ext uri="{FF2B5EF4-FFF2-40B4-BE49-F238E27FC236}">
                <a16:creationId xmlns:a16="http://schemas.microsoft.com/office/drawing/2014/main" xmlns="" id="{12F96FBA-F8E4-4155-965D-D30F9F72EE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999" y="4500000"/>
            <a:ext cx="5061685" cy="216635"/>
          </a:xfrm>
          <a:prstGeom prst="rect">
            <a:avLst/>
          </a:prstGeom>
        </p:spPr>
        <p:txBody>
          <a:bodyPr anchor="t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A8B9261-A853-484D-9F6B-2BAF486B6CAE}" type="datetime4">
              <a:rPr lang="fr-BE" smtClean="0"/>
              <a:pPr/>
              <a:t>21 juin 2019</a:t>
            </a:fld>
            <a:endParaRPr lang="en-GB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361CD02-1839-47F2-8C10-9BAB234B26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90" y="849021"/>
            <a:ext cx="2785211" cy="85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344"/>
      </p:ext>
    </p:extLst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61000" decel="39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3.33333E-6 -1.2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7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61000" decel="39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2.91667E-6 -1.50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3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61000" decel="39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 L 5.55112E-17 -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61000" decel="39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2.91667E-6 -1.50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39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61000" decel="39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2.91667E-6 -1.50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3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61000" decel="39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2.5E-6 -0.155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4" grpId="0" animBg="1">
        <p:tmplLst>
          <p:tmpl>
            <p:tnLst>
              <p:par>
                <p:cTn presetID="42" presetClass="path" presetSubtype="0" accel="61000" decel="39000" fill="hold" nodeType="withEffect">
                  <p:stCondLst>
                    <p:cond delay="0"/>
                  </p:stCondLst>
                  <p:childTnLst>
                    <p:animMotion origin="layout" path="M 5.55112E-17 0 L 5.55112E-17 -1 " pathEditMode="relative" rAng="0" ptsTypes="AA">
                      <p:cBhvr>
                        <p:cTn dur="2000" fill="hold"/>
                        <p:tgtEl>
                          <p:spTgt spid="3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50000"/>
                    </p:animMotion>
                  </p:childTnLst>
                </p:cTn>
              </p:par>
            </p:tnLst>
          </p:tmpl>
        </p:tmplLst>
      </p:bldP>
      <p:bldP spid="35" grpId="0" animBg="1">
        <p:tmplLst>
          <p:tmpl>
            <p:tnLst>
              <p:par>
                <p:cTn presetID="42" presetClass="path" presetSubtype="0" accel="61000" decel="39000" fill="hold" nodeType="withEffect">
                  <p:stCondLst>
                    <p:cond delay="0"/>
                  </p:stCondLst>
                  <p:childTnLst>
                    <p:animMotion origin="layout" path="M 3.33333E-6 0 L 3.33333E-6 -1.21574 " pathEditMode="relative" rAng="0" ptsTypes="AA">
                      <p:cBhvr>
                        <p:cTn dur="2000" fill="hold"/>
                        <p:tgtEl>
                          <p:spTgt spid="3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60787"/>
                    </p:animMotion>
                  </p:childTnLst>
                </p:cTn>
              </p:par>
            </p:tnLst>
          </p:tmpl>
        </p:tmplLst>
      </p:bldP>
      <p:bldP spid="2" grpId="0"/>
      <p:bldP spid="31" grpId="0">
        <p:tmplLst>
          <p:tmpl>
            <p:tnLst>
              <p:par>
                <p:cTn presetID="42" presetClass="path" presetSubtype="0" accel="61000" decel="39000" fill="hold" nodeType="withEffect">
                  <p:stCondLst>
                    <p:cond delay="0"/>
                  </p:stCondLst>
                  <p:childTnLst>
                    <p:animMotion origin="layout" path="M 2.91667E-6 1.85185E-6 L 2.91667E-6 -1.5081 " pathEditMode="relative" rAng="0" ptsTypes="AA">
                      <p:cBhvr>
                        <p:cTn dur="2000" fill="hold"/>
                        <p:tgtEl>
                          <p:spTgt spid="3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75394"/>
                    </p:animMotion>
                  </p:childTnLst>
                </p:cTn>
              </p:par>
            </p:tnLst>
          </p:tmpl>
        </p:tmplLst>
      </p:bldP>
      <p:bldP spid="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jdelijke aanduiding voor tekst 20">
            <a:extLst>
              <a:ext uri="{FF2B5EF4-FFF2-40B4-BE49-F238E27FC236}">
                <a16:creationId xmlns:a16="http://schemas.microsoft.com/office/drawing/2014/main" xmlns="" id="{D914A100-2172-45CA-B932-BD9757384A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04530" y="5170531"/>
            <a:ext cx="1687469" cy="1687469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rgbClr val="004489">
              <a:alpha val="3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26" name="Tijdelijke aanduiding voor tekst 19">
            <a:extLst>
              <a:ext uri="{FF2B5EF4-FFF2-40B4-BE49-F238E27FC236}">
                <a16:creationId xmlns:a16="http://schemas.microsoft.com/office/drawing/2014/main" xmlns="" id="{978C05AC-C379-4D6F-8554-EB455678A2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63067" y="5329068"/>
            <a:ext cx="1528932" cy="1528932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27" name="Tijdelijke aanduiding voor tekst 21">
            <a:extLst>
              <a:ext uri="{FF2B5EF4-FFF2-40B4-BE49-F238E27FC236}">
                <a16:creationId xmlns:a16="http://schemas.microsoft.com/office/drawing/2014/main" xmlns="" id="{7EE0D25A-25DA-4796-812C-6FB3A7E8E1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0" y="-1786"/>
            <a:ext cx="956930" cy="958715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rgbClr val="004489">
              <a:alpha val="3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28" name="Tijdelijke aanduiding voor tekst 22">
            <a:extLst>
              <a:ext uri="{FF2B5EF4-FFF2-40B4-BE49-F238E27FC236}">
                <a16:creationId xmlns:a16="http://schemas.microsoft.com/office/drawing/2014/main" xmlns="" id="{D0D6FA3F-8500-4CAA-8682-8F81BABAFA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90927" y="89311"/>
            <a:ext cx="775076" cy="776522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xmlns="" id="{A2B169BE-D9E7-473F-97E3-2BFAB571F7A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xmlns="" id="{2EC38E08-55EF-4F5F-8027-7310A7813F9D}"/>
                </a:ext>
              </a:extLst>
            </p:cNvPr>
            <p:cNvSpPr/>
            <p:nvPr userDrawn="1"/>
          </p:nvSpPr>
          <p:spPr>
            <a:xfrm>
              <a:off x="0" y="0"/>
              <a:ext cx="12192000" cy="648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xmlns="" id="{D8DD2D10-F17C-4A00-9BA3-8D7C3246EC74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xmlns="" id="{5C04DD17-44F0-4FF3-9813-9A9C47D78F9B}"/>
                </a:ext>
              </a:extLst>
            </p:cNvPr>
            <p:cNvSpPr/>
            <p:nvPr userDrawn="1"/>
          </p:nvSpPr>
          <p:spPr>
            <a:xfrm>
              <a:off x="0" y="1064525"/>
              <a:ext cx="12192000" cy="36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xmlns="" id="{1D27E87C-5ECA-489F-9145-5A88B2A352BD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xmlns="" id="{8B324CB1-0B1B-48E2-B243-FB85385995E6}"/>
                </a:ext>
              </a:extLst>
            </p:cNvPr>
            <p:cNvSpPr/>
            <p:nvPr userDrawn="1"/>
          </p:nvSpPr>
          <p:spPr>
            <a:xfrm>
              <a:off x="0" y="5986208"/>
              <a:ext cx="12192000" cy="36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xmlns="" id="{336D4EF6-84FE-414E-B828-F3EF75FF55F6}"/>
                </a:ext>
              </a:extLst>
            </p:cNvPr>
            <p:cNvSpPr/>
            <p:nvPr userDrawn="1"/>
          </p:nvSpPr>
          <p:spPr>
            <a:xfrm>
              <a:off x="11543999" y="0"/>
              <a:ext cx="648000" cy="68579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xmlns="" id="{F7814ACC-D66E-455B-A9C0-C10E763925F6}"/>
              </a:ext>
            </a:extLst>
          </p:cNvPr>
          <p:cNvGrpSpPr/>
          <p:nvPr userDrawn="1"/>
        </p:nvGrpSpPr>
        <p:grpSpPr>
          <a:xfrm>
            <a:off x="0" y="-490815"/>
            <a:ext cx="3411940" cy="300251"/>
            <a:chOff x="0" y="-371522"/>
            <a:chExt cx="3411940" cy="300251"/>
          </a:xfrm>
        </p:grpSpPr>
        <p:sp>
          <p:nvSpPr>
            <p:cNvPr id="23" name="Rechthoek: afgeronde hoeken 22">
              <a:extLst>
                <a:ext uri="{FF2B5EF4-FFF2-40B4-BE49-F238E27FC236}">
                  <a16:creationId xmlns:a16="http://schemas.microsoft.com/office/drawing/2014/main" xmlns="" id="{3AC7860A-F448-4C58-8641-25E03583E0FA}"/>
                </a:ext>
              </a:extLst>
            </p:cNvPr>
            <p:cNvSpPr/>
            <p:nvPr userDrawn="1"/>
          </p:nvSpPr>
          <p:spPr>
            <a:xfrm>
              <a:off x="0" y="-371522"/>
              <a:ext cx="3411940" cy="3002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fr-BE" sz="1400" noProof="0"/>
                <a:t>Vide</a:t>
              </a:r>
            </a:p>
          </p:txBody>
        </p:sp>
        <p:sp>
          <p:nvSpPr>
            <p:cNvPr id="24" name="Rechthoekige driehoek 23">
              <a:extLst>
                <a:ext uri="{FF2B5EF4-FFF2-40B4-BE49-F238E27FC236}">
                  <a16:creationId xmlns:a16="http://schemas.microsoft.com/office/drawing/2014/main" xmlns="" id="{1BD60C14-3C96-4FFD-BC2E-3E57B4784040}"/>
                </a:ext>
              </a:extLst>
            </p:cNvPr>
            <p:cNvSpPr/>
            <p:nvPr userDrawn="1"/>
          </p:nvSpPr>
          <p:spPr>
            <a:xfrm flipH="1">
              <a:off x="3111690" y="-371521"/>
              <a:ext cx="300250" cy="30025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fr-BE" sz="1600" noProof="0"/>
            </a:p>
          </p:txBody>
        </p:sp>
      </p:grpSp>
    </p:spTree>
    <p:extLst>
      <p:ext uri="{BB962C8B-B14F-4D97-AF65-F5344CB8AC3E}">
        <p14:creationId xmlns:p14="http://schemas.microsoft.com/office/powerpoint/2010/main" val="208149284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BE" noProof="0"/>
              <a:t>Bullet</a:t>
            </a:r>
          </a:p>
          <a:p>
            <a:pPr lvl="1"/>
            <a:r>
              <a:rPr lang="fr-BE" noProof="0"/>
              <a:t>Sub-bullet #1</a:t>
            </a:r>
          </a:p>
          <a:p>
            <a:pPr lvl="2"/>
            <a:r>
              <a:rPr lang="fr-BE" noProof="0"/>
              <a:t>Sub-bullet #2</a:t>
            </a:r>
          </a:p>
          <a:p>
            <a:pPr lvl="3"/>
            <a:r>
              <a:rPr lang="fr-BE" noProof="0"/>
              <a:t>Texte</a:t>
            </a:r>
          </a:p>
          <a:p>
            <a:pPr lvl="4"/>
            <a:r>
              <a:rPr lang="fr-BE" noProof="0"/>
              <a:t>En-tête</a:t>
            </a:r>
          </a:p>
          <a:p>
            <a:pPr lvl="5"/>
            <a:r>
              <a:rPr lang="fr-BE" noProof="0"/>
              <a:t>Bullet</a:t>
            </a:r>
          </a:p>
          <a:p>
            <a:pPr lvl="6"/>
            <a:r>
              <a:rPr lang="fr-BE" noProof="0"/>
              <a:t>Sub-bullet #1</a:t>
            </a:r>
          </a:p>
          <a:p>
            <a:pPr lvl="7"/>
            <a:r>
              <a:rPr lang="fr-BE" noProof="0"/>
              <a:t>Sub-bullet #2</a:t>
            </a:r>
          </a:p>
          <a:p>
            <a:pPr lvl="8"/>
            <a:r>
              <a:rPr lang="fr-BE" noProof="0"/>
              <a:t>Texte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948118"/>
            <a:ext cx="2092881" cy="168364"/>
          </a:xfrm>
          <a:prstGeom prst="rect">
            <a:avLst/>
          </a:prstGeom>
        </p:spPr>
        <p:txBody>
          <a:bodyPr/>
          <a:lstStyle/>
          <a:p>
            <a:fld id="{ED02F216-F139-423A-A170-E3824D3790AE}" type="datetime4">
              <a:rPr lang="nl-NL" noProof="0" smtClean="0"/>
              <a:t>21 juni 2019</a:t>
            </a:fld>
            <a:endParaRPr lang="nl-NL" noProof="0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xmlns="" id="{3E6332B5-4E0D-48E2-A746-713C0031DB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tx1">
              <a:alpha val="41000"/>
            </a:schemeClr>
          </a:solidFill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xmlns="" id="{6ED0570C-5D59-4CEA-9C5A-337C38542850}"/>
                </a:ext>
              </a:extLst>
            </p:cNvPr>
            <p:cNvSpPr/>
            <p:nvPr userDrawn="1"/>
          </p:nvSpPr>
          <p:spPr>
            <a:xfrm>
              <a:off x="0" y="0"/>
              <a:ext cx="12192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xmlns="" id="{D6089C17-91EE-4AB2-9242-F63160729382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xmlns="" id="{ABB3FEBA-7B62-4E99-8D51-2AC8A0D99579}"/>
                </a:ext>
              </a:extLst>
            </p:cNvPr>
            <p:cNvSpPr/>
            <p:nvPr userDrawn="1"/>
          </p:nvSpPr>
          <p:spPr>
            <a:xfrm>
              <a:off x="11544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xmlns="" id="{C9103F86-0214-4851-ACB1-809B33D2053E}"/>
                </a:ext>
              </a:extLst>
            </p:cNvPr>
            <p:cNvSpPr/>
            <p:nvPr userDrawn="1"/>
          </p:nvSpPr>
          <p:spPr>
            <a:xfrm>
              <a:off x="0" y="1437668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xmlns="" id="{52240780-C3BD-4C0B-8338-C7AE9FAF0182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xmlns="" id="{5B4F7650-87ED-4B56-87F3-DAA3310867FA}"/>
                </a:ext>
              </a:extLst>
            </p:cNvPr>
            <p:cNvSpPr/>
            <p:nvPr userDrawn="1"/>
          </p:nvSpPr>
          <p:spPr>
            <a:xfrm>
              <a:off x="0" y="5969636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xmlns="" id="{33A31BCB-F11B-4BFE-AA80-F585CAD56C3E}"/>
                </a:ext>
              </a:extLst>
            </p:cNvPr>
            <p:cNvSpPr/>
            <p:nvPr userDrawn="1"/>
          </p:nvSpPr>
          <p:spPr>
            <a:xfrm>
              <a:off x="11832000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xmlns="" id="{A68025ED-2AE7-4928-83FA-D4E2819100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04530" y="5170531"/>
            <a:ext cx="1687469" cy="1687469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rgbClr val="004489">
              <a:alpha val="3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xmlns="" id="{09BFCB4D-D097-4029-806F-0084CBBC90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63067" y="5329068"/>
            <a:ext cx="1528932" cy="1528932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‹N°›</a:t>
            </a:fld>
            <a:endParaRPr lang="nl-NL" noProof="0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xmlns="" id="{8F34DD24-E2DA-49EF-A65F-B7D7817147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0" y="-1786"/>
            <a:ext cx="956930" cy="958715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rgbClr val="004489">
              <a:alpha val="3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xmlns="" id="{94A1D1F7-00A4-41D7-980C-9D52B2DE7D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90927" y="89311"/>
            <a:ext cx="775076" cy="776522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xmlns="" id="{166976CA-E049-4BB4-9FA9-89412434A9F6}"/>
              </a:ext>
            </a:extLst>
          </p:cNvPr>
          <p:cNvGrpSpPr/>
          <p:nvPr userDrawn="1"/>
        </p:nvGrpSpPr>
        <p:grpSpPr>
          <a:xfrm>
            <a:off x="0" y="-490815"/>
            <a:ext cx="3411940" cy="300251"/>
            <a:chOff x="0" y="-371522"/>
            <a:chExt cx="3411940" cy="300251"/>
          </a:xfrm>
        </p:grpSpPr>
        <p:sp>
          <p:nvSpPr>
            <p:cNvPr id="25" name="Rechthoek: afgeronde hoeken 24">
              <a:extLst>
                <a:ext uri="{FF2B5EF4-FFF2-40B4-BE49-F238E27FC236}">
                  <a16:creationId xmlns:a16="http://schemas.microsoft.com/office/drawing/2014/main" xmlns="" id="{29B17579-6A95-47F2-AD27-186C4D8DE524}"/>
                </a:ext>
              </a:extLst>
            </p:cNvPr>
            <p:cNvSpPr/>
            <p:nvPr userDrawn="1"/>
          </p:nvSpPr>
          <p:spPr>
            <a:xfrm>
              <a:off x="0" y="-371522"/>
              <a:ext cx="3411940" cy="3002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fr-BE" sz="1400" noProof="0"/>
                <a:t>Texte 100%</a:t>
              </a:r>
            </a:p>
          </p:txBody>
        </p:sp>
        <p:sp>
          <p:nvSpPr>
            <p:cNvPr id="26" name="Rechthoekige driehoek 25">
              <a:extLst>
                <a:ext uri="{FF2B5EF4-FFF2-40B4-BE49-F238E27FC236}">
                  <a16:creationId xmlns:a16="http://schemas.microsoft.com/office/drawing/2014/main" xmlns="" id="{13603636-DFC6-422F-8EE6-879662AFB861}"/>
                </a:ext>
              </a:extLst>
            </p:cNvPr>
            <p:cNvSpPr/>
            <p:nvPr userDrawn="1"/>
          </p:nvSpPr>
          <p:spPr>
            <a:xfrm flipH="1">
              <a:off x="3111690" y="-371521"/>
              <a:ext cx="300250" cy="30025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fr-BE" sz="1600" noProof="0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03C233-5E7F-4EE2-AF64-98AD852024D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Source(s): </a:t>
            </a:r>
          </a:p>
          <a:p>
            <a:pPr marL="85725" indent="-85725"/>
            <a:r>
              <a:rPr lang="en-GB" baseline="30000" dirty="0"/>
              <a:t>1	</a:t>
            </a:r>
            <a:r>
              <a:rPr lang="en-GB" dirty="0"/>
              <a:t>Note de bas de page</a:t>
            </a:r>
          </a:p>
          <a:p>
            <a:pPr marL="85725" indent="-85725"/>
            <a:r>
              <a:rPr lang="en-GB" baseline="30000" dirty="0"/>
              <a:t>2	</a:t>
            </a:r>
            <a:r>
              <a:rPr lang="en-GB" dirty="0"/>
              <a:t>Note de bas de page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E65D7DFA-329E-4E2E-92CB-0B9F038357D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79500" y="180000"/>
            <a:ext cx="10800000" cy="864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800" b="0" baseline="0">
                <a:solidFill>
                  <a:srgbClr val="0076C8"/>
                </a:solidFill>
                <a:latin typeface="+mj-lt"/>
              </a:defRPr>
            </a:lvl1pPr>
            <a:lvl2pPr marL="0" indent="0">
              <a:spcAft>
                <a:spcPts val="0"/>
              </a:spcAft>
              <a:buNone/>
              <a:defRPr sz="1800">
                <a:solidFill>
                  <a:srgbClr val="0076C8"/>
                </a:solidFill>
              </a:defRPr>
            </a:lvl2pPr>
            <a:lvl3pPr marL="542925" indent="0">
              <a:buNone/>
              <a:defRPr/>
            </a:lvl3pPr>
          </a:lstStyle>
          <a:p>
            <a:pPr lvl="0"/>
            <a:r>
              <a:rPr lang="fr-BE" noProof="0"/>
              <a:t>Titre</a:t>
            </a:r>
          </a:p>
          <a:p>
            <a:pPr lvl="1"/>
            <a:r>
              <a:rPr lang="fr-BE" noProof="0"/>
              <a:t>(sous-titre)</a:t>
            </a:r>
          </a:p>
        </p:txBody>
      </p:sp>
    </p:spTree>
    <p:extLst>
      <p:ext uri="{BB962C8B-B14F-4D97-AF65-F5344CB8AC3E}">
        <p14:creationId xmlns:p14="http://schemas.microsoft.com/office/powerpoint/2010/main" val="402545262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5% / Texte 7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jdelijke aanduiding voor afbeelding 16">
            <a:extLst>
              <a:ext uri="{FF2B5EF4-FFF2-40B4-BE49-F238E27FC236}">
                <a16:creationId xmlns:a16="http://schemas.microsoft.com/office/drawing/2014/main" xmlns="" id="{1D465989-9A42-41C9-8DA5-97859826C2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922335" cy="6858000"/>
          </a:xfrm>
          <a:solidFill>
            <a:schemeClr val="bg2"/>
          </a:solidFill>
        </p:spPr>
        <p:txBody>
          <a:bodyPr lIns="648000" tIns="612000"/>
          <a:lstStyle>
            <a:lvl1pPr marL="0" indent="0" algn="l">
              <a:spcAft>
                <a:spcPts val="0"/>
              </a:spcAft>
              <a:buNone/>
              <a:defRPr sz="1100" i="1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BE" noProof="0" dirty="0"/>
              <a:t>Sélectionnez cette zone de saisie, allez dans l’onglet ‘Insérer’, </a:t>
            </a:r>
            <a:br>
              <a:rPr lang="fr-BE" noProof="0" dirty="0"/>
            </a:br>
            <a:r>
              <a:rPr lang="fr-BE" noProof="0" dirty="0"/>
              <a:t>cliquez sur ‘Image’, sélectionnez l’image souhaitée et cliquez sur ‘Insérer’.</a:t>
            </a:r>
          </a:p>
        </p:txBody>
      </p:sp>
      <p:sp>
        <p:nvSpPr>
          <p:cNvPr id="38" name="Tijdelijke aanduiding voor tekst 37">
            <a:extLst>
              <a:ext uri="{FF2B5EF4-FFF2-40B4-BE49-F238E27FC236}">
                <a16:creationId xmlns:a16="http://schemas.microsoft.com/office/drawing/2014/main" xmlns="" id="{DED74755-E12B-41FC-AB31-027B20AEF7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1073050" y="0"/>
            <a:ext cx="13265050" cy="6858000"/>
          </a:xfrm>
          <a:custGeom>
            <a:avLst/>
            <a:gdLst>
              <a:gd name="connsiteX0" fmla="*/ 6407048 w 13265050"/>
              <a:gd name="connsiteY0" fmla="*/ 0 h 6858000"/>
              <a:gd name="connsiteX1" fmla="*/ 0 w 13265050"/>
              <a:gd name="connsiteY1" fmla="*/ 0 h 6858000"/>
              <a:gd name="connsiteX2" fmla="*/ 0 w 13265050"/>
              <a:gd name="connsiteY2" fmla="*/ 6858000 h 6858000"/>
              <a:gd name="connsiteX3" fmla="*/ 6407048 w 13265050"/>
              <a:gd name="connsiteY3" fmla="*/ 6858000 h 6858000"/>
              <a:gd name="connsiteX4" fmla="*/ 6407050 w 13265050"/>
              <a:gd name="connsiteY4" fmla="*/ 0 h 6858000"/>
              <a:gd name="connsiteX5" fmla="*/ 6407050 w 13265050"/>
              <a:gd name="connsiteY5" fmla="*/ 6858000 h 6858000"/>
              <a:gd name="connsiteX6" fmla="*/ 13265050 w 1326505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65050" h="6858000">
                <a:moveTo>
                  <a:pt x="6407048" y="0"/>
                </a:moveTo>
                <a:lnTo>
                  <a:pt x="0" y="0"/>
                </a:lnTo>
                <a:lnTo>
                  <a:pt x="0" y="6858000"/>
                </a:lnTo>
                <a:lnTo>
                  <a:pt x="6407048" y="6858000"/>
                </a:lnTo>
                <a:close/>
                <a:moveTo>
                  <a:pt x="6407050" y="0"/>
                </a:moveTo>
                <a:lnTo>
                  <a:pt x="6407050" y="6858000"/>
                </a:lnTo>
                <a:lnTo>
                  <a:pt x="1326505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9" name="Tijdelijke aanduiding voor tekst 20">
            <a:extLst>
              <a:ext uri="{FF2B5EF4-FFF2-40B4-BE49-F238E27FC236}">
                <a16:creationId xmlns:a16="http://schemas.microsoft.com/office/drawing/2014/main" xmlns="" id="{9B9A58D5-7F4F-4700-803F-0272BA44844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504530" y="5170531"/>
            <a:ext cx="1687469" cy="1687469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rgbClr val="004489">
              <a:alpha val="3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0" name="Tijdelijke aanduiding voor tekst 19">
            <a:extLst>
              <a:ext uri="{FF2B5EF4-FFF2-40B4-BE49-F238E27FC236}">
                <a16:creationId xmlns:a16="http://schemas.microsoft.com/office/drawing/2014/main" xmlns="" id="{5FD0FC69-F73D-4C55-B9DC-239642ABD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63067" y="5329068"/>
            <a:ext cx="1528932" cy="1528932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1" name="Tijdelijke aanduiding voor tekst 21">
            <a:extLst>
              <a:ext uri="{FF2B5EF4-FFF2-40B4-BE49-F238E27FC236}">
                <a16:creationId xmlns:a16="http://schemas.microsoft.com/office/drawing/2014/main" xmlns="" id="{4CC71C5A-3BF2-4E7A-9A0A-BA2984F8CF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0" y="-1786"/>
            <a:ext cx="956930" cy="958715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rgbClr val="004489">
              <a:alpha val="3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2" name="Tijdelijke aanduiding voor tekst 22">
            <a:extLst>
              <a:ext uri="{FF2B5EF4-FFF2-40B4-BE49-F238E27FC236}">
                <a16:creationId xmlns:a16="http://schemas.microsoft.com/office/drawing/2014/main" xmlns="" id="{CC005BFF-EAA9-4C14-8F56-4AB55600AB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90927" y="89311"/>
            <a:ext cx="775076" cy="776522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4428000" y="1800000"/>
            <a:ext cx="7332495" cy="4008539"/>
          </a:xfrm>
        </p:spPr>
        <p:txBody>
          <a:bodyPr vert="horz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  <a:lvl6pPr algn="l">
              <a:defRPr/>
            </a:lvl6pPr>
            <a:lvl7pPr algn="l">
              <a:defRPr/>
            </a:lvl7pPr>
            <a:lvl8pPr algn="l">
              <a:defRPr/>
            </a:lvl8pPr>
            <a:lvl9pPr algn="l">
              <a:defRPr/>
            </a:lvl9pPr>
          </a:lstStyle>
          <a:p>
            <a:pPr lvl="0"/>
            <a:r>
              <a:rPr lang="fr-BE" noProof="0"/>
              <a:t>Bullet</a:t>
            </a:r>
          </a:p>
          <a:p>
            <a:pPr lvl="1"/>
            <a:r>
              <a:rPr lang="fr-BE" noProof="0"/>
              <a:t>Sub-bullet #1</a:t>
            </a:r>
          </a:p>
          <a:p>
            <a:pPr lvl="2"/>
            <a:r>
              <a:rPr lang="fr-BE" noProof="0"/>
              <a:t>Sub-bullet #2</a:t>
            </a:r>
          </a:p>
          <a:p>
            <a:pPr lvl="3"/>
            <a:r>
              <a:rPr lang="fr-BE" noProof="0"/>
              <a:t>Texte</a:t>
            </a:r>
          </a:p>
          <a:p>
            <a:pPr lvl="4"/>
            <a:r>
              <a:rPr lang="fr-BE" noProof="0"/>
              <a:t>En-tête</a:t>
            </a:r>
          </a:p>
          <a:p>
            <a:pPr lvl="5"/>
            <a:r>
              <a:rPr lang="fr-BE" noProof="0"/>
              <a:t>Bullet</a:t>
            </a:r>
          </a:p>
          <a:p>
            <a:pPr lvl="6"/>
            <a:r>
              <a:rPr lang="fr-BE" noProof="0"/>
              <a:t>Sub-bullet #1</a:t>
            </a:r>
          </a:p>
          <a:p>
            <a:pPr lvl="7"/>
            <a:r>
              <a:rPr lang="fr-BE" noProof="0"/>
              <a:t>Sub-bullet #2</a:t>
            </a:r>
          </a:p>
          <a:p>
            <a:pPr lvl="8"/>
            <a:r>
              <a:rPr lang="fr-BE" noProof="0"/>
              <a:t>Texte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948118"/>
            <a:ext cx="2092881" cy="168364"/>
          </a:xfrm>
          <a:prstGeom prst="rect">
            <a:avLst/>
          </a:prstGeom>
        </p:spPr>
        <p:txBody>
          <a:bodyPr/>
          <a:lstStyle/>
          <a:p>
            <a:fld id="{4007CB6F-1CBB-4D3C-B38D-76892B3EBDB2}" type="datetime4">
              <a:rPr lang="nl-NL" noProof="0" smtClean="0"/>
              <a:t>21 juni 2019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‹N°›</a:t>
            </a:fld>
            <a:endParaRPr lang="nl-NL" noProof="0"/>
          </a:p>
        </p:txBody>
      </p:sp>
      <p:grpSp>
        <p:nvGrpSpPr>
          <p:cNvPr id="47" name="Groep 46">
            <a:extLst>
              <a:ext uri="{FF2B5EF4-FFF2-40B4-BE49-F238E27FC236}">
                <a16:creationId xmlns:a16="http://schemas.microsoft.com/office/drawing/2014/main" xmlns="" id="{A733F6B0-11D7-4658-955C-AF4CB70AA473}"/>
              </a:ext>
            </a:extLst>
          </p:cNvPr>
          <p:cNvGrpSpPr/>
          <p:nvPr userDrawn="1"/>
        </p:nvGrpSpPr>
        <p:grpSpPr>
          <a:xfrm>
            <a:off x="0" y="-490815"/>
            <a:ext cx="3411940" cy="300251"/>
            <a:chOff x="0" y="-371522"/>
            <a:chExt cx="3411940" cy="300251"/>
          </a:xfrm>
        </p:grpSpPr>
        <p:sp>
          <p:nvSpPr>
            <p:cNvPr id="48" name="Rechthoek: afgeronde hoeken 47">
              <a:extLst>
                <a:ext uri="{FF2B5EF4-FFF2-40B4-BE49-F238E27FC236}">
                  <a16:creationId xmlns:a16="http://schemas.microsoft.com/office/drawing/2014/main" xmlns="" id="{4041B548-A82B-424F-A857-60156323898B}"/>
                </a:ext>
              </a:extLst>
            </p:cNvPr>
            <p:cNvSpPr/>
            <p:nvPr userDrawn="1"/>
          </p:nvSpPr>
          <p:spPr>
            <a:xfrm>
              <a:off x="0" y="-371522"/>
              <a:ext cx="3411940" cy="3002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fr-BE" sz="1400" noProof="0"/>
                <a:t>Image 25% / Texte 75%</a:t>
              </a:r>
            </a:p>
          </p:txBody>
        </p:sp>
        <p:sp>
          <p:nvSpPr>
            <p:cNvPr id="49" name="Rechthoekige driehoek 48">
              <a:extLst>
                <a:ext uri="{FF2B5EF4-FFF2-40B4-BE49-F238E27FC236}">
                  <a16:creationId xmlns:a16="http://schemas.microsoft.com/office/drawing/2014/main" xmlns="" id="{73FFB141-8AC7-45E7-B190-18DCF92CD4B5}"/>
                </a:ext>
              </a:extLst>
            </p:cNvPr>
            <p:cNvSpPr/>
            <p:nvPr userDrawn="1"/>
          </p:nvSpPr>
          <p:spPr>
            <a:xfrm flipH="1">
              <a:off x="3111690" y="-371521"/>
              <a:ext cx="300250" cy="30025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fr-BE" sz="1600" noProof="0"/>
            </a:p>
          </p:txBody>
        </p:sp>
      </p:grpSp>
      <p:grpSp>
        <p:nvGrpSpPr>
          <p:cNvPr id="50" name="GRID" hidden="1">
            <a:extLst>
              <a:ext uri="{FF2B5EF4-FFF2-40B4-BE49-F238E27FC236}">
                <a16:creationId xmlns:a16="http://schemas.microsoft.com/office/drawing/2014/main" xmlns="" id="{99E3960A-1462-4B80-ADC4-A3747BE9764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tx1">
              <a:alpha val="41000"/>
            </a:schemeClr>
          </a:solidFill>
        </p:grpSpPr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xmlns="" id="{3D6EBD11-97C8-4D83-BFD9-AF2079495297}"/>
                </a:ext>
              </a:extLst>
            </p:cNvPr>
            <p:cNvSpPr/>
            <p:nvPr userDrawn="1"/>
          </p:nvSpPr>
          <p:spPr>
            <a:xfrm>
              <a:off x="0" y="0"/>
              <a:ext cx="12192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xmlns="" id="{7315E993-AB9D-44DA-ADB8-4795FE99076B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xmlns="" id="{D43E683C-D32A-4962-A96D-86509FC71942}"/>
                </a:ext>
              </a:extLst>
            </p:cNvPr>
            <p:cNvSpPr/>
            <p:nvPr userDrawn="1"/>
          </p:nvSpPr>
          <p:spPr>
            <a:xfrm>
              <a:off x="11544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xmlns="" id="{4AE56E8D-799D-4C59-B8D6-444E19D8B590}"/>
                </a:ext>
              </a:extLst>
            </p:cNvPr>
            <p:cNvSpPr/>
            <p:nvPr userDrawn="1"/>
          </p:nvSpPr>
          <p:spPr>
            <a:xfrm>
              <a:off x="0" y="1437668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xmlns="" id="{DD7A907D-4C8D-4B65-AC92-46EF0DE876C9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xmlns="" id="{D04EB40D-8620-4C2D-8D1A-E59B05927CA5}"/>
                </a:ext>
              </a:extLst>
            </p:cNvPr>
            <p:cNvSpPr/>
            <p:nvPr userDrawn="1"/>
          </p:nvSpPr>
          <p:spPr>
            <a:xfrm>
              <a:off x="0" y="5969636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57" name="Rechthoek 56">
              <a:extLst>
                <a:ext uri="{FF2B5EF4-FFF2-40B4-BE49-F238E27FC236}">
                  <a16:creationId xmlns:a16="http://schemas.microsoft.com/office/drawing/2014/main" xmlns="" id="{C6429148-5CE1-4EF5-A09B-8071E7D7B439}"/>
                </a:ext>
              </a:extLst>
            </p:cNvPr>
            <p:cNvSpPr/>
            <p:nvPr userDrawn="1"/>
          </p:nvSpPr>
          <p:spPr>
            <a:xfrm>
              <a:off x="11832000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58" name="Rechthoek 57">
              <a:extLst>
                <a:ext uri="{FF2B5EF4-FFF2-40B4-BE49-F238E27FC236}">
                  <a16:creationId xmlns:a16="http://schemas.microsoft.com/office/drawing/2014/main" xmlns="" id="{C61D6369-95B1-49A8-923C-83FEBC7C6746}"/>
                </a:ext>
              </a:extLst>
            </p:cNvPr>
            <p:cNvSpPr/>
            <p:nvPr userDrawn="1"/>
          </p:nvSpPr>
          <p:spPr>
            <a:xfrm>
              <a:off x="5087958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xmlns="" id="{E2C77ED2-E288-43B5-8D02-30861E37D10F}"/>
                </a:ext>
              </a:extLst>
            </p:cNvPr>
            <p:cNvSpPr/>
            <p:nvPr userDrawn="1"/>
          </p:nvSpPr>
          <p:spPr>
            <a:xfrm>
              <a:off x="3851503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3D44250-E34A-4BEC-94E7-E73AC76B4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1" y="6287665"/>
            <a:ext cx="1002292" cy="30658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75A2B5-3250-4AB8-A057-DCA5895E98E2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Source(s): </a:t>
            </a:r>
          </a:p>
          <a:p>
            <a:pPr marL="85725" indent="-85725"/>
            <a:r>
              <a:rPr lang="en-GB" baseline="30000" dirty="0"/>
              <a:t>1	</a:t>
            </a:r>
            <a:r>
              <a:rPr lang="en-GB" dirty="0"/>
              <a:t>Note de bas de page</a:t>
            </a:r>
          </a:p>
          <a:p>
            <a:pPr marL="85725" indent="-85725"/>
            <a:r>
              <a:rPr lang="en-GB" baseline="30000" dirty="0"/>
              <a:t>2	</a:t>
            </a:r>
            <a:r>
              <a:rPr lang="en-GB" dirty="0"/>
              <a:t>Note de bas de page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xmlns="" id="{A73E8D23-0617-4320-9A93-9E05B248F6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24000" y="180000"/>
            <a:ext cx="6120000" cy="864000"/>
          </a:xfrm>
        </p:spPr>
        <p:txBody>
          <a:bodyPr/>
          <a:lstStyle>
            <a:lvl1pPr marL="0" indent="0" algn="r">
              <a:spcAft>
                <a:spcPts val="0"/>
              </a:spcAft>
              <a:buNone/>
              <a:defRPr sz="2800" b="0" i="0" baseline="0">
                <a:solidFill>
                  <a:srgbClr val="0076C8"/>
                </a:solidFill>
                <a:latin typeface="+mj-lt"/>
              </a:defRPr>
            </a:lvl1pPr>
            <a:lvl2pPr marL="0" indent="0" algn="r">
              <a:spcAft>
                <a:spcPts val="0"/>
              </a:spcAft>
              <a:buNone/>
              <a:defRPr sz="1800">
                <a:solidFill>
                  <a:srgbClr val="0076C8"/>
                </a:solidFill>
              </a:defRPr>
            </a:lvl2pPr>
            <a:lvl3pPr marL="542925" indent="0">
              <a:buNone/>
              <a:defRPr/>
            </a:lvl3pPr>
          </a:lstStyle>
          <a:p>
            <a:pPr lvl="0"/>
            <a:r>
              <a:rPr lang="fr-BE" noProof="0"/>
              <a:t>Titre</a:t>
            </a:r>
          </a:p>
          <a:p>
            <a:pPr lvl="1"/>
            <a:r>
              <a:rPr lang="fr-BE" noProof="0"/>
              <a:t>(sous-titre)</a:t>
            </a:r>
          </a:p>
        </p:txBody>
      </p:sp>
    </p:spTree>
    <p:extLst>
      <p:ext uri="{BB962C8B-B14F-4D97-AF65-F5344CB8AC3E}">
        <p14:creationId xmlns:p14="http://schemas.microsoft.com/office/powerpoint/2010/main" val="42360192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11000" decel="89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50% / Texte 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jdelijke aanduiding voor afbeelding 16">
            <a:extLst>
              <a:ext uri="{FF2B5EF4-FFF2-40B4-BE49-F238E27FC236}">
                <a16:creationId xmlns:a16="http://schemas.microsoft.com/office/drawing/2014/main" xmlns="" id="{1D465989-9A42-41C9-8DA5-97859826C2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lIns="648000" tIns="612000"/>
          <a:lstStyle>
            <a:lvl1pPr marL="0" indent="0" algn="l">
              <a:spcAft>
                <a:spcPts val="0"/>
              </a:spcAft>
              <a:buNone/>
              <a:defRPr sz="1100" i="1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BE" noProof="0" dirty="0"/>
              <a:t>Sélectionnez cette zone de saisie, allez dans l’onglet ‘Insérer’, </a:t>
            </a:r>
            <a:br>
              <a:rPr lang="fr-BE" noProof="0" dirty="0"/>
            </a:br>
            <a:r>
              <a:rPr lang="fr-BE" noProof="0" dirty="0"/>
              <a:t>cliquez sur ‘Image’, sélectionnez l’image souhaitée et cliquez sur ‘Insérer’.</a:t>
            </a:r>
          </a:p>
        </p:txBody>
      </p:sp>
      <p:sp>
        <p:nvSpPr>
          <p:cNvPr id="56" name="Tijdelijke aanduiding voor tekst 55">
            <a:extLst>
              <a:ext uri="{FF2B5EF4-FFF2-40B4-BE49-F238E27FC236}">
                <a16:creationId xmlns:a16="http://schemas.microsoft.com/office/drawing/2014/main" xmlns="" id="{22159C01-9DFE-4C25-8226-DD6BFAA05A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413160" y="0"/>
            <a:ext cx="11778840" cy="6858000"/>
          </a:xfrm>
          <a:custGeom>
            <a:avLst/>
            <a:gdLst>
              <a:gd name="connsiteX0" fmla="*/ 4920838 w 11778840"/>
              <a:gd name="connsiteY0" fmla="*/ 0 h 6858000"/>
              <a:gd name="connsiteX1" fmla="*/ 0 w 11778840"/>
              <a:gd name="connsiteY1" fmla="*/ 0 h 6858000"/>
              <a:gd name="connsiteX2" fmla="*/ 0 w 11778840"/>
              <a:gd name="connsiteY2" fmla="*/ 6858000 h 6858000"/>
              <a:gd name="connsiteX3" fmla="*/ 4920838 w 11778840"/>
              <a:gd name="connsiteY3" fmla="*/ 6858000 h 6858000"/>
              <a:gd name="connsiteX4" fmla="*/ 4920840 w 11778840"/>
              <a:gd name="connsiteY4" fmla="*/ 0 h 6858000"/>
              <a:gd name="connsiteX5" fmla="*/ 4920840 w 11778840"/>
              <a:gd name="connsiteY5" fmla="*/ 6858000 h 6858000"/>
              <a:gd name="connsiteX6" fmla="*/ 11778840 w 1177884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78840" h="6858000">
                <a:moveTo>
                  <a:pt x="4920838" y="0"/>
                </a:moveTo>
                <a:lnTo>
                  <a:pt x="0" y="0"/>
                </a:lnTo>
                <a:lnTo>
                  <a:pt x="0" y="6858000"/>
                </a:lnTo>
                <a:lnTo>
                  <a:pt x="4920838" y="6858000"/>
                </a:lnTo>
                <a:close/>
                <a:moveTo>
                  <a:pt x="4920840" y="0"/>
                </a:moveTo>
                <a:lnTo>
                  <a:pt x="4920840" y="6858000"/>
                </a:lnTo>
                <a:lnTo>
                  <a:pt x="1177884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724000" y="1836000"/>
            <a:ext cx="5879713" cy="3991966"/>
          </a:xfrm>
        </p:spPr>
        <p:txBody>
          <a:bodyPr vert="horz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  <a:lvl6pPr algn="l">
              <a:defRPr/>
            </a:lvl6pPr>
            <a:lvl7pPr algn="l">
              <a:defRPr/>
            </a:lvl7pPr>
            <a:lvl8pPr algn="l">
              <a:defRPr/>
            </a:lvl8pPr>
            <a:lvl9pPr algn="l">
              <a:defRPr/>
            </a:lvl9pPr>
          </a:lstStyle>
          <a:p>
            <a:pPr lvl="0"/>
            <a:r>
              <a:rPr lang="fr-BE" noProof="0"/>
              <a:t>Bullet</a:t>
            </a:r>
          </a:p>
          <a:p>
            <a:pPr lvl="1"/>
            <a:r>
              <a:rPr lang="fr-BE" noProof="0"/>
              <a:t>Sub-bullet #1</a:t>
            </a:r>
          </a:p>
          <a:p>
            <a:pPr lvl="2"/>
            <a:r>
              <a:rPr lang="fr-BE" noProof="0"/>
              <a:t>Sub-bullet #2</a:t>
            </a:r>
          </a:p>
          <a:p>
            <a:pPr lvl="3"/>
            <a:r>
              <a:rPr lang="fr-BE" noProof="0"/>
              <a:t>Texte</a:t>
            </a:r>
          </a:p>
          <a:p>
            <a:pPr lvl="4"/>
            <a:r>
              <a:rPr lang="fr-BE" noProof="0"/>
              <a:t>En-tête</a:t>
            </a:r>
          </a:p>
          <a:p>
            <a:pPr lvl="5"/>
            <a:r>
              <a:rPr lang="fr-BE" noProof="0"/>
              <a:t>Bullet</a:t>
            </a:r>
          </a:p>
          <a:p>
            <a:pPr lvl="6"/>
            <a:r>
              <a:rPr lang="fr-BE" noProof="0"/>
              <a:t>Sub-bullet #1</a:t>
            </a:r>
          </a:p>
          <a:p>
            <a:pPr lvl="7"/>
            <a:r>
              <a:rPr lang="fr-BE" noProof="0"/>
              <a:t>Sub-bullet #2</a:t>
            </a:r>
          </a:p>
          <a:p>
            <a:pPr lvl="8"/>
            <a:r>
              <a:rPr lang="fr-BE" noProof="0"/>
              <a:t>Texte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948118"/>
            <a:ext cx="2092881" cy="168364"/>
          </a:xfrm>
          <a:prstGeom prst="rect">
            <a:avLst/>
          </a:prstGeom>
        </p:spPr>
        <p:txBody>
          <a:bodyPr/>
          <a:lstStyle/>
          <a:p>
            <a:fld id="{DD1DA917-58BE-42EB-9A4D-64415D60400B}" type="datetime4">
              <a:rPr lang="nl-NL" noProof="0" smtClean="0"/>
              <a:t>21 juni 2019</a:t>
            </a:fld>
            <a:endParaRPr lang="nl-NL" noProof="0"/>
          </a:p>
        </p:txBody>
      </p:sp>
      <p:sp>
        <p:nvSpPr>
          <p:cNvPr id="36" name="Tijdelijke aanduiding voor tekst 20">
            <a:extLst>
              <a:ext uri="{FF2B5EF4-FFF2-40B4-BE49-F238E27FC236}">
                <a16:creationId xmlns:a16="http://schemas.microsoft.com/office/drawing/2014/main" xmlns="" id="{CF59045E-1419-441F-A858-CBE5BCC3487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04530" y="5170531"/>
            <a:ext cx="1687469" cy="1687469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rgbClr val="004489">
              <a:alpha val="3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7" name="Tijdelijke aanduiding voor tekst 19">
            <a:extLst>
              <a:ext uri="{FF2B5EF4-FFF2-40B4-BE49-F238E27FC236}">
                <a16:creationId xmlns:a16="http://schemas.microsoft.com/office/drawing/2014/main" xmlns="" id="{C38FDDCD-E95E-4A15-9721-A5A9CFC88D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63067" y="5329068"/>
            <a:ext cx="1528932" cy="1528932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8" name="Tijdelijke aanduiding voor tekst 21">
            <a:extLst>
              <a:ext uri="{FF2B5EF4-FFF2-40B4-BE49-F238E27FC236}">
                <a16:creationId xmlns:a16="http://schemas.microsoft.com/office/drawing/2014/main" xmlns="" id="{46015648-CE93-4743-AEE5-9DD09BDFB8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0" y="-1786"/>
            <a:ext cx="956930" cy="958715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rgbClr val="004489">
              <a:alpha val="3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9" name="Tijdelijke aanduiding voor tekst 22">
            <a:extLst>
              <a:ext uri="{FF2B5EF4-FFF2-40B4-BE49-F238E27FC236}">
                <a16:creationId xmlns:a16="http://schemas.microsoft.com/office/drawing/2014/main" xmlns="" id="{20E8007A-47D1-41F7-A6E1-FB5C9802F0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90927" y="89311"/>
            <a:ext cx="775076" cy="776522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‹N°›</a:t>
            </a:fld>
            <a:endParaRPr lang="nl-NL" noProof="0"/>
          </a:p>
        </p:txBody>
      </p:sp>
      <p:grpSp>
        <p:nvGrpSpPr>
          <p:cNvPr id="32" name="Groep 31">
            <a:extLst>
              <a:ext uri="{FF2B5EF4-FFF2-40B4-BE49-F238E27FC236}">
                <a16:creationId xmlns:a16="http://schemas.microsoft.com/office/drawing/2014/main" xmlns="" id="{DE66D839-E9C0-4628-B241-02F9CE1AB4E9}"/>
              </a:ext>
            </a:extLst>
          </p:cNvPr>
          <p:cNvGrpSpPr/>
          <p:nvPr userDrawn="1"/>
        </p:nvGrpSpPr>
        <p:grpSpPr>
          <a:xfrm>
            <a:off x="0" y="-490815"/>
            <a:ext cx="3411940" cy="300251"/>
            <a:chOff x="0" y="-371522"/>
            <a:chExt cx="3411940" cy="300251"/>
          </a:xfrm>
        </p:grpSpPr>
        <p:sp>
          <p:nvSpPr>
            <p:cNvPr id="33" name="Rechthoek: afgeronde hoeken 32">
              <a:extLst>
                <a:ext uri="{FF2B5EF4-FFF2-40B4-BE49-F238E27FC236}">
                  <a16:creationId xmlns:a16="http://schemas.microsoft.com/office/drawing/2014/main" xmlns="" id="{BF7B7CE1-1790-4F59-831B-137A74ADB26D}"/>
                </a:ext>
              </a:extLst>
            </p:cNvPr>
            <p:cNvSpPr/>
            <p:nvPr userDrawn="1"/>
          </p:nvSpPr>
          <p:spPr>
            <a:xfrm>
              <a:off x="0" y="-371522"/>
              <a:ext cx="3411940" cy="3002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fr-BE" sz="1400" noProof="0"/>
                <a:t>Image 50% / Texte 50%</a:t>
              </a:r>
            </a:p>
          </p:txBody>
        </p:sp>
        <p:sp>
          <p:nvSpPr>
            <p:cNvPr id="35" name="Rechthoekige driehoek 34">
              <a:extLst>
                <a:ext uri="{FF2B5EF4-FFF2-40B4-BE49-F238E27FC236}">
                  <a16:creationId xmlns:a16="http://schemas.microsoft.com/office/drawing/2014/main" xmlns="" id="{07F34D08-FDE0-4122-BB42-B68EE7704596}"/>
                </a:ext>
              </a:extLst>
            </p:cNvPr>
            <p:cNvSpPr/>
            <p:nvPr userDrawn="1"/>
          </p:nvSpPr>
          <p:spPr>
            <a:xfrm flipH="1">
              <a:off x="3111690" y="-371521"/>
              <a:ext cx="300250" cy="30025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fr-BE" sz="1600" noProof="0"/>
            </a:p>
          </p:txBody>
        </p:sp>
      </p:grpSp>
      <p:grpSp>
        <p:nvGrpSpPr>
          <p:cNvPr id="44" name="GRID" hidden="1">
            <a:extLst>
              <a:ext uri="{FF2B5EF4-FFF2-40B4-BE49-F238E27FC236}">
                <a16:creationId xmlns:a16="http://schemas.microsoft.com/office/drawing/2014/main" xmlns="" id="{53F989ED-4F2B-47DD-BAF1-F5D23C7D2D6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tx1">
              <a:alpha val="41000"/>
            </a:schemeClr>
          </a:solidFill>
        </p:grpSpPr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xmlns="" id="{B26A1B27-B1EE-438B-A1A8-35E8E1A3F5C1}"/>
                </a:ext>
              </a:extLst>
            </p:cNvPr>
            <p:cNvSpPr/>
            <p:nvPr userDrawn="1"/>
          </p:nvSpPr>
          <p:spPr>
            <a:xfrm>
              <a:off x="0" y="0"/>
              <a:ext cx="12192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xmlns="" id="{40B28CD1-493A-4E99-B038-EB04E4E3CC23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47" name="Rechthoek 46">
              <a:extLst>
                <a:ext uri="{FF2B5EF4-FFF2-40B4-BE49-F238E27FC236}">
                  <a16:creationId xmlns:a16="http://schemas.microsoft.com/office/drawing/2014/main" xmlns="" id="{0DEFE214-AB86-4B9B-B47E-F3109ACC78CA}"/>
                </a:ext>
              </a:extLst>
            </p:cNvPr>
            <p:cNvSpPr/>
            <p:nvPr userDrawn="1"/>
          </p:nvSpPr>
          <p:spPr>
            <a:xfrm>
              <a:off x="11544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xmlns="" id="{DF88A6AC-7D85-460F-9CE6-6D0267F5CDED}"/>
                </a:ext>
              </a:extLst>
            </p:cNvPr>
            <p:cNvSpPr/>
            <p:nvPr userDrawn="1"/>
          </p:nvSpPr>
          <p:spPr>
            <a:xfrm>
              <a:off x="0" y="1437668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xmlns="" id="{491AC464-AC92-4C05-B413-EEC2F6F91043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xmlns="" id="{8A79071D-1093-49A4-944E-0A767836EFF0}"/>
                </a:ext>
              </a:extLst>
            </p:cNvPr>
            <p:cNvSpPr/>
            <p:nvPr userDrawn="1"/>
          </p:nvSpPr>
          <p:spPr>
            <a:xfrm>
              <a:off x="0" y="5969636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xmlns="" id="{A5F652AF-D073-4C84-A2A0-0266E0406C0B}"/>
                </a:ext>
              </a:extLst>
            </p:cNvPr>
            <p:cNvSpPr/>
            <p:nvPr userDrawn="1"/>
          </p:nvSpPr>
          <p:spPr>
            <a:xfrm>
              <a:off x="11832000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xmlns="" id="{C3D6E2E8-DD7C-42E9-A0D0-CADCF52EBB4D}"/>
                </a:ext>
              </a:extLst>
            </p:cNvPr>
            <p:cNvSpPr/>
            <p:nvPr userDrawn="1"/>
          </p:nvSpPr>
          <p:spPr>
            <a:xfrm>
              <a:off x="6585128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xmlns="" id="{38FDD6D2-9E51-4E82-BC06-1FBDE132AC89}"/>
                </a:ext>
              </a:extLst>
            </p:cNvPr>
            <p:cNvSpPr/>
            <p:nvPr userDrawn="1"/>
          </p:nvSpPr>
          <p:spPr>
            <a:xfrm>
              <a:off x="5304284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F9724D1-3D1F-4C44-A2CE-4AFA070DED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33" y="6280379"/>
            <a:ext cx="1002292" cy="306583"/>
          </a:xfrm>
          <a:prstGeom prst="rect">
            <a:avLst/>
          </a:prstGeom>
        </p:spPr>
      </p:pic>
      <p:sp>
        <p:nvSpPr>
          <p:cNvPr id="27" name="Text Placeholder 15">
            <a:extLst>
              <a:ext uri="{FF2B5EF4-FFF2-40B4-BE49-F238E27FC236}">
                <a16:creationId xmlns:a16="http://schemas.microsoft.com/office/drawing/2014/main" xmlns="" id="{066E09A7-9945-4E2A-8DB2-AC2B911959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24000" y="180000"/>
            <a:ext cx="6120000" cy="864000"/>
          </a:xfrm>
        </p:spPr>
        <p:txBody>
          <a:bodyPr/>
          <a:lstStyle>
            <a:lvl1pPr marL="0" indent="0" algn="r">
              <a:spcAft>
                <a:spcPts val="0"/>
              </a:spcAft>
              <a:buNone/>
              <a:defRPr sz="2800" b="0" i="0" baseline="0">
                <a:solidFill>
                  <a:srgbClr val="0076C8"/>
                </a:solidFill>
                <a:latin typeface="+mj-lt"/>
              </a:defRPr>
            </a:lvl1pPr>
            <a:lvl2pPr marL="0" indent="0" algn="r">
              <a:spcAft>
                <a:spcPts val="0"/>
              </a:spcAft>
              <a:buNone/>
              <a:defRPr sz="1800">
                <a:solidFill>
                  <a:srgbClr val="0076C8"/>
                </a:solidFill>
              </a:defRPr>
            </a:lvl2pPr>
            <a:lvl3pPr marL="542925" indent="0">
              <a:buNone/>
              <a:defRPr/>
            </a:lvl3pPr>
          </a:lstStyle>
          <a:p>
            <a:pPr lvl="0"/>
            <a:r>
              <a:rPr lang="fr-BE" noProof="0"/>
              <a:t>Titre</a:t>
            </a:r>
          </a:p>
          <a:p>
            <a:pPr lvl="1"/>
            <a:r>
              <a:rPr lang="fr-BE" noProof="0"/>
              <a:t>(sous-titre)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xmlns="" id="{0DF3F68D-1A54-46B1-AB62-9794C2B08A9B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>
          <a:xfrm>
            <a:off x="2880000" y="6192000"/>
            <a:ext cx="6480000" cy="46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Source(s): </a:t>
            </a:r>
          </a:p>
          <a:p>
            <a:pPr marL="85725" indent="-85725"/>
            <a:r>
              <a:rPr lang="en-GB" baseline="30000" dirty="0"/>
              <a:t>1	</a:t>
            </a:r>
            <a:r>
              <a:rPr lang="en-GB" dirty="0"/>
              <a:t>Note de bas de page</a:t>
            </a:r>
          </a:p>
          <a:p>
            <a:pPr marL="85725" indent="-85725"/>
            <a:r>
              <a:rPr lang="en-GB" baseline="30000" dirty="0"/>
              <a:t>2	</a:t>
            </a:r>
            <a:r>
              <a:rPr lang="en-GB" dirty="0"/>
              <a:t>Note de bas de page</a:t>
            </a:r>
          </a:p>
        </p:txBody>
      </p:sp>
    </p:spTree>
    <p:extLst>
      <p:ext uri="{BB962C8B-B14F-4D97-AF65-F5344CB8AC3E}">
        <p14:creationId xmlns:p14="http://schemas.microsoft.com/office/powerpoint/2010/main" val="27935757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22000" decel="78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75% / Texte 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jdelijke aanduiding voor afbeelding 16">
            <a:extLst>
              <a:ext uri="{FF2B5EF4-FFF2-40B4-BE49-F238E27FC236}">
                <a16:creationId xmlns:a16="http://schemas.microsoft.com/office/drawing/2014/main" xmlns="" id="{1D465989-9A42-41C9-8DA5-97859826C2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867861" cy="6858000"/>
          </a:xfrm>
          <a:solidFill>
            <a:schemeClr val="bg2"/>
          </a:solidFill>
        </p:spPr>
        <p:txBody>
          <a:bodyPr lIns="648000" tIns="612000"/>
          <a:lstStyle>
            <a:lvl1pPr marL="0" indent="0" algn="l">
              <a:spcAft>
                <a:spcPts val="0"/>
              </a:spcAft>
              <a:buNone/>
              <a:defRPr sz="1100" i="1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BE" noProof="0" dirty="0"/>
              <a:t>Sélectionnez cette zone de saisie, allez dans l’onglet ‘Insérer’, </a:t>
            </a:r>
            <a:br>
              <a:rPr lang="fr-BE" noProof="0" dirty="0"/>
            </a:br>
            <a:r>
              <a:rPr lang="fr-BE" noProof="0" dirty="0"/>
              <a:t>cliquez sur ‘Image’, sélectionnez l’image souhaitée et cliquez sur ‘Insérer’.</a:t>
            </a:r>
          </a:p>
        </p:txBody>
      </p:sp>
      <p:sp>
        <p:nvSpPr>
          <p:cNvPr id="61" name="Tijdelijke aanduiding voor tekst 60">
            <a:extLst>
              <a:ext uri="{FF2B5EF4-FFF2-40B4-BE49-F238E27FC236}">
                <a16:creationId xmlns:a16="http://schemas.microsoft.com/office/drawing/2014/main" xmlns="" id="{3A5459AF-5530-41A7-A65F-F9519D4876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1891090" y="0"/>
            <a:ext cx="10300911" cy="6858000"/>
          </a:xfrm>
          <a:custGeom>
            <a:avLst/>
            <a:gdLst>
              <a:gd name="connsiteX0" fmla="*/ 3442909 w 10300911"/>
              <a:gd name="connsiteY0" fmla="*/ 0 h 6858000"/>
              <a:gd name="connsiteX1" fmla="*/ 0 w 10300911"/>
              <a:gd name="connsiteY1" fmla="*/ 0 h 6858000"/>
              <a:gd name="connsiteX2" fmla="*/ 0 w 10300911"/>
              <a:gd name="connsiteY2" fmla="*/ 6858000 h 6858000"/>
              <a:gd name="connsiteX3" fmla="*/ 3442909 w 10300911"/>
              <a:gd name="connsiteY3" fmla="*/ 6858000 h 6858000"/>
              <a:gd name="connsiteX4" fmla="*/ 3442911 w 10300911"/>
              <a:gd name="connsiteY4" fmla="*/ 0 h 6858000"/>
              <a:gd name="connsiteX5" fmla="*/ 3442911 w 10300911"/>
              <a:gd name="connsiteY5" fmla="*/ 6858000 h 6858000"/>
              <a:gd name="connsiteX6" fmla="*/ 10300911 w 1030091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00911" h="6858000">
                <a:moveTo>
                  <a:pt x="3442909" y="0"/>
                </a:moveTo>
                <a:lnTo>
                  <a:pt x="0" y="0"/>
                </a:lnTo>
                <a:lnTo>
                  <a:pt x="0" y="6858000"/>
                </a:lnTo>
                <a:lnTo>
                  <a:pt x="3442909" y="6858000"/>
                </a:lnTo>
                <a:close/>
                <a:moveTo>
                  <a:pt x="3442911" y="0"/>
                </a:moveTo>
                <a:lnTo>
                  <a:pt x="3442911" y="6858000"/>
                </a:lnTo>
                <a:lnTo>
                  <a:pt x="10300911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algn="l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524000" y="1800000"/>
            <a:ext cx="4376233" cy="4008539"/>
          </a:xfrm>
        </p:spPr>
        <p:txBody>
          <a:bodyPr vert="horz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  <a:lvl6pPr algn="l">
              <a:defRPr/>
            </a:lvl6pPr>
            <a:lvl7pPr algn="l">
              <a:defRPr/>
            </a:lvl7pPr>
            <a:lvl8pPr algn="l">
              <a:defRPr/>
            </a:lvl8pPr>
            <a:lvl9pPr algn="l">
              <a:defRPr/>
            </a:lvl9pPr>
          </a:lstStyle>
          <a:p>
            <a:pPr lvl="0"/>
            <a:r>
              <a:rPr lang="fr-BE" noProof="0" dirty="0"/>
              <a:t>Bullet</a:t>
            </a:r>
          </a:p>
          <a:p>
            <a:pPr lvl="1"/>
            <a:r>
              <a:rPr lang="fr-BE" noProof="0" dirty="0" err="1"/>
              <a:t>Sub-bullet</a:t>
            </a:r>
            <a:r>
              <a:rPr lang="fr-BE" noProof="0" dirty="0"/>
              <a:t> #1</a:t>
            </a:r>
          </a:p>
          <a:p>
            <a:pPr lvl="2"/>
            <a:r>
              <a:rPr lang="fr-BE" noProof="0" dirty="0" err="1"/>
              <a:t>Sub-bullet</a:t>
            </a:r>
            <a:r>
              <a:rPr lang="fr-BE" noProof="0" dirty="0"/>
              <a:t> #2</a:t>
            </a:r>
          </a:p>
          <a:p>
            <a:pPr lvl="3"/>
            <a:r>
              <a:rPr lang="fr-BE" noProof="0" dirty="0"/>
              <a:t>Texte</a:t>
            </a:r>
          </a:p>
          <a:p>
            <a:pPr lvl="4"/>
            <a:r>
              <a:rPr lang="fr-BE" noProof="0" dirty="0"/>
              <a:t>En-tête</a:t>
            </a:r>
          </a:p>
          <a:p>
            <a:pPr lvl="5"/>
            <a:r>
              <a:rPr lang="fr-BE" noProof="0" dirty="0"/>
              <a:t>Bullet</a:t>
            </a:r>
          </a:p>
          <a:p>
            <a:pPr lvl="6"/>
            <a:r>
              <a:rPr lang="fr-BE" noProof="0" dirty="0" err="1"/>
              <a:t>Sub-bullet</a:t>
            </a:r>
            <a:r>
              <a:rPr lang="fr-BE" noProof="0" dirty="0"/>
              <a:t> #1</a:t>
            </a:r>
          </a:p>
          <a:p>
            <a:pPr lvl="7"/>
            <a:r>
              <a:rPr lang="fr-BE" noProof="0" dirty="0" err="1"/>
              <a:t>Sub-bullet</a:t>
            </a:r>
            <a:r>
              <a:rPr lang="fr-BE" noProof="0" dirty="0"/>
              <a:t> #2</a:t>
            </a:r>
          </a:p>
          <a:p>
            <a:pPr lvl="8"/>
            <a:r>
              <a:rPr lang="fr-BE" noProof="0" dirty="0"/>
              <a:t>Texte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948118"/>
            <a:ext cx="2092881" cy="168364"/>
          </a:xfrm>
          <a:prstGeom prst="rect">
            <a:avLst/>
          </a:prstGeom>
        </p:spPr>
        <p:txBody>
          <a:bodyPr/>
          <a:lstStyle/>
          <a:p>
            <a:fld id="{3CDB419D-96E5-40C9-AC63-839B167F7B07}" type="datetime4">
              <a:rPr lang="nl-NL" noProof="0" smtClean="0"/>
              <a:t>21 juni 2019</a:t>
            </a:fld>
            <a:endParaRPr lang="nl-NL" noProof="0"/>
          </a:p>
        </p:txBody>
      </p:sp>
      <p:sp>
        <p:nvSpPr>
          <p:cNvPr id="36" name="Tijdelijke aanduiding voor tekst 20">
            <a:extLst>
              <a:ext uri="{FF2B5EF4-FFF2-40B4-BE49-F238E27FC236}">
                <a16:creationId xmlns:a16="http://schemas.microsoft.com/office/drawing/2014/main" xmlns="" id="{9510620C-6464-4F29-AA5A-B4A0A76BFAD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04530" y="5170531"/>
            <a:ext cx="1687469" cy="1687469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rgbClr val="004489">
              <a:alpha val="3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7" name="Tijdelijke aanduiding voor tekst 19">
            <a:extLst>
              <a:ext uri="{FF2B5EF4-FFF2-40B4-BE49-F238E27FC236}">
                <a16:creationId xmlns:a16="http://schemas.microsoft.com/office/drawing/2014/main" xmlns="" id="{E97B08BB-902C-449C-80A2-A21951D8FA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63067" y="5329068"/>
            <a:ext cx="1528932" cy="1528932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8" name="Tijdelijke aanduiding voor tekst 21">
            <a:extLst>
              <a:ext uri="{FF2B5EF4-FFF2-40B4-BE49-F238E27FC236}">
                <a16:creationId xmlns:a16="http://schemas.microsoft.com/office/drawing/2014/main" xmlns="" id="{08BD7B2B-6E6B-4684-8126-8E31C6EBFD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0" y="-1786"/>
            <a:ext cx="956930" cy="958715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rgbClr val="004489">
              <a:alpha val="3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9" name="Tijdelijke aanduiding voor tekst 22">
            <a:extLst>
              <a:ext uri="{FF2B5EF4-FFF2-40B4-BE49-F238E27FC236}">
                <a16:creationId xmlns:a16="http://schemas.microsoft.com/office/drawing/2014/main" xmlns="" id="{6D6244CE-26A9-4A1B-BC4A-9EBE2F4847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90927" y="89311"/>
            <a:ext cx="775076" cy="776522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‹N°›</a:t>
            </a:fld>
            <a:endParaRPr lang="nl-NL" noProof="0"/>
          </a:p>
        </p:txBody>
      </p:sp>
      <p:grpSp>
        <p:nvGrpSpPr>
          <p:cNvPr id="32" name="Groep 31">
            <a:extLst>
              <a:ext uri="{FF2B5EF4-FFF2-40B4-BE49-F238E27FC236}">
                <a16:creationId xmlns:a16="http://schemas.microsoft.com/office/drawing/2014/main" xmlns="" id="{AD5A2FFE-31C7-42F9-8A69-D521DE04D507}"/>
              </a:ext>
            </a:extLst>
          </p:cNvPr>
          <p:cNvGrpSpPr/>
          <p:nvPr userDrawn="1"/>
        </p:nvGrpSpPr>
        <p:grpSpPr>
          <a:xfrm>
            <a:off x="0" y="-490815"/>
            <a:ext cx="3411940" cy="300251"/>
            <a:chOff x="0" y="-371522"/>
            <a:chExt cx="3411940" cy="300251"/>
          </a:xfrm>
        </p:grpSpPr>
        <p:sp>
          <p:nvSpPr>
            <p:cNvPr id="33" name="Rechthoek: afgeronde hoeken 32">
              <a:extLst>
                <a:ext uri="{FF2B5EF4-FFF2-40B4-BE49-F238E27FC236}">
                  <a16:creationId xmlns:a16="http://schemas.microsoft.com/office/drawing/2014/main" xmlns="" id="{0FDEC303-C07C-4624-BF8D-033F1A206F67}"/>
                </a:ext>
              </a:extLst>
            </p:cNvPr>
            <p:cNvSpPr/>
            <p:nvPr userDrawn="1"/>
          </p:nvSpPr>
          <p:spPr>
            <a:xfrm>
              <a:off x="0" y="-371522"/>
              <a:ext cx="3411940" cy="3002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fr-BE" sz="1400" noProof="0"/>
                <a:t>Image 75% / Texte 25%</a:t>
              </a:r>
            </a:p>
          </p:txBody>
        </p:sp>
        <p:sp>
          <p:nvSpPr>
            <p:cNvPr id="35" name="Rechthoekige driehoek 34">
              <a:extLst>
                <a:ext uri="{FF2B5EF4-FFF2-40B4-BE49-F238E27FC236}">
                  <a16:creationId xmlns:a16="http://schemas.microsoft.com/office/drawing/2014/main" xmlns="" id="{B0571C65-2DF4-4976-B47E-D2C204D42399}"/>
                </a:ext>
              </a:extLst>
            </p:cNvPr>
            <p:cNvSpPr/>
            <p:nvPr userDrawn="1"/>
          </p:nvSpPr>
          <p:spPr>
            <a:xfrm flipH="1">
              <a:off x="3111690" y="-371521"/>
              <a:ext cx="300250" cy="30025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fr-BE" sz="1600" noProof="0"/>
            </a:p>
          </p:txBody>
        </p:sp>
      </p:grpSp>
      <p:grpSp>
        <p:nvGrpSpPr>
          <p:cNvPr id="49" name="GRID" hidden="1">
            <a:extLst>
              <a:ext uri="{FF2B5EF4-FFF2-40B4-BE49-F238E27FC236}">
                <a16:creationId xmlns:a16="http://schemas.microsoft.com/office/drawing/2014/main" xmlns="" id="{2DCADD89-92D1-43D9-9577-61AA6DE6B8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tx1">
              <a:alpha val="41000"/>
            </a:schemeClr>
          </a:solidFill>
        </p:grpSpPr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xmlns="" id="{FAC3473E-8EDF-4975-B452-EC987BE1F604}"/>
                </a:ext>
              </a:extLst>
            </p:cNvPr>
            <p:cNvSpPr/>
            <p:nvPr userDrawn="1"/>
          </p:nvSpPr>
          <p:spPr>
            <a:xfrm>
              <a:off x="0" y="0"/>
              <a:ext cx="12192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xmlns="" id="{1CB2209E-50A9-4A9A-A219-F3AC8B3087C1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xmlns="" id="{FE93E517-FD37-4FD6-B4F7-46E613BA42A6}"/>
                </a:ext>
              </a:extLst>
            </p:cNvPr>
            <p:cNvSpPr/>
            <p:nvPr userDrawn="1"/>
          </p:nvSpPr>
          <p:spPr>
            <a:xfrm>
              <a:off x="11544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xmlns="" id="{8049CFA5-9B5B-414F-BCD6-A5A1CCAAB300}"/>
                </a:ext>
              </a:extLst>
            </p:cNvPr>
            <p:cNvSpPr/>
            <p:nvPr userDrawn="1"/>
          </p:nvSpPr>
          <p:spPr>
            <a:xfrm>
              <a:off x="0" y="1437668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xmlns="" id="{2806E666-7D53-4D46-A87E-F796C0D7704D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xmlns="" id="{D19EE911-3097-4347-8FF0-93DAE4F3D67D}"/>
                </a:ext>
              </a:extLst>
            </p:cNvPr>
            <p:cNvSpPr/>
            <p:nvPr userDrawn="1"/>
          </p:nvSpPr>
          <p:spPr>
            <a:xfrm>
              <a:off x="0" y="5969636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xmlns="" id="{71E673C8-9B0F-496B-AECC-48CF00555E07}"/>
                </a:ext>
              </a:extLst>
            </p:cNvPr>
            <p:cNvSpPr/>
            <p:nvPr userDrawn="1"/>
          </p:nvSpPr>
          <p:spPr>
            <a:xfrm>
              <a:off x="11832000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57" name="Rechthoek 56">
              <a:extLst>
                <a:ext uri="{FF2B5EF4-FFF2-40B4-BE49-F238E27FC236}">
                  <a16:creationId xmlns:a16="http://schemas.microsoft.com/office/drawing/2014/main" xmlns="" id="{9E1DD4D4-1DC7-4B67-8CA2-0E815A180342}"/>
                </a:ext>
              </a:extLst>
            </p:cNvPr>
            <p:cNvSpPr/>
            <p:nvPr userDrawn="1"/>
          </p:nvSpPr>
          <p:spPr>
            <a:xfrm>
              <a:off x="8044219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58" name="Rechthoek 57">
              <a:extLst>
                <a:ext uri="{FF2B5EF4-FFF2-40B4-BE49-F238E27FC236}">
                  <a16:creationId xmlns:a16="http://schemas.microsoft.com/office/drawing/2014/main" xmlns="" id="{6317A6E1-F61D-4488-9085-85E211C268A0}"/>
                </a:ext>
              </a:extLst>
            </p:cNvPr>
            <p:cNvSpPr/>
            <p:nvPr userDrawn="1"/>
          </p:nvSpPr>
          <p:spPr>
            <a:xfrm>
              <a:off x="6807764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26" name="Text Placeholder 15">
            <a:extLst>
              <a:ext uri="{FF2B5EF4-FFF2-40B4-BE49-F238E27FC236}">
                <a16:creationId xmlns:a16="http://schemas.microsoft.com/office/drawing/2014/main" xmlns="" id="{97E1913F-09C4-48F2-8E4B-E5B234ABC39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24000" y="180000"/>
            <a:ext cx="6120000" cy="864000"/>
          </a:xfrm>
        </p:spPr>
        <p:txBody>
          <a:bodyPr/>
          <a:lstStyle>
            <a:lvl1pPr marL="0" indent="0" algn="r">
              <a:spcAft>
                <a:spcPts val="0"/>
              </a:spcAft>
              <a:buNone/>
              <a:defRPr sz="2800" b="0" i="0" baseline="0">
                <a:solidFill>
                  <a:srgbClr val="0076C8"/>
                </a:solidFill>
                <a:latin typeface="+mj-lt"/>
              </a:defRPr>
            </a:lvl1pPr>
            <a:lvl2pPr marL="0" indent="0" algn="r">
              <a:spcAft>
                <a:spcPts val="0"/>
              </a:spcAft>
              <a:buNone/>
              <a:defRPr sz="1800">
                <a:solidFill>
                  <a:srgbClr val="0076C8"/>
                </a:solidFill>
              </a:defRPr>
            </a:lvl2pPr>
            <a:lvl3pPr marL="542925" indent="0">
              <a:buNone/>
              <a:defRPr/>
            </a:lvl3pPr>
          </a:lstStyle>
          <a:p>
            <a:pPr lvl="0"/>
            <a:r>
              <a:rPr lang="fr-BE" noProof="0" dirty="0"/>
              <a:t>Titre</a:t>
            </a:r>
          </a:p>
          <a:p>
            <a:pPr lvl="1"/>
            <a:r>
              <a:rPr lang="fr-BE" noProof="0" dirty="0"/>
              <a:t>(sous-titre)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xmlns="" id="{A237A3D6-1208-46F5-9B9B-3DCE44169456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>
          <a:xfrm>
            <a:off x="2880000" y="6192000"/>
            <a:ext cx="6480000" cy="46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Source(s): </a:t>
            </a:r>
          </a:p>
          <a:p>
            <a:pPr marL="85725" indent="-85725"/>
            <a:r>
              <a:rPr lang="en-GB" baseline="30000" dirty="0"/>
              <a:t>1	</a:t>
            </a:r>
            <a:r>
              <a:rPr lang="en-GB" dirty="0"/>
              <a:t>Note de bas de page</a:t>
            </a:r>
          </a:p>
          <a:p>
            <a:pPr marL="85725" indent="-85725"/>
            <a:r>
              <a:rPr lang="en-GB" baseline="30000" dirty="0"/>
              <a:t>2	</a:t>
            </a:r>
            <a:r>
              <a:rPr lang="en-GB" dirty="0"/>
              <a:t>Note de bas de page</a:t>
            </a:r>
          </a:p>
        </p:txBody>
      </p:sp>
    </p:spTree>
    <p:extLst>
      <p:ext uri="{BB962C8B-B14F-4D97-AF65-F5344CB8AC3E}">
        <p14:creationId xmlns:p14="http://schemas.microsoft.com/office/powerpoint/2010/main" val="3059554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11000" decel="89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jdelijke aanduiding voor afbeelding 16">
            <a:extLst>
              <a:ext uri="{FF2B5EF4-FFF2-40B4-BE49-F238E27FC236}">
                <a16:creationId xmlns:a16="http://schemas.microsoft.com/office/drawing/2014/main" xmlns="" id="{1D465989-9A42-41C9-8DA5-97859826C2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lIns="0" tIns="2952000"/>
          <a:lstStyle>
            <a:lvl1pPr marL="0" indent="0" algn="ctr">
              <a:spcAft>
                <a:spcPts val="0"/>
              </a:spcAft>
              <a:buNone/>
              <a:defRPr sz="1100" i="1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BE" noProof="0" dirty="0"/>
              <a:t>Cliquez sur l’icône ci-dessous </a:t>
            </a:r>
            <a:br>
              <a:rPr lang="fr-BE" noProof="0" dirty="0"/>
            </a:br>
            <a:r>
              <a:rPr lang="fr-BE" noProof="0" dirty="0"/>
              <a:t>pour insérer une image</a:t>
            </a:r>
          </a:p>
        </p:txBody>
      </p:sp>
      <p:sp>
        <p:nvSpPr>
          <p:cNvPr id="51" name="Tijdelijke aanduiding voor tekst 50">
            <a:extLst>
              <a:ext uri="{FF2B5EF4-FFF2-40B4-BE49-F238E27FC236}">
                <a16:creationId xmlns:a16="http://schemas.microsoft.com/office/drawing/2014/main" xmlns="" id="{354EFEAC-EFE4-44C1-AF60-8656E75A456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 flipH="1">
            <a:off x="-2" y="0"/>
            <a:ext cx="12192002" cy="1977668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80000"/>
            <a:ext cx="10895997" cy="4165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Titre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948118"/>
            <a:ext cx="2092881" cy="168364"/>
          </a:xfrm>
          <a:prstGeom prst="rect">
            <a:avLst/>
          </a:prstGeom>
        </p:spPr>
        <p:txBody>
          <a:bodyPr/>
          <a:lstStyle/>
          <a:p>
            <a:fld id="{C89FE998-6F71-4E54-966A-3803368BD64D}" type="datetime4">
              <a:rPr lang="nl-NL" noProof="0" smtClean="0"/>
              <a:t>21 juni 2019</a:t>
            </a:fld>
            <a:endParaRPr lang="nl-NL" noProof="0"/>
          </a:p>
        </p:txBody>
      </p:sp>
      <p:grpSp>
        <p:nvGrpSpPr>
          <p:cNvPr id="18" name="GRID" hidden="1">
            <a:extLst>
              <a:ext uri="{FF2B5EF4-FFF2-40B4-BE49-F238E27FC236}">
                <a16:creationId xmlns:a16="http://schemas.microsoft.com/office/drawing/2014/main" xmlns="" id="{74CA27C5-5D37-4526-9CFA-B6FFC4431273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tx1">
              <a:alpha val="41000"/>
            </a:schemeClr>
          </a:solidFill>
        </p:grpSpPr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xmlns="" id="{1C8B0238-53A2-4CE1-BBF5-0B154005FC92}"/>
                </a:ext>
              </a:extLst>
            </p:cNvPr>
            <p:cNvSpPr/>
            <p:nvPr userDrawn="1"/>
          </p:nvSpPr>
          <p:spPr>
            <a:xfrm>
              <a:off x="0" y="0"/>
              <a:ext cx="12192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xmlns="" id="{B62BF3B5-64E9-48B5-9FD0-31128926B34A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xmlns="" id="{B3EFB03D-C5D5-4FA0-9E36-28D3A4F953CC}"/>
                </a:ext>
              </a:extLst>
            </p:cNvPr>
            <p:cNvSpPr/>
            <p:nvPr userDrawn="1"/>
          </p:nvSpPr>
          <p:spPr>
            <a:xfrm>
              <a:off x="11544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xmlns="" id="{39F27E05-BAA5-4D56-B47B-E9CBF4840198}"/>
                </a:ext>
              </a:extLst>
            </p:cNvPr>
            <p:cNvSpPr/>
            <p:nvPr userDrawn="1"/>
          </p:nvSpPr>
          <p:spPr>
            <a:xfrm>
              <a:off x="0" y="1437668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xmlns="" id="{9AE3A185-F8D4-4C80-9080-B3D6A4DF0D9D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xmlns="" id="{56EFC7AE-A59B-435C-A9E6-248668EA59FD}"/>
                </a:ext>
              </a:extLst>
            </p:cNvPr>
            <p:cNvSpPr/>
            <p:nvPr userDrawn="1"/>
          </p:nvSpPr>
          <p:spPr>
            <a:xfrm>
              <a:off x="0" y="5969636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xmlns="" id="{C68556F8-F972-4091-9797-5F76B13A5019}"/>
                </a:ext>
              </a:extLst>
            </p:cNvPr>
            <p:cNvSpPr/>
            <p:nvPr userDrawn="1"/>
          </p:nvSpPr>
          <p:spPr>
            <a:xfrm>
              <a:off x="11832000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xmlns="" id="{BF5AE5D4-9FC2-4ED2-9478-7EA267BCC34D}"/>
                </a:ext>
              </a:extLst>
            </p:cNvPr>
            <p:cNvSpPr/>
            <p:nvPr userDrawn="1"/>
          </p:nvSpPr>
          <p:spPr>
            <a:xfrm>
              <a:off x="6663765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xmlns="" id="{CD04D2F0-5441-455D-B516-354EB81CC908}"/>
                </a:ext>
              </a:extLst>
            </p:cNvPr>
            <p:cNvSpPr/>
            <p:nvPr userDrawn="1"/>
          </p:nvSpPr>
          <p:spPr>
            <a:xfrm>
              <a:off x="7688577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36" name="Tijdelijke aanduiding voor tekst 20">
            <a:extLst>
              <a:ext uri="{FF2B5EF4-FFF2-40B4-BE49-F238E27FC236}">
                <a16:creationId xmlns:a16="http://schemas.microsoft.com/office/drawing/2014/main" xmlns="" id="{563713FB-FBB4-40A9-8967-1976D9ECB3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04530" y="5170531"/>
            <a:ext cx="1687469" cy="1687469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rgbClr val="004489">
              <a:alpha val="3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7" name="Tijdelijke aanduiding voor tekst 19">
            <a:extLst>
              <a:ext uri="{FF2B5EF4-FFF2-40B4-BE49-F238E27FC236}">
                <a16:creationId xmlns:a16="http://schemas.microsoft.com/office/drawing/2014/main" xmlns="" id="{090D4D05-4601-4EC6-8F75-49207707CE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63067" y="5329068"/>
            <a:ext cx="1528932" cy="1528932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8" name="Tijdelijke aanduiding voor tekst 21">
            <a:extLst>
              <a:ext uri="{FF2B5EF4-FFF2-40B4-BE49-F238E27FC236}">
                <a16:creationId xmlns:a16="http://schemas.microsoft.com/office/drawing/2014/main" xmlns="" id="{F9DD0154-FA50-4120-A81D-861DEC6248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0" y="-1786"/>
            <a:ext cx="956930" cy="958715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rgbClr val="004489">
              <a:alpha val="3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41" name="Tijdelijke aanduiding voor tekst 22">
            <a:extLst>
              <a:ext uri="{FF2B5EF4-FFF2-40B4-BE49-F238E27FC236}">
                <a16:creationId xmlns:a16="http://schemas.microsoft.com/office/drawing/2014/main" xmlns="" id="{2715F149-CF85-4AB2-8B15-F774CB4081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90927" y="89311"/>
            <a:ext cx="775076" cy="776522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‹N°›</a:t>
            </a:fld>
            <a:endParaRPr lang="nl-NL" noProof="0"/>
          </a:p>
        </p:txBody>
      </p:sp>
      <p:grpSp>
        <p:nvGrpSpPr>
          <p:cNvPr id="32" name="Groep 31">
            <a:extLst>
              <a:ext uri="{FF2B5EF4-FFF2-40B4-BE49-F238E27FC236}">
                <a16:creationId xmlns:a16="http://schemas.microsoft.com/office/drawing/2014/main" xmlns="" id="{7D6D4756-22BD-46B9-9AC1-2AECF98EEAB4}"/>
              </a:ext>
            </a:extLst>
          </p:cNvPr>
          <p:cNvGrpSpPr/>
          <p:nvPr userDrawn="1"/>
        </p:nvGrpSpPr>
        <p:grpSpPr>
          <a:xfrm>
            <a:off x="0" y="-490815"/>
            <a:ext cx="3411940" cy="300251"/>
            <a:chOff x="0" y="-371522"/>
            <a:chExt cx="3411940" cy="300251"/>
          </a:xfrm>
        </p:grpSpPr>
        <p:sp>
          <p:nvSpPr>
            <p:cNvPr id="33" name="Rechthoek: afgeronde hoeken 32">
              <a:extLst>
                <a:ext uri="{FF2B5EF4-FFF2-40B4-BE49-F238E27FC236}">
                  <a16:creationId xmlns:a16="http://schemas.microsoft.com/office/drawing/2014/main" xmlns="" id="{0FCA37EA-47C3-4F85-BAD3-D8D745F7FD22}"/>
                </a:ext>
              </a:extLst>
            </p:cNvPr>
            <p:cNvSpPr/>
            <p:nvPr userDrawn="1"/>
          </p:nvSpPr>
          <p:spPr>
            <a:xfrm>
              <a:off x="0" y="-371522"/>
              <a:ext cx="3411940" cy="3002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nl-NL" sz="1400" noProof="0" dirty="0"/>
                <a:t>Image 100%</a:t>
              </a:r>
            </a:p>
          </p:txBody>
        </p:sp>
        <p:sp>
          <p:nvSpPr>
            <p:cNvPr id="35" name="Rechthoekige driehoek 34">
              <a:extLst>
                <a:ext uri="{FF2B5EF4-FFF2-40B4-BE49-F238E27FC236}">
                  <a16:creationId xmlns:a16="http://schemas.microsoft.com/office/drawing/2014/main" xmlns="" id="{56733C1D-1C49-49E5-97D8-1B6E41B36DF4}"/>
                </a:ext>
              </a:extLst>
            </p:cNvPr>
            <p:cNvSpPr/>
            <p:nvPr userDrawn="1"/>
          </p:nvSpPr>
          <p:spPr>
            <a:xfrm flipH="1">
              <a:off x="3111690" y="-371521"/>
              <a:ext cx="300250" cy="30025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 sz="16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33164983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11000" decel="89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00% / PAS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jdelijke aanduiding voor afbeelding 16">
            <a:extLst>
              <a:ext uri="{FF2B5EF4-FFF2-40B4-BE49-F238E27FC236}">
                <a16:creationId xmlns:a16="http://schemas.microsoft.com/office/drawing/2014/main" xmlns="" id="{1D465989-9A42-41C9-8DA5-97859826C2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lIns="0" tIns="2952000"/>
          <a:lstStyle>
            <a:lvl1pPr marL="0" indent="0" algn="ctr">
              <a:spcAft>
                <a:spcPts val="0"/>
              </a:spcAft>
              <a:buNone/>
              <a:defRPr sz="1100" i="1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BE" noProof="0" dirty="0"/>
              <a:t>Cliquez sur l’icône ci-dessous </a:t>
            </a:r>
            <a:br>
              <a:rPr lang="fr-BE" noProof="0" dirty="0"/>
            </a:br>
            <a:r>
              <a:rPr lang="fr-BE" noProof="0" dirty="0"/>
              <a:t>pour insérer une image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948118"/>
            <a:ext cx="2092881" cy="168364"/>
          </a:xfrm>
          <a:prstGeom prst="rect">
            <a:avLst/>
          </a:prstGeom>
        </p:spPr>
        <p:txBody>
          <a:bodyPr/>
          <a:lstStyle/>
          <a:p>
            <a:fld id="{C89FE998-6F71-4E54-966A-3803368BD64D}" type="datetime4">
              <a:rPr lang="nl-NL" noProof="0" smtClean="0"/>
              <a:t>21 juni 2019</a:t>
            </a:fld>
            <a:endParaRPr lang="nl-NL" noProof="0"/>
          </a:p>
        </p:txBody>
      </p:sp>
      <p:grpSp>
        <p:nvGrpSpPr>
          <p:cNvPr id="18" name="GRID" hidden="1">
            <a:extLst>
              <a:ext uri="{FF2B5EF4-FFF2-40B4-BE49-F238E27FC236}">
                <a16:creationId xmlns:a16="http://schemas.microsoft.com/office/drawing/2014/main" xmlns="" id="{74CA27C5-5D37-4526-9CFA-B6FFC4431273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tx1">
              <a:alpha val="41000"/>
            </a:schemeClr>
          </a:solidFill>
        </p:grpSpPr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xmlns="" id="{1C8B0238-53A2-4CE1-BBF5-0B154005FC92}"/>
                </a:ext>
              </a:extLst>
            </p:cNvPr>
            <p:cNvSpPr/>
            <p:nvPr userDrawn="1"/>
          </p:nvSpPr>
          <p:spPr>
            <a:xfrm>
              <a:off x="0" y="0"/>
              <a:ext cx="12192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xmlns="" id="{B62BF3B5-64E9-48B5-9FD0-31128926B34A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xmlns="" id="{B3EFB03D-C5D5-4FA0-9E36-28D3A4F953CC}"/>
                </a:ext>
              </a:extLst>
            </p:cNvPr>
            <p:cNvSpPr/>
            <p:nvPr userDrawn="1"/>
          </p:nvSpPr>
          <p:spPr>
            <a:xfrm>
              <a:off x="11544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xmlns="" id="{39F27E05-BAA5-4D56-B47B-E9CBF4840198}"/>
                </a:ext>
              </a:extLst>
            </p:cNvPr>
            <p:cNvSpPr/>
            <p:nvPr userDrawn="1"/>
          </p:nvSpPr>
          <p:spPr>
            <a:xfrm>
              <a:off x="0" y="1437668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xmlns="" id="{9AE3A185-F8D4-4C80-9080-B3D6A4DF0D9D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xmlns="" id="{56EFC7AE-A59B-435C-A9E6-248668EA59FD}"/>
                </a:ext>
              </a:extLst>
            </p:cNvPr>
            <p:cNvSpPr/>
            <p:nvPr userDrawn="1"/>
          </p:nvSpPr>
          <p:spPr>
            <a:xfrm>
              <a:off x="0" y="5969636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xmlns="" id="{C68556F8-F972-4091-9797-5F76B13A5019}"/>
                </a:ext>
              </a:extLst>
            </p:cNvPr>
            <p:cNvSpPr/>
            <p:nvPr userDrawn="1"/>
          </p:nvSpPr>
          <p:spPr>
            <a:xfrm>
              <a:off x="11832000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xmlns="" id="{BF5AE5D4-9FC2-4ED2-9478-7EA267BCC34D}"/>
                </a:ext>
              </a:extLst>
            </p:cNvPr>
            <p:cNvSpPr/>
            <p:nvPr userDrawn="1"/>
          </p:nvSpPr>
          <p:spPr>
            <a:xfrm>
              <a:off x="6663765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xmlns="" id="{CD04D2F0-5441-455D-B516-354EB81CC908}"/>
                </a:ext>
              </a:extLst>
            </p:cNvPr>
            <p:cNvSpPr/>
            <p:nvPr userDrawn="1"/>
          </p:nvSpPr>
          <p:spPr>
            <a:xfrm>
              <a:off x="7688577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26" name="Tijdelijke aanduiding voor tekst 20">
            <a:extLst>
              <a:ext uri="{FF2B5EF4-FFF2-40B4-BE49-F238E27FC236}">
                <a16:creationId xmlns:a16="http://schemas.microsoft.com/office/drawing/2014/main" xmlns="" id="{FE1744CE-3DAA-42E0-BE06-10047AAD8D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04530" y="5170531"/>
            <a:ext cx="1687469" cy="1687469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rgbClr val="004489">
              <a:alpha val="3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6" name="Tijdelijke aanduiding voor tekst 19">
            <a:extLst>
              <a:ext uri="{FF2B5EF4-FFF2-40B4-BE49-F238E27FC236}">
                <a16:creationId xmlns:a16="http://schemas.microsoft.com/office/drawing/2014/main" xmlns="" id="{6135A50B-3554-460E-BC01-5BB4903F5F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63067" y="5329068"/>
            <a:ext cx="1528932" cy="1528932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7" name="Tijdelijke aanduiding voor tekst 21">
            <a:extLst>
              <a:ext uri="{FF2B5EF4-FFF2-40B4-BE49-F238E27FC236}">
                <a16:creationId xmlns:a16="http://schemas.microsoft.com/office/drawing/2014/main" xmlns="" id="{F82575DB-AEF9-46C2-B7EB-0E6FBCAA9C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0" y="-1786"/>
            <a:ext cx="956930" cy="958715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rgbClr val="004489">
              <a:alpha val="3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8" name="Tijdelijke aanduiding voor tekst 22">
            <a:extLst>
              <a:ext uri="{FF2B5EF4-FFF2-40B4-BE49-F238E27FC236}">
                <a16:creationId xmlns:a16="http://schemas.microsoft.com/office/drawing/2014/main" xmlns="" id="{0CAFEF1C-71FA-4A4C-93FF-64C56706C7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90927" y="89311"/>
            <a:ext cx="775076" cy="776522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‹N°›</a:t>
            </a:fld>
            <a:endParaRPr lang="nl-NL" noProof="0"/>
          </a:p>
        </p:txBody>
      </p:sp>
      <p:grpSp>
        <p:nvGrpSpPr>
          <p:cNvPr id="32" name="Groep 31">
            <a:extLst>
              <a:ext uri="{FF2B5EF4-FFF2-40B4-BE49-F238E27FC236}">
                <a16:creationId xmlns:a16="http://schemas.microsoft.com/office/drawing/2014/main" xmlns="" id="{7D6D4756-22BD-46B9-9AC1-2AECF98EEAB4}"/>
              </a:ext>
            </a:extLst>
          </p:cNvPr>
          <p:cNvGrpSpPr/>
          <p:nvPr userDrawn="1"/>
        </p:nvGrpSpPr>
        <p:grpSpPr>
          <a:xfrm>
            <a:off x="0" y="-490815"/>
            <a:ext cx="3411940" cy="300251"/>
            <a:chOff x="0" y="-371522"/>
            <a:chExt cx="3411940" cy="300251"/>
          </a:xfrm>
        </p:grpSpPr>
        <p:sp>
          <p:nvSpPr>
            <p:cNvPr id="33" name="Rechthoek: afgeronde hoeken 32">
              <a:extLst>
                <a:ext uri="{FF2B5EF4-FFF2-40B4-BE49-F238E27FC236}">
                  <a16:creationId xmlns:a16="http://schemas.microsoft.com/office/drawing/2014/main" xmlns="" id="{0FCA37EA-47C3-4F85-BAD3-D8D745F7FD22}"/>
                </a:ext>
              </a:extLst>
            </p:cNvPr>
            <p:cNvSpPr/>
            <p:nvPr userDrawn="1"/>
          </p:nvSpPr>
          <p:spPr>
            <a:xfrm>
              <a:off x="0" y="-371522"/>
              <a:ext cx="3411940" cy="3002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fr-BE" sz="1400" noProof="0"/>
                <a:t>Image 100% / PAS DE TITRE</a:t>
              </a:r>
            </a:p>
          </p:txBody>
        </p:sp>
        <p:sp>
          <p:nvSpPr>
            <p:cNvPr id="35" name="Rechthoekige driehoek 34">
              <a:extLst>
                <a:ext uri="{FF2B5EF4-FFF2-40B4-BE49-F238E27FC236}">
                  <a16:creationId xmlns:a16="http://schemas.microsoft.com/office/drawing/2014/main" xmlns="" id="{56733C1D-1C49-49E5-97D8-1B6E41B36DF4}"/>
                </a:ext>
              </a:extLst>
            </p:cNvPr>
            <p:cNvSpPr/>
            <p:nvPr userDrawn="1"/>
          </p:nvSpPr>
          <p:spPr>
            <a:xfrm flipH="1">
              <a:off x="3111690" y="-371521"/>
              <a:ext cx="300250" cy="30025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fr-BE" sz="1600" noProof="0"/>
            </a:p>
          </p:txBody>
        </p:sp>
      </p:grpSp>
    </p:spTree>
    <p:extLst>
      <p:ext uri="{BB962C8B-B14F-4D97-AF65-F5344CB8AC3E}">
        <p14:creationId xmlns:p14="http://schemas.microsoft.com/office/powerpoint/2010/main" val="33922720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11000" decel="89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50% / Graphique 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jdelijke aanduiding voor grafiek 17">
            <a:extLst>
              <a:ext uri="{FF2B5EF4-FFF2-40B4-BE49-F238E27FC236}">
                <a16:creationId xmlns:a16="http://schemas.microsoft.com/office/drawing/2014/main" xmlns="" id="{DBA71E3C-25E8-48C7-ADDE-457CFCC8F87A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7019999" y="1799999"/>
            <a:ext cx="4680000" cy="3960000"/>
          </a:xfrm>
          <a:noFill/>
        </p:spPr>
        <p:txBody>
          <a:bodyPr tIns="1368000"/>
          <a:lstStyle>
            <a:lvl1pPr marL="0" indent="0" algn="ctr">
              <a:spcAft>
                <a:spcPts val="0"/>
              </a:spcAft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BE" noProof="0" dirty="0"/>
              <a:t>Cliquez sur l’icône ci-dessous </a:t>
            </a:r>
            <a:br>
              <a:rPr lang="fr-BE" noProof="0" dirty="0"/>
            </a:br>
            <a:r>
              <a:rPr lang="fr-BE" noProof="0" dirty="0"/>
              <a:t>pour insérer un graphique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080000" y="1800000"/>
            <a:ext cx="5123998" cy="3975394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BE" noProof="0"/>
              <a:t>Bullet</a:t>
            </a:r>
          </a:p>
          <a:p>
            <a:pPr lvl="1"/>
            <a:r>
              <a:rPr lang="fr-BE" noProof="0"/>
              <a:t>Sub-bullet #1</a:t>
            </a:r>
          </a:p>
          <a:p>
            <a:pPr lvl="2"/>
            <a:r>
              <a:rPr lang="fr-BE" noProof="0"/>
              <a:t>Sub-bullet #2</a:t>
            </a:r>
          </a:p>
          <a:p>
            <a:pPr lvl="3"/>
            <a:r>
              <a:rPr lang="fr-BE" noProof="0"/>
              <a:t>Texte</a:t>
            </a:r>
          </a:p>
          <a:p>
            <a:pPr lvl="4"/>
            <a:r>
              <a:rPr lang="fr-BE" noProof="0"/>
              <a:t>En-tête</a:t>
            </a:r>
          </a:p>
          <a:p>
            <a:pPr lvl="5"/>
            <a:r>
              <a:rPr lang="fr-BE" noProof="0"/>
              <a:t>Bullet</a:t>
            </a:r>
          </a:p>
          <a:p>
            <a:pPr lvl="6"/>
            <a:r>
              <a:rPr lang="fr-BE" noProof="0"/>
              <a:t>Sub-bullet #1</a:t>
            </a:r>
          </a:p>
          <a:p>
            <a:pPr lvl="7"/>
            <a:r>
              <a:rPr lang="fr-BE" noProof="0"/>
              <a:t>Sub-bullet #2</a:t>
            </a:r>
          </a:p>
          <a:p>
            <a:pPr lvl="8"/>
            <a:r>
              <a:rPr lang="fr-BE" noProof="0"/>
              <a:t>Texte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948118"/>
            <a:ext cx="2092881" cy="168364"/>
          </a:xfrm>
          <a:prstGeom prst="rect">
            <a:avLst/>
          </a:prstGeom>
        </p:spPr>
        <p:txBody>
          <a:bodyPr/>
          <a:lstStyle/>
          <a:p>
            <a:fld id="{ED02F216-F139-423A-A170-E3824D3790AE}" type="datetime4">
              <a:rPr lang="nl-NL" noProof="0" smtClean="0"/>
              <a:t>21 juni 2019</a:t>
            </a:fld>
            <a:endParaRPr lang="nl-NL" noProof="0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xmlns="" id="{3E6332B5-4E0D-48E2-A746-713C0031DBB7}"/>
              </a:ext>
            </a:extLst>
          </p:cNvPr>
          <p:cNvGrpSpPr/>
          <p:nvPr userDrawn="1"/>
        </p:nvGrpSpPr>
        <p:grpSpPr>
          <a:xfrm>
            <a:off x="-301" y="0"/>
            <a:ext cx="12192301" cy="6858000"/>
            <a:chOff x="-301" y="0"/>
            <a:chExt cx="12192301" cy="6858000"/>
          </a:xfrm>
          <a:solidFill>
            <a:schemeClr val="tx1">
              <a:alpha val="41000"/>
            </a:schemeClr>
          </a:solidFill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xmlns="" id="{6ED0570C-5D59-4CEA-9C5A-337C38542850}"/>
                </a:ext>
              </a:extLst>
            </p:cNvPr>
            <p:cNvSpPr/>
            <p:nvPr userDrawn="1"/>
          </p:nvSpPr>
          <p:spPr>
            <a:xfrm>
              <a:off x="0" y="0"/>
              <a:ext cx="12192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xmlns="" id="{D6089C17-91EE-4AB2-9242-F63160729382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xmlns="" id="{ABB3FEBA-7B62-4E99-8D51-2AC8A0D99579}"/>
                </a:ext>
              </a:extLst>
            </p:cNvPr>
            <p:cNvSpPr/>
            <p:nvPr userDrawn="1"/>
          </p:nvSpPr>
          <p:spPr>
            <a:xfrm>
              <a:off x="11544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xmlns="" id="{C9103F86-0214-4851-ACB1-809B33D2053E}"/>
                </a:ext>
              </a:extLst>
            </p:cNvPr>
            <p:cNvSpPr/>
            <p:nvPr userDrawn="1"/>
          </p:nvSpPr>
          <p:spPr>
            <a:xfrm>
              <a:off x="0" y="1437668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xmlns="" id="{52240780-C3BD-4C0B-8338-C7AE9FAF0182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xmlns="" id="{5B4F7650-87ED-4B56-87F3-DAA3310867FA}"/>
                </a:ext>
              </a:extLst>
            </p:cNvPr>
            <p:cNvSpPr/>
            <p:nvPr userDrawn="1"/>
          </p:nvSpPr>
          <p:spPr>
            <a:xfrm>
              <a:off x="0" y="5969636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xmlns="" id="{33A31BCB-F11B-4BFE-AA80-F585CAD56C3E}"/>
                </a:ext>
              </a:extLst>
            </p:cNvPr>
            <p:cNvSpPr/>
            <p:nvPr userDrawn="1"/>
          </p:nvSpPr>
          <p:spPr>
            <a:xfrm>
              <a:off x="11832000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xmlns="" id="{73197691-8264-4C78-A937-86700EFEC632}"/>
                </a:ext>
              </a:extLst>
            </p:cNvPr>
            <p:cNvSpPr/>
            <p:nvPr userDrawn="1"/>
          </p:nvSpPr>
          <p:spPr>
            <a:xfrm>
              <a:off x="5772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xmlns="" id="{FDFDF787-90AD-45A8-A92F-AF8CB0A9C823}"/>
                </a:ext>
              </a:extLst>
            </p:cNvPr>
            <p:cNvSpPr/>
            <p:nvPr userDrawn="1"/>
          </p:nvSpPr>
          <p:spPr>
            <a:xfrm>
              <a:off x="-300" y="1"/>
              <a:ext cx="216000" cy="19776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xmlns="" id="{124C2D3A-F022-4889-B284-5E4FB79D5374}"/>
                </a:ext>
              </a:extLst>
            </p:cNvPr>
            <p:cNvSpPr/>
            <p:nvPr userDrawn="1"/>
          </p:nvSpPr>
          <p:spPr>
            <a:xfrm rot="5400000">
              <a:off x="880533" y="-880834"/>
              <a:ext cx="216000" cy="19776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xmlns="" id="{3F2F2889-E08A-4418-A3A7-0785E0AF43C4}"/>
                </a:ext>
              </a:extLst>
            </p:cNvPr>
            <p:cNvSpPr/>
            <p:nvPr userDrawn="1"/>
          </p:nvSpPr>
          <p:spPr>
            <a:xfrm>
              <a:off x="0" y="5605096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30" name="Tijdelijke aanduiding voor tekst 20">
            <a:extLst>
              <a:ext uri="{FF2B5EF4-FFF2-40B4-BE49-F238E27FC236}">
                <a16:creationId xmlns:a16="http://schemas.microsoft.com/office/drawing/2014/main" xmlns="" id="{286D2AE2-CD51-42A2-BD19-74BCE9ACA0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04530" y="5170531"/>
            <a:ext cx="1687469" cy="1687469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rgbClr val="004489">
              <a:alpha val="3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1" name="Tijdelijke aanduiding voor tekst 19">
            <a:extLst>
              <a:ext uri="{FF2B5EF4-FFF2-40B4-BE49-F238E27FC236}">
                <a16:creationId xmlns:a16="http://schemas.microsoft.com/office/drawing/2014/main" xmlns="" id="{6B277AE9-8986-4B39-B19D-6E405C0DE7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63067" y="5329068"/>
            <a:ext cx="1528932" cy="1528932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2" name="Tijdelijke aanduiding voor tekst 21">
            <a:extLst>
              <a:ext uri="{FF2B5EF4-FFF2-40B4-BE49-F238E27FC236}">
                <a16:creationId xmlns:a16="http://schemas.microsoft.com/office/drawing/2014/main" xmlns="" id="{F6FB0070-B951-4A20-846C-4635B5AC8B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0" y="-1786"/>
            <a:ext cx="956930" cy="958715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rgbClr val="004489">
              <a:alpha val="3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3" name="Tijdelijke aanduiding voor tekst 22">
            <a:extLst>
              <a:ext uri="{FF2B5EF4-FFF2-40B4-BE49-F238E27FC236}">
                <a16:creationId xmlns:a16="http://schemas.microsoft.com/office/drawing/2014/main" xmlns="" id="{B28B88EF-E6AC-4AB5-BD9A-07CCC340C0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90927" y="89311"/>
            <a:ext cx="775076" cy="776522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932" h="1528932">
                <a:moveTo>
                  <a:pt x="1528932" y="0"/>
                </a:moveTo>
                <a:lnTo>
                  <a:pt x="1528932" y="1528932"/>
                </a:lnTo>
                <a:lnTo>
                  <a:pt x="0" y="1528932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‹N°›</a:t>
            </a:fld>
            <a:endParaRPr lang="nl-NL" noProof="0"/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xmlns="" id="{166976CA-E049-4BB4-9FA9-89412434A9F6}"/>
              </a:ext>
            </a:extLst>
          </p:cNvPr>
          <p:cNvGrpSpPr/>
          <p:nvPr userDrawn="1"/>
        </p:nvGrpSpPr>
        <p:grpSpPr>
          <a:xfrm>
            <a:off x="0" y="-490815"/>
            <a:ext cx="3411940" cy="300251"/>
            <a:chOff x="0" y="-371522"/>
            <a:chExt cx="3411940" cy="300251"/>
          </a:xfrm>
        </p:grpSpPr>
        <p:sp>
          <p:nvSpPr>
            <p:cNvPr id="25" name="Rechthoek: afgeronde hoeken 24">
              <a:extLst>
                <a:ext uri="{FF2B5EF4-FFF2-40B4-BE49-F238E27FC236}">
                  <a16:creationId xmlns:a16="http://schemas.microsoft.com/office/drawing/2014/main" xmlns="" id="{29B17579-6A95-47F2-AD27-186C4D8DE524}"/>
                </a:ext>
              </a:extLst>
            </p:cNvPr>
            <p:cNvSpPr/>
            <p:nvPr userDrawn="1"/>
          </p:nvSpPr>
          <p:spPr>
            <a:xfrm>
              <a:off x="0" y="-371522"/>
              <a:ext cx="3411940" cy="3002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fr-BE" sz="1400" noProof="0"/>
                <a:t>Texte 50% / Graphique 50%</a:t>
              </a:r>
            </a:p>
          </p:txBody>
        </p:sp>
        <p:sp>
          <p:nvSpPr>
            <p:cNvPr id="26" name="Rechthoekige driehoek 25">
              <a:extLst>
                <a:ext uri="{FF2B5EF4-FFF2-40B4-BE49-F238E27FC236}">
                  <a16:creationId xmlns:a16="http://schemas.microsoft.com/office/drawing/2014/main" xmlns="" id="{13603636-DFC6-422F-8EE6-879662AFB861}"/>
                </a:ext>
              </a:extLst>
            </p:cNvPr>
            <p:cNvSpPr/>
            <p:nvPr userDrawn="1"/>
          </p:nvSpPr>
          <p:spPr>
            <a:xfrm flipH="1">
              <a:off x="3111690" y="-371521"/>
              <a:ext cx="300250" cy="30025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fr-BE" sz="1600" noProof="0"/>
            </a:p>
          </p:txBody>
        </p:sp>
      </p:grp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xmlns="" id="{65ACDA68-C1E8-486C-8AB2-CE208BE41BB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Source(s): </a:t>
            </a:r>
          </a:p>
          <a:p>
            <a:pPr marL="85725" indent="-85725"/>
            <a:r>
              <a:rPr lang="en-GB" baseline="30000" dirty="0"/>
              <a:t>1	</a:t>
            </a:r>
            <a:r>
              <a:rPr lang="en-GB" dirty="0"/>
              <a:t>Note de bas de page</a:t>
            </a:r>
          </a:p>
          <a:p>
            <a:pPr marL="85725" indent="-85725"/>
            <a:r>
              <a:rPr lang="en-GB" baseline="30000" dirty="0"/>
              <a:t>2	</a:t>
            </a:r>
            <a:r>
              <a:rPr lang="en-GB" dirty="0"/>
              <a:t>Note de bas de page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204822F6-0C62-4A75-BDE7-9275FF85A4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19999" y="1259999"/>
            <a:ext cx="4680000" cy="54000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800">
                <a:solidFill>
                  <a:srgbClr val="0076C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buFontTx/>
              <a:buNone/>
              <a:defRPr sz="1200">
                <a:solidFill>
                  <a:srgbClr val="0076C8"/>
                </a:solidFill>
              </a:defRPr>
            </a:lvl2pPr>
          </a:lstStyle>
          <a:p>
            <a:pPr lvl="0"/>
            <a:r>
              <a:rPr lang="fr-BE" noProof="0"/>
              <a:t>Titre</a:t>
            </a:r>
          </a:p>
          <a:p>
            <a:pPr lvl="1"/>
            <a:r>
              <a:rPr lang="fr-BE" noProof="0"/>
              <a:t>(sous-titre)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xmlns="" id="{40393FAC-5F1B-47E9-9F21-44CA8E35A5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79500" y="180000"/>
            <a:ext cx="10800000" cy="864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800" b="0" baseline="0">
                <a:solidFill>
                  <a:srgbClr val="0076C8"/>
                </a:solidFill>
                <a:latin typeface="+mj-lt"/>
              </a:defRPr>
            </a:lvl1pPr>
            <a:lvl2pPr marL="0" indent="0">
              <a:spcAft>
                <a:spcPts val="0"/>
              </a:spcAft>
              <a:buNone/>
              <a:defRPr sz="1800">
                <a:solidFill>
                  <a:srgbClr val="0076C8"/>
                </a:solidFill>
              </a:defRPr>
            </a:lvl2pPr>
            <a:lvl3pPr marL="542925" indent="0">
              <a:buNone/>
              <a:defRPr/>
            </a:lvl3pPr>
          </a:lstStyle>
          <a:p>
            <a:pPr lvl="0"/>
            <a:r>
              <a:rPr lang="fr-BE" noProof="0"/>
              <a:t>Titre</a:t>
            </a:r>
          </a:p>
          <a:p>
            <a:pPr lvl="1"/>
            <a:r>
              <a:rPr lang="fr-BE" noProof="0"/>
              <a:t>(sous-titre)</a:t>
            </a:r>
          </a:p>
        </p:txBody>
      </p:sp>
    </p:spTree>
    <p:extLst>
      <p:ext uri="{BB962C8B-B14F-4D97-AF65-F5344CB8AC3E}">
        <p14:creationId xmlns:p14="http://schemas.microsoft.com/office/powerpoint/2010/main" val="117465071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219B37A3-82F2-45D5-868F-F00F93F6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80000"/>
            <a:ext cx="10800000" cy="43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 dirty="0"/>
              <a:t>Titre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061B9A90-182E-49A3-8BF5-04F32288137B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080000" y="1800000"/>
            <a:ext cx="10895999" cy="39753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BE" noProof="0" dirty="0"/>
              <a:t>Bullet</a:t>
            </a:r>
          </a:p>
          <a:p>
            <a:pPr lvl="1"/>
            <a:r>
              <a:rPr lang="fr-BE" noProof="0" dirty="0" err="1"/>
              <a:t>Sub-bullet</a:t>
            </a:r>
            <a:r>
              <a:rPr lang="fr-BE" noProof="0" dirty="0"/>
              <a:t> #1</a:t>
            </a:r>
          </a:p>
          <a:p>
            <a:pPr lvl="2"/>
            <a:r>
              <a:rPr lang="fr-BE" noProof="0" dirty="0" err="1"/>
              <a:t>Sub-bullet</a:t>
            </a:r>
            <a:r>
              <a:rPr lang="fr-BE" noProof="0" dirty="0"/>
              <a:t> #2</a:t>
            </a:r>
          </a:p>
          <a:p>
            <a:pPr lvl="3"/>
            <a:r>
              <a:rPr lang="fr-BE" noProof="0" dirty="0"/>
              <a:t>Texte</a:t>
            </a:r>
          </a:p>
          <a:p>
            <a:pPr lvl="4"/>
            <a:r>
              <a:rPr lang="fr-BE" noProof="0" dirty="0"/>
              <a:t>En-tête</a:t>
            </a:r>
          </a:p>
          <a:p>
            <a:pPr lvl="5"/>
            <a:r>
              <a:rPr lang="fr-BE" noProof="0" dirty="0"/>
              <a:t>Bullet</a:t>
            </a:r>
          </a:p>
          <a:p>
            <a:pPr lvl="6"/>
            <a:r>
              <a:rPr lang="fr-BE" noProof="0" dirty="0" err="1"/>
              <a:t>Sub-bullet</a:t>
            </a:r>
            <a:r>
              <a:rPr lang="fr-BE" noProof="0" dirty="0"/>
              <a:t> #1</a:t>
            </a:r>
          </a:p>
          <a:p>
            <a:pPr lvl="7"/>
            <a:r>
              <a:rPr lang="fr-BE" noProof="0" dirty="0" err="1"/>
              <a:t>Sub-bullet</a:t>
            </a:r>
            <a:r>
              <a:rPr lang="fr-BE" noProof="0" dirty="0"/>
              <a:t> #2</a:t>
            </a:r>
          </a:p>
          <a:p>
            <a:pPr lvl="8"/>
            <a:r>
              <a:rPr lang="fr-BE" noProof="0" dirty="0"/>
              <a:t>Texte</a:t>
            </a:r>
          </a:p>
        </p:txBody>
      </p:sp>
      <p:grpSp>
        <p:nvGrpSpPr>
          <p:cNvPr id="15" name="GRID" hidden="1">
            <a:extLst>
              <a:ext uri="{FF2B5EF4-FFF2-40B4-BE49-F238E27FC236}">
                <a16:creationId xmlns:a16="http://schemas.microsoft.com/office/drawing/2014/main" xmlns="" id="{4129D105-9E64-446B-9706-45C80CEFF79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tx1">
              <a:alpha val="41000"/>
            </a:schemeClr>
          </a:solidFill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xmlns="" id="{7D9988B5-FF41-44BF-9EBA-8ED0383D0B4A}"/>
                </a:ext>
              </a:extLst>
            </p:cNvPr>
            <p:cNvSpPr/>
            <p:nvPr userDrawn="1"/>
          </p:nvSpPr>
          <p:spPr>
            <a:xfrm>
              <a:off x="0" y="0"/>
              <a:ext cx="12192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xmlns="" id="{223B51F0-7066-4BAC-B391-CBE4243866E1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xmlns="" id="{986314BC-5B6A-423E-A18F-BE67EEBFD0AA}"/>
                </a:ext>
              </a:extLst>
            </p:cNvPr>
            <p:cNvSpPr/>
            <p:nvPr userDrawn="1"/>
          </p:nvSpPr>
          <p:spPr>
            <a:xfrm>
              <a:off x="11544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xmlns="" id="{459F3FC6-346A-4720-8A58-EF51F3E955F9}"/>
                </a:ext>
              </a:extLst>
            </p:cNvPr>
            <p:cNvSpPr/>
            <p:nvPr userDrawn="1"/>
          </p:nvSpPr>
          <p:spPr>
            <a:xfrm>
              <a:off x="0" y="1437668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xmlns="" id="{B7F067E3-7C7F-4338-8D56-491DA03C0F0D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xmlns="" id="{201E2212-5173-4771-AE50-E26539A4D19F}"/>
                </a:ext>
              </a:extLst>
            </p:cNvPr>
            <p:cNvSpPr/>
            <p:nvPr userDrawn="1"/>
          </p:nvSpPr>
          <p:spPr>
            <a:xfrm>
              <a:off x="0" y="5969636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xmlns="" id="{5EF3E362-BF7E-4510-95A1-3D2667CC9B09}"/>
                </a:ext>
              </a:extLst>
            </p:cNvPr>
            <p:cNvSpPr/>
            <p:nvPr userDrawn="1"/>
          </p:nvSpPr>
          <p:spPr>
            <a:xfrm>
              <a:off x="11832000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20" name="Tekstvak 19">
            <a:extLst>
              <a:ext uri="{FF2B5EF4-FFF2-40B4-BE49-F238E27FC236}">
                <a16:creationId xmlns:a16="http://schemas.microsoft.com/office/drawing/2014/main" xmlns="" id="{88A106C3-3B5C-4817-A9B9-E1AA65368768}"/>
              </a:ext>
            </a:extLst>
          </p:cNvPr>
          <p:cNvSpPr txBox="1"/>
          <p:nvPr userDrawn="1"/>
        </p:nvSpPr>
        <p:spPr>
          <a:xfrm>
            <a:off x="0" y="-696037"/>
            <a:ext cx="2129051" cy="150127"/>
          </a:xfrm>
          <a:prstGeom prst="rect">
            <a:avLst/>
          </a:prstGeom>
          <a:noFill/>
        </p:spPr>
        <p:txBody>
          <a:bodyPr wrap="square" lIns="72000" tIns="0" rIns="72000" bIns="0" rtlCol="0">
            <a:noAutofit/>
          </a:bodyPr>
          <a:lstStyle/>
          <a:p>
            <a:r>
              <a:rPr lang="nl-NL" sz="1200" b="1" cap="all" baseline="0" noProof="0" dirty="0">
                <a:latin typeface="+mj-lt"/>
              </a:rPr>
              <a:t>Naam van de indeling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5549FE6F-67CB-4243-BE03-A9A3C4007850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415320" y="6329636"/>
            <a:ext cx="416679" cy="1683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D7B5DC5B-6873-43DB-ADC7-B15ACCE0DFDB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3E9D54-76D8-4961-A2F8-C92A76ADF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192000"/>
            <a:ext cx="6480000" cy="468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Source(s): </a:t>
            </a:r>
          </a:p>
          <a:p>
            <a:pPr marL="85725" indent="-85725"/>
            <a:r>
              <a:rPr lang="en-GB" baseline="30000" dirty="0"/>
              <a:t>1	</a:t>
            </a:r>
            <a:r>
              <a:rPr lang="en-GB" dirty="0"/>
              <a:t>Note de bas de page</a:t>
            </a:r>
          </a:p>
          <a:p>
            <a:pPr marL="85725" indent="-85725"/>
            <a:r>
              <a:rPr lang="en-GB" baseline="30000" dirty="0"/>
              <a:t>2	</a:t>
            </a:r>
            <a:r>
              <a:rPr lang="en-GB" dirty="0"/>
              <a:t>Note de bas de page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C168B76-D6E1-4863-9D0C-D8B50F413773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62" y="6261581"/>
            <a:ext cx="1008000" cy="30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3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8" r:id="rId3"/>
    <p:sldLayoutId id="2147483660" r:id="rId4"/>
    <p:sldLayoutId id="2147483675" r:id="rId5"/>
    <p:sldLayoutId id="2147483676" r:id="rId6"/>
    <p:sldLayoutId id="2147483677" r:id="rId7"/>
    <p:sldLayoutId id="2147483683" r:id="rId8"/>
    <p:sldLayoutId id="2147483679" r:id="rId9"/>
    <p:sldLayoutId id="2147483687" r:id="rId10"/>
    <p:sldLayoutId id="2147483690" r:id="rId11"/>
    <p:sldLayoutId id="2147483686" r:id="rId12"/>
    <p:sldLayoutId id="2147483680" r:id="rId13"/>
    <p:sldLayoutId id="2147483681" r:id="rId14"/>
    <p:sldLayoutId id="2147483688" r:id="rId15"/>
    <p:sldLayoutId id="2147483689" r:id="rId16"/>
    <p:sldLayoutId id="2147483685" r:id="rId17"/>
    <p:sldLayoutId id="2147483682" r:id="rId18"/>
    <p:sldLayoutId id="2147483672" r:id="rId19"/>
    <p:sldLayoutId id="2147483684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80000"/>
        <a:buFont typeface="Montserrat Light" panose="00000400000000000000" pitchFamily="2" charset="0"/>
        <a:buChar char="◆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2"/>
        </a:buClr>
        <a:buSzPct val="80000"/>
        <a:buFont typeface="Montserrat Light" panose="00000400000000000000" pitchFamily="2" charset="0"/>
        <a:buChar char="◇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Clr>
          <a:schemeClr val="tx2"/>
        </a:buClr>
        <a:buFont typeface="Calibri Light" panose="020F0302020204030204" pitchFamily="34" charset="0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b="1" kern="1200">
          <a:solidFill>
            <a:schemeClr val="accent1"/>
          </a:solidFill>
          <a:latin typeface="+mj-lt"/>
          <a:ea typeface="+mn-ea"/>
          <a:cs typeface="+mn-cs"/>
        </a:defRPr>
      </a:lvl5pPr>
      <a:lvl6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80000"/>
        <a:buFont typeface="Montserrat Light" panose="00000400000000000000" pitchFamily="2" charset="0"/>
        <a:buChar char="◆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2"/>
        </a:buClr>
        <a:buSzPct val="80000"/>
        <a:buFont typeface="Montserrat Light" panose="00000400000000000000" pitchFamily="2" charset="0"/>
        <a:buChar char="◇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8096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Clr>
          <a:schemeClr val="tx2"/>
        </a:buClr>
        <a:buFont typeface="Calibri Light" panose="020F0302020204030204" pitchFamily="34" charset="0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xmlns="" id="{F6F28290-5B80-4BF0-A891-5A2FDB757C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" r="5571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9D1777E-0BDB-43C9-A943-5F71A4B977D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4D11DF-8A47-437A-BEB9-91EC254DB4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F0E102E8-9A13-4930-A09D-3C8E25248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999" y="1800000"/>
            <a:ext cx="5061685" cy="1635620"/>
          </a:xfrm>
        </p:spPr>
        <p:txBody>
          <a:bodyPr/>
          <a:lstStyle/>
          <a:p>
            <a:r>
              <a:rPr lang="fr-BE"/>
              <a:t>Défis actuels et nouveaux pour la politique monétaire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7EA47772-18EA-4176-A90E-4AE910204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999" y="3960000"/>
            <a:ext cx="5061685" cy="395785"/>
          </a:xfrm>
        </p:spPr>
        <p:txBody>
          <a:bodyPr/>
          <a:lstStyle/>
          <a:p>
            <a:r>
              <a:rPr lang="nl-BE" dirty="0"/>
              <a:t>Pierre Wunsch | Bruxelles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0EC46569-FA76-4547-B24C-97BB7F6EB3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999" y="4392000"/>
            <a:ext cx="5061685" cy="216635"/>
          </a:xfrm>
        </p:spPr>
        <p:txBody>
          <a:bodyPr/>
          <a:lstStyle/>
          <a:p>
            <a:r>
              <a:rPr lang="nl-NL" dirty="0"/>
              <a:t>24 juin 2019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9453C2EF-064A-462F-87ED-FB11D94241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C2870470-80D6-4C3A-B157-5E3610941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1</a:t>
            </a:fld>
            <a:endParaRPr lang="nl-NL" noProof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E52981E-971B-46D7-B51B-3A1EB4EA43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90" y="849021"/>
            <a:ext cx="2785211" cy="85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809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FEFD5D8-0FE8-4B11-83DE-53E75B597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F216-F139-423A-A170-E3824D3790AE}" type="datetime4">
              <a:rPr lang="nl-NL" noProof="0" smtClean="0"/>
              <a:t>21 juni 2019</a:t>
            </a:fld>
            <a:endParaRPr lang="nl-NL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13492C3-CF63-4384-B5FD-01924E614A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36931B-CE1D-49FF-99AE-DB730D41B1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C7E74A-5AAE-4036-BFEF-6A1C5873C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10</a:t>
            </a:fld>
            <a:endParaRPr lang="nl-NL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4B7CE0CB-AF7E-4671-88B1-045DCE2B38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26404B12-451B-4D46-894A-043A42B51A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9AA906B4-9739-4EAB-B9A1-E921D36CDAD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 err="1"/>
              <a:t>Numérisation</a:t>
            </a:r>
            <a:endParaRPr lang="en-GB" dirty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xmlns="" id="{70D4B846-85E2-4F0F-B53A-372FBE285B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831468"/>
              </p:ext>
            </p:extLst>
          </p:nvPr>
        </p:nvGraphicFramePr>
        <p:xfrm>
          <a:off x="8199783" y="1930530"/>
          <a:ext cx="3766930" cy="1985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xmlns="" id="{51B04FA4-7416-49A8-866D-1EE3DFCEA3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2067280"/>
              </p:ext>
            </p:extLst>
          </p:nvPr>
        </p:nvGraphicFramePr>
        <p:xfrm>
          <a:off x="1115467" y="956930"/>
          <a:ext cx="6367899" cy="523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7222490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FEFD5D8-0FE8-4B11-83DE-53E75B597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F216-F139-423A-A170-E3824D3790AE}" type="datetime4">
              <a:rPr lang="nl-NL" noProof="0" smtClean="0"/>
              <a:t>21 juni 2019</a:t>
            </a:fld>
            <a:endParaRPr lang="nl-NL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13492C3-CF63-4384-B5FD-01924E614A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36931B-CE1D-49FF-99AE-DB730D41B1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C7E74A-5AAE-4036-BFEF-6A1C5873C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11</a:t>
            </a:fld>
            <a:endParaRPr lang="nl-NL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4B7CE0CB-AF7E-4671-88B1-045DCE2B38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26404B12-451B-4D46-894A-043A42B51A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9AA906B4-9739-4EAB-B9A1-E921D36CDAD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BE" dirty="0"/>
              <a:t>Changement climatique</a:t>
            </a: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xmlns="" id="{4AB985D0-BF67-49B1-8237-EBBC0B4F30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131557"/>
              </p:ext>
            </p:extLst>
          </p:nvPr>
        </p:nvGraphicFramePr>
        <p:xfrm>
          <a:off x="7383369" y="1513570"/>
          <a:ext cx="4448630" cy="1687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DFED4F81-46B0-4AFD-BEA5-60C744EA58BD}"/>
              </a:ext>
            </a:extLst>
          </p:cNvPr>
          <p:cNvSpPr/>
          <p:nvPr/>
        </p:nvSpPr>
        <p:spPr>
          <a:xfrm>
            <a:off x="5760000" y="2053697"/>
            <a:ext cx="1465132" cy="564983"/>
          </a:xfrm>
          <a:custGeom>
            <a:avLst/>
            <a:gdLst>
              <a:gd name="connsiteX0" fmla="*/ 0 w 114886"/>
              <a:gd name="connsiteY0" fmla="*/ 82358 h 411790"/>
              <a:gd name="connsiteX1" fmla="*/ 57443 w 114886"/>
              <a:gd name="connsiteY1" fmla="*/ 82358 h 411790"/>
              <a:gd name="connsiteX2" fmla="*/ 57443 w 114886"/>
              <a:gd name="connsiteY2" fmla="*/ 0 h 411790"/>
              <a:gd name="connsiteX3" fmla="*/ 114886 w 114886"/>
              <a:gd name="connsiteY3" fmla="*/ 205895 h 411790"/>
              <a:gd name="connsiteX4" fmla="*/ 57443 w 114886"/>
              <a:gd name="connsiteY4" fmla="*/ 411790 h 411790"/>
              <a:gd name="connsiteX5" fmla="*/ 57443 w 114886"/>
              <a:gd name="connsiteY5" fmla="*/ 329432 h 411790"/>
              <a:gd name="connsiteX6" fmla="*/ 0 w 114886"/>
              <a:gd name="connsiteY6" fmla="*/ 329432 h 411790"/>
              <a:gd name="connsiteX7" fmla="*/ 0 w 114886"/>
              <a:gd name="connsiteY7" fmla="*/ 82358 h 41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886" h="411790">
                <a:moveTo>
                  <a:pt x="0" y="82358"/>
                </a:moveTo>
                <a:lnTo>
                  <a:pt x="57443" y="82358"/>
                </a:lnTo>
                <a:lnTo>
                  <a:pt x="57443" y="0"/>
                </a:lnTo>
                <a:lnTo>
                  <a:pt x="114886" y="205895"/>
                </a:lnTo>
                <a:lnTo>
                  <a:pt x="57443" y="411790"/>
                </a:lnTo>
                <a:lnTo>
                  <a:pt x="57443" y="329432"/>
                </a:lnTo>
                <a:lnTo>
                  <a:pt x="0" y="329432"/>
                </a:lnTo>
                <a:lnTo>
                  <a:pt x="0" y="82358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2358" rIns="34465" bIns="82357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1300" kern="120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02F58563-AB9B-48E0-BCCE-6F2884C5F853}"/>
              </a:ext>
            </a:extLst>
          </p:cNvPr>
          <p:cNvGrpSpPr/>
          <p:nvPr/>
        </p:nvGrpSpPr>
        <p:grpSpPr>
          <a:xfrm>
            <a:off x="1080000" y="1289056"/>
            <a:ext cx="4448630" cy="1047133"/>
            <a:chOff x="0" y="0"/>
            <a:chExt cx="4448630" cy="1670759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553495C4-C1C7-4CF3-9ABC-3D0AB6B987B3}"/>
                </a:ext>
              </a:extLst>
            </p:cNvPr>
            <p:cNvSpPr/>
            <p:nvPr/>
          </p:nvSpPr>
          <p:spPr>
            <a:xfrm>
              <a:off x="0" y="0"/>
              <a:ext cx="4448630" cy="167075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ectangle: Rounded Corners 4">
              <a:extLst>
                <a:ext uri="{FF2B5EF4-FFF2-40B4-BE49-F238E27FC236}">
                  <a16:creationId xmlns:a16="http://schemas.microsoft.com/office/drawing/2014/main" xmlns="" id="{0C888C9C-4A3F-45BA-8A18-C62C8BF1578B}"/>
                </a:ext>
              </a:extLst>
            </p:cNvPr>
            <p:cNvSpPr txBox="1"/>
            <p:nvPr/>
          </p:nvSpPr>
          <p:spPr>
            <a:xfrm>
              <a:off x="81560" y="81560"/>
              <a:ext cx="4285510" cy="1507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000" b="1" kern="1200"/>
                <a:t>Risques liés aux effets du changement climatique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34BFB8DB-A9E9-4972-8399-C1C78E1F2652}"/>
              </a:ext>
            </a:extLst>
          </p:cNvPr>
          <p:cNvGrpSpPr/>
          <p:nvPr/>
        </p:nvGrpSpPr>
        <p:grpSpPr>
          <a:xfrm>
            <a:off x="1080000" y="2441011"/>
            <a:ext cx="4448630" cy="1047133"/>
            <a:chOff x="0" y="0"/>
            <a:chExt cx="4448630" cy="1670759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66D93A71-E88C-4E5A-B0D3-A221D148E672}"/>
                </a:ext>
              </a:extLst>
            </p:cNvPr>
            <p:cNvSpPr/>
            <p:nvPr/>
          </p:nvSpPr>
          <p:spPr>
            <a:xfrm>
              <a:off x="0" y="0"/>
              <a:ext cx="4448630" cy="167075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ectangle: Rounded Corners 4">
              <a:extLst>
                <a:ext uri="{FF2B5EF4-FFF2-40B4-BE49-F238E27FC236}">
                  <a16:creationId xmlns:a16="http://schemas.microsoft.com/office/drawing/2014/main" xmlns="" id="{FD6A0A64-C07C-48DA-A62E-B65E91F22CC5}"/>
                </a:ext>
              </a:extLst>
            </p:cNvPr>
            <p:cNvSpPr txBox="1"/>
            <p:nvPr/>
          </p:nvSpPr>
          <p:spPr>
            <a:xfrm>
              <a:off x="81560" y="81560"/>
              <a:ext cx="4285510" cy="1507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000" b="1" kern="1200" dirty="0"/>
                <a:t>Risques liés aux mesures potentielles prises pour atténuer le changement climatique 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8F1DEF13-1055-4ACB-A48F-5FDD42D2E8AE}"/>
              </a:ext>
            </a:extLst>
          </p:cNvPr>
          <p:cNvGrpSpPr/>
          <p:nvPr/>
        </p:nvGrpSpPr>
        <p:grpSpPr>
          <a:xfrm>
            <a:off x="1080000" y="4239321"/>
            <a:ext cx="7208100" cy="1670759"/>
            <a:chOff x="0" y="0"/>
            <a:chExt cx="4448630" cy="1670759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5809BAA2-4D31-4F57-ACDE-95BB86CA7617}"/>
                </a:ext>
              </a:extLst>
            </p:cNvPr>
            <p:cNvSpPr/>
            <p:nvPr/>
          </p:nvSpPr>
          <p:spPr>
            <a:xfrm>
              <a:off x="0" y="0"/>
              <a:ext cx="4448630" cy="167075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Rectangle: Rounded Corners 4">
              <a:extLst>
                <a:ext uri="{FF2B5EF4-FFF2-40B4-BE49-F238E27FC236}">
                  <a16:creationId xmlns:a16="http://schemas.microsoft.com/office/drawing/2014/main" xmlns="" id="{F4BB1E18-7B58-4F8A-8FAB-FEA3D6EFA998}"/>
                </a:ext>
              </a:extLst>
            </p:cNvPr>
            <p:cNvSpPr txBox="1"/>
            <p:nvPr/>
          </p:nvSpPr>
          <p:spPr>
            <a:xfrm>
              <a:off x="81560" y="81560"/>
              <a:ext cx="4285510" cy="1507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800" b="1" kern="1200"/>
                <a:t>Que </a:t>
              </a:r>
              <a:r>
                <a:rPr lang="fr-BE" sz="2800" b="1"/>
                <a:t>peut faire </a:t>
              </a:r>
              <a:r>
                <a:rPr lang="fr-BE" sz="2800" b="1" kern="1200"/>
                <a:t>la politique monétaire?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123541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>
            <a:extLst>
              <a:ext uri="{FF2B5EF4-FFF2-40B4-BE49-F238E27FC236}">
                <a16:creationId xmlns:a16="http://schemas.microsoft.com/office/drawing/2014/main" xmlns="" id="{39B13AAA-9824-4B5B-94EA-550BD7ECA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361950" indent="-361950">
              <a:spcAft>
                <a:spcPts val="2400"/>
              </a:spcAft>
            </a:pPr>
            <a:r>
              <a:rPr lang="fr-BE" sz="2800" dirty="0"/>
              <a:t>Dans le court terme, maintenir une orientation adéquate et agir si des circonstances défavorables se concrétisent</a:t>
            </a:r>
          </a:p>
          <a:p>
            <a:pPr marL="361950" indent="-361950">
              <a:spcAft>
                <a:spcPts val="2400"/>
              </a:spcAft>
            </a:pPr>
            <a:r>
              <a:rPr lang="fr-BE" sz="2800" dirty="0"/>
              <a:t>Dans l’avenir, des changements structurels fondamentaux peuvent impliquer des adaptations pour la politique monétaire</a:t>
            </a:r>
          </a:p>
          <a:p>
            <a:pPr marL="361950" indent="-361950">
              <a:spcAft>
                <a:spcPts val="2400"/>
              </a:spcAft>
            </a:pPr>
            <a:r>
              <a:rPr lang="fr-BE" sz="2800" dirty="0"/>
              <a:t>Mais la politique monétaire ne peut pas tout faire: d’autres politiques doivent être mises en œuvre pour faire face aux défis du futur</a:t>
            </a:r>
          </a:p>
          <a:p>
            <a:pPr>
              <a:spcAft>
                <a:spcPts val="2400"/>
              </a:spcAft>
            </a:pPr>
            <a:endParaRPr lang="fr-BE" sz="2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FEFD5D8-0FE8-4B11-83DE-53E75B597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F216-F139-423A-A170-E3824D3790AE}" type="datetime4">
              <a:rPr lang="nl-NL" noProof="0" smtClean="0"/>
              <a:t>21 juni 2019</a:t>
            </a:fld>
            <a:endParaRPr lang="nl-NL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13492C3-CF63-4384-B5FD-01924E614A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36931B-CE1D-49FF-99AE-DB730D41B1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C7E74A-5AAE-4036-BFEF-6A1C5873C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12</a:t>
            </a:fld>
            <a:endParaRPr lang="nl-NL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4B7CE0CB-AF7E-4671-88B1-045DCE2B38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26404B12-451B-4D46-894A-043A42B51A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9AA906B4-9739-4EAB-B9A1-E921D36CDAD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BE"/>
              <a:t>Conclusions: la politique monétaire reste confrontée à des défis très importants</a:t>
            </a:r>
          </a:p>
        </p:txBody>
      </p:sp>
    </p:spTree>
    <p:extLst>
      <p:ext uri="{BB962C8B-B14F-4D97-AF65-F5344CB8AC3E}">
        <p14:creationId xmlns:p14="http://schemas.microsoft.com/office/powerpoint/2010/main" val="38167759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28EF7C9-029F-4645-8A5C-F3FAC56B6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F216-F139-423A-A170-E3824D3790AE}" type="datetime4">
              <a:rPr lang="nl-NL" noProof="0" smtClean="0"/>
              <a:t>21 juni 2019</a:t>
            </a:fld>
            <a:endParaRPr lang="nl-NL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D314D63-C572-4A85-8865-53C6BCAB8A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478441D-2AFA-47CA-A911-D146860E01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FA8154-53B2-48E1-BB41-513F56D24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2</a:t>
            </a:fld>
            <a:endParaRPr lang="nl-NL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BA809B93-BA99-4121-AA8D-32F8C917E8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790E14A1-8787-40BA-80BC-C32CDD60EB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6FC5A762-490A-44BF-877E-D00CC856523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3659" y="2763765"/>
            <a:ext cx="10800000" cy="570277"/>
          </a:xfrm>
        </p:spPr>
        <p:txBody>
          <a:bodyPr/>
          <a:lstStyle/>
          <a:p>
            <a:pPr algn="ctr"/>
            <a:r>
              <a:rPr lang="fr-BE"/>
              <a:t>Défis actuels et réaction de la BCE</a:t>
            </a:r>
          </a:p>
        </p:txBody>
      </p:sp>
    </p:spTree>
    <p:extLst>
      <p:ext uri="{BB962C8B-B14F-4D97-AF65-F5344CB8AC3E}">
        <p14:creationId xmlns:p14="http://schemas.microsoft.com/office/powerpoint/2010/main" val="355908641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Placeholder 27">
            <a:extLst>
              <a:ext uri="{FF2B5EF4-FFF2-40B4-BE49-F238E27FC236}">
                <a16:creationId xmlns:a16="http://schemas.microsoft.com/office/drawing/2014/main" xmlns="" id="{4AF5BAC3-3492-4745-9004-BE6459E638F6}"/>
              </a:ext>
            </a:extLst>
          </p:cNvPr>
          <p:cNvGraphicFramePr>
            <a:graphicFrameLocks noGrp="1"/>
          </p:cNvGraphicFramePr>
          <p:nvPr>
            <p:ph type="chart" sz="quarter" idx="18"/>
            <p:extLst>
              <p:ext uri="{D42A27DB-BD31-4B8C-83A1-F6EECF244321}">
                <p14:modId xmlns:p14="http://schemas.microsoft.com/office/powerpoint/2010/main" val="3401994799"/>
              </p:ext>
            </p:extLst>
          </p:nvPr>
        </p:nvGraphicFramePr>
        <p:xfrm>
          <a:off x="6732000" y="1584000"/>
          <a:ext cx="4679950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E948B03-553C-4445-AE13-800829955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F216-F139-423A-A170-E3824D3790AE}" type="datetime4">
              <a:rPr lang="nl-NL" noProof="0" smtClean="0"/>
              <a:t>21 juni 2019</a:t>
            </a:fld>
            <a:endParaRPr lang="nl-NL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C37DC47-FABF-40A7-8913-8D2153D37B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05BFACC-EDA2-467F-A83E-7F7D11E999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5CBDA2B3-2F2D-4E13-91A9-E1C18625B1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840A71A8-9AE8-4DF0-835A-D4CBB990C5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ECA0DCCD-26D1-466C-A35E-E635DF90A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3</a:t>
            </a:fld>
            <a:endParaRPr lang="nl-NL" noProof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395426BC-59F0-4C8A-827D-E5F1BA731E2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dirty="0"/>
              <a:t>Source: BCE. </a:t>
            </a:r>
          </a:p>
        </p:txBody>
      </p:sp>
      <p:graphicFrame>
        <p:nvGraphicFramePr>
          <p:cNvPr id="16" name="Chart Placeholder 15">
            <a:extLst>
              <a:ext uri="{FF2B5EF4-FFF2-40B4-BE49-F238E27FC236}">
                <a16:creationId xmlns:a16="http://schemas.microsoft.com/office/drawing/2014/main" xmlns="" id="{2A95B542-C365-4CAA-94FE-7B7DB02583F5}"/>
              </a:ext>
            </a:extLst>
          </p:cNvPr>
          <p:cNvGraphicFramePr>
            <a:graphicFrameLocks noGrp="1"/>
          </p:cNvGraphicFramePr>
          <p:nvPr>
            <p:ph type="chart" sz="quarter" idx="21"/>
            <p:extLst>
              <p:ext uri="{D42A27DB-BD31-4B8C-83A1-F6EECF244321}">
                <p14:modId xmlns:p14="http://schemas.microsoft.com/office/powerpoint/2010/main" val="2170569130"/>
              </p:ext>
            </p:extLst>
          </p:nvPr>
        </p:nvGraphicFramePr>
        <p:xfrm>
          <a:off x="1008000" y="1584000"/>
          <a:ext cx="4679950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8C380CC0-BD41-4897-BD14-4BA90D25AE6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BE"/>
              <a:t>Décélération de la croissance et ralentissement des progrès vers l’objectif d’inflation dans la zone euro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xmlns="" id="{1B553463-96C7-43D7-8396-B6C698AFFE4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40000" y="1260000"/>
            <a:ext cx="4140000" cy="540000"/>
          </a:xfrm>
        </p:spPr>
        <p:txBody>
          <a:bodyPr/>
          <a:lstStyle/>
          <a:p>
            <a:r>
              <a:rPr lang="fr-BE" dirty="0"/>
              <a:t>Croissance de l’activité et prévisions</a:t>
            </a:r>
          </a:p>
          <a:p>
            <a:pPr lvl="1">
              <a:spcAft>
                <a:spcPts val="0"/>
              </a:spcAft>
            </a:pPr>
            <a:r>
              <a:rPr lang="fr-BE" dirty="0"/>
              <a:t>(%, taux annuel de croissance)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xmlns="" id="{B3F6E0B2-406F-48C0-AB85-3EBED036C2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36000" y="1259999"/>
            <a:ext cx="3924000" cy="540000"/>
          </a:xfrm>
        </p:spPr>
        <p:txBody>
          <a:bodyPr/>
          <a:lstStyle/>
          <a:p>
            <a:r>
              <a:rPr lang="fr-BE" dirty="0"/>
              <a:t>Inflation et prévisions d’inflation</a:t>
            </a:r>
          </a:p>
          <a:p>
            <a:pPr lvl="1">
              <a:spcAft>
                <a:spcPts val="0"/>
              </a:spcAft>
            </a:pPr>
            <a:r>
              <a:rPr lang="fr-BE" dirty="0"/>
              <a:t>(%, taux annuel de croissance)</a:t>
            </a:r>
          </a:p>
        </p:txBody>
      </p:sp>
    </p:spTree>
    <p:extLst>
      <p:ext uri="{BB962C8B-B14F-4D97-AF65-F5344CB8AC3E}">
        <p14:creationId xmlns:p14="http://schemas.microsoft.com/office/powerpoint/2010/main" val="117858694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15A47D5-145A-4E30-BDA5-0BB070AA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F216-F139-423A-A170-E3824D3790AE}" type="datetime4">
              <a:rPr lang="nl-NL" noProof="0" smtClean="0"/>
              <a:t>21 juni 2019</a:t>
            </a:fld>
            <a:endParaRPr lang="nl-NL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9FB6D78-1E39-4DF0-9A62-22717EF1A6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0A70317-D7A3-4ED9-A9A7-F8F7D8DC70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D1FC09D-B982-4172-BF4B-1602DB0253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47562EF-E129-448C-8EFF-BEB6534079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A8AEE0F0-2DEA-4F6E-99FE-A5A051282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4</a:t>
            </a:fld>
            <a:endParaRPr lang="nl-NL" noProof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D1F79F39-88FE-4F33-80CE-F3852BFB395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980000" y="6192000"/>
            <a:ext cx="6480000" cy="468000"/>
          </a:xfrm>
        </p:spPr>
        <p:txBody>
          <a:bodyPr/>
          <a:lstStyle/>
          <a:p>
            <a:r>
              <a:rPr lang="fr-BE"/>
              <a:t>Sources: Bloomberg, BCE. </a:t>
            </a:r>
          </a:p>
          <a:p>
            <a:pPr marL="85725" indent="-85725"/>
            <a:r>
              <a:rPr lang="fr-BE" baseline="30000"/>
              <a:t>1	</a:t>
            </a:r>
            <a:r>
              <a:rPr lang="fr-BE"/>
              <a:t>Attentes d’inflation à 5 ans dans 5 ans, tirées des swaps d’inflation.</a:t>
            </a:r>
          </a:p>
          <a:p>
            <a:pPr marL="85725" indent="-85725"/>
            <a:r>
              <a:rPr lang="fr-BE" baseline="30000"/>
              <a:t>2	</a:t>
            </a:r>
            <a:r>
              <a:rPr lang="fr-BE"/>
              <a:t>Attentes d’inflation dans 5 ans provenant de l’enquête SPF de la BCE. Moyenne de la distribution aggrégée.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9FAC640D-CCD4-4017-964E-F0DFC66CBCB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76000" y="1259999"/>
            <a:ext cx="4680000" cy="540000"/>
          </a:xfrm>
        </p:spPr>
        <p:txBody>
          <a:bodyPr/>
          <a:lstStyle/>
          <a:p>
            <a:r>
              <a:rPr lang="fr-BE" dirty="0"/>
              <a:t>Indicateurs d’attentes d’inflation</a:t>
            </a:r>
          </a:p>
          <a:p>
            <a:pPr lvl="1">
              <a:spcAft>
                <a:spcPts val="0"/>
              </a:spcAft>
            </a:pPr>
            <a:r>
              <a:rPr lang="fr-BE" dirty="0"/>
              <a:t>(%, taux annuel de croissance)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F9CC7D4-43B2-4057-9439-12A3B58091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BE"/>
              <a:t>Détérioration des attentes d’inflation à long terme</a:t>
            </a:r>
          </a:p>
        </p:txBody>
      </p:sp>
      <p:graphicFrame>
        <p:nvGraphicFramePr>
          <p:cNvPr id="14" name="Chart Placeholder 13">
            <a:extLst>
              <a:ext uri="{FF2B5EF4-FFF2-40B4-BE49-F238E27FC236}">
                <a16:creationId xmlns:a16="http://schemas.microsoft.com/office/drawing/2014/main" xmlns="" id="{00000000-0008-0000-0200-000029000000}"/>
              </a:ext>
            </a:extLst>
          </p:cNvPr>
          <p:cNvGraphicFramePr>
            <a:graphicFrameLocks noGrp="1"/>
          </p:cNvGraphicFramePr>
          <p:nvPr>
            <p:ph type="chart" sz="quarter" idx="21"/>
            <p:extLst>
              <p:ext uri="{D42A27DB-BD31-4B8C-83A1-F6EECF244321}">
                <p14:modId xmlns:p14="http://schemas.microsoft.com/office/powerpoint/2010/main" val="3107265332"/>
              </p:ext>
            </p:extLst>
          </p:nvPr>
        </p:nvGraphicFramePr>
        <p:xfrm>
          <a:off x="1079500" y="1476000"/>
          <a:ext cx="9721850" cy="410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891347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xmlns="" id="{6E69F778-FBA1-4A36-9BAF-3BF1E8D04046}"/>
              </a:ext>
            </a:extLst>
          </p:cNvPr>
          <p:cNvGraphicFramePr>
            <a:graphicFrameLocks noGrp="1"/>
          </p:cNvGraphicFramePr>
          <p:nvPr>
            <p:ph type="chart" sz="quarter" idx="18"/>
            <p:extLst>
              <p:ext uri="{D42A27DB-BD31-4B8C-83A1-F6EECF244321}">
                <p14:modId xmlns:p14="http://schemas.microsoft.com/office/powerpoint/2010/main" val="1573478038"/>
              </p:ext>
            </p:extLst>
          </p:nvPr>
        </p:nvGraphicFramePr>
        <p:xfrm>
          <a:off x="6768000" y="1764000"/>
          <a:ext cx="4896000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05F34E1E-9F4B-4841-8A9E-42C702396760}"/>
              </a:ext>
            </a:extLst>
          </p:cNvPr>
          <p:cNvSpPr/>
          <p:nvPr/>
        </p:nvSpPr>
        <p:spPr>
          <a:xfrm>
            <a:off x="1828668" y="1476000"/>
            <a:ext cx="3626661" cy="1589769"/>
          </a:xfrm>
          <a:custGeom>
            <a:avLst/>
            <a:gdLst>
              <a:gd name="connsiteX0" fmla="*/ 0 w 3626661"/>
              <a:gd name="connsiteY0" fmla="*/ 158977 h 1589769"/>
              <a:gd name="connsiteX1" fmla="*/ 158977 w 3626661"/>
              <a:gd name="connsiteY1" fmla="*/ 0 h 1589769"/>
              <a:gd name="connsiteX2" fmla="*/ 3467684 w 3626661"/>
              <a:gd name="connsiteY2" fmla="*/ 0 h 1589769"/>
              <a:gd name="connsiteX3" fmla="*/ 3626661 w 3626661"/>
              <a:gd name="connsiteY3" fmla="*/ 158977 h 1589769"/>
              <a:gd name="connsiteX4" fmla="*/ 3626661 w 3626661"/>
              <a:gd name="connsiteY4" fmla="*/ 1430792 h 1589769"/>
              <a:gd name="connsiteX5" fmla="*/ 3467684 w 3626661"/>
              <a:gd name="connsiteY5" fmla="*/ 1589769 h 1589769"/>
              <a:gd name="connsiteX6" fmla="*/ 158977 w 3626661"/>
              <a:gd name="connsiteY6" fmla="*/ 1589769 h 1589769"/>
              <a:gd name="connsiteX7" fmla="*/ 0 w 3626661"/>
              <a:gd name="connsiteY7" fmla="*/ 1430792 h 1589769"/>
              <a:gd name="connsiteX8" fmla="*/ 0 w 3626661"/>
              <a:gd name="connsiteY8" fmla="*/ 158977 h 158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26661" h="1589769">
                <a:moveTo>
                  <a:pt x="0" y="158977"/>
                </a:moveTo>
                <a:cubicBezTo>
                  <a:pt x="0" y="71176"/>
                  <a:pt x="71176" y="0"/>
                  <a:pt x="158977" y="0"/>
                </a:cubicBezTo>
                <a:lnTo>
                  <a:pt x="3467684" y="0"/>
                </a:lnTo>
                <a:cubicBezTo>
                  <a:pt x="3555485" y="0"/>
                  <a:pt x="3626661" y="71176"/>
                  <a:pt x="3626661" y="158977"/>
                </a:cubicBezTo>
                <a:lnTo>
                  <a:pt x="3626661" y="1430792"/>
                </a:lnTo>
                <a:cubicBezTo>
                  <a:pt x="3626661" y="1518593"/>
                  <a:pt x="3555485" y="1589769"/>
                  <a:pt x="3467684" y="1589769"/>
                </a:cubicBezTo>
                <a:lnTo>
                  <a:pt x="158977" y="1589769"/>
                </a:lnTo>
                <a:cubicBezTo>
                  <a:pt x="71176" y="1589769"/>
                  <a:pt x="0" y="1518593"/>
                  <a:pt x="0" y="1430792"/>
                </a:cubicBezTo>
                <a:lnTo>
                  <a:pt x="0" y="15897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003" tIns="138003" rIns="138003" bIns="138003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BE" sz="2400" kern="1200"/>
              <a:t>Au moins pendant le premier semestre de 2020</a:t>
            </a:r>
          </a:p>
          <a:p>
            <a:pPr marL="171450" lvl="1" indent="-171450" algn="ct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fr-BE" sz="1600" kern="1200"/>
              <a:t>et aussi longtemps que nécessaire pour que l’inflation converge vers l’objectif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DF7FC216-17F6-4501-81BB-4AC0962A32E0}"/>
              </a:ext>
            </a:extLst>
          </p:cNvPr>
          <p:cNvSpPr/>
          <p:nvPr/>
        </p:nvSpPr>
        <p:spPr>
          <a:xfrm>
            <a:off x="3284300" y="3276000"/>
            <a:ext cx="715397" cy="596164"/>
          </a:xfrm>
          <a:custGeom>
            <a:avLst/>
            <a:gdLst>
              <a:gd name="connsiteX0" fmla="*/ 0 w 596163"/>
              <a:gd name="connsiteY0" fmla="*/ 143079 h 715396"/>
              <a:gd name="connsiteX1" fmla="*/ 298082 w 596163"/>
              <a:gd name="connsiteY1" fmla="*/ 143079 h 715396"/>
              <a:gd name="connsiteX2" fmla="*/ 298082 w 596163"/>
              <a:gd name="connsiteY2" fmla="*/ 0 h 715396"/>
              <a:gd name="connsiteX3" fmla="*/ 596163 w 596163"/>
              <a:gd name="connsiteY3" fmla="*/ 357698 h 715396"/>
              <a:gd name="connsiteX4" fmla="*/ 298082 w 596163"/>
              <a:gd name="connsiteY4" fmla="*/ 715396 h 715396"/>
              <a:gd name="connsiteX5" fmla="*/ 298082 w 596163"/>
              <a:gd name="connsiteY5" fmla="*/ 572317 h 715396"/>
              <a:gd name="connsiteX6" fmla="*/ 0 w 596163"/>
              <a:gd name="connsiteY6" fmla="*/ 572317 h 715396"/>
              <a:gd name="connsiteX7" fmla="*/ 0 w 596163"/>
              <a:gd name="connsiteY7" fmla="*/ 143079 h 71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163" h="715396">
                <a:moveTo>
                  <a:pt x="476930" y="1"/>
                </a:moveTo>
                <a:lnTo>
                  <a:pt x="476930" y="357699"/>
                </a:lnTo>
                <a:lnTo>
                  <a:pt x="596163" y="357699"/>
                </a:lnTo>
                <a:lnTo>
                  <a:pt x="298082" y="715395"/>
                </a:lnTo>
                <a:lnTo>
                  <a:pt x="0" y="357699"/>
                </a:lnTo>
                <a:lnTo>
                  <a:pt x="119233" y="357699"/>
                </a:lnTo>
                <a:lnTo>
                  <a:pt x="119233" y="1"/>
                </a:lnTo>
                <a:lnTo>
                  <a:pt x="476930" y="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3080" tIns="1" rIns="143079" bIns="178849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300" kern="120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F3C1232B-DEE6-42C0-9A92-E952557D3B7D}"/>
              </a:ext>
            </a:extLst>
          </p:cNvPr>
          <p:cNvSpPr/>
          <p:nvPr/>
        </p:nvSpPr>
        <p:spPr>
          <a:xfrm>
            <a:off x="1828668" y="3996000"/>
            <a:ext cx="3626661" cy="1589769"/>
          </a:xfrm>
          <a:custGeom>
            <a:avLst/>
            <a:gdLst>
              <a:gd name="connsiteX0" fmla="*/ 0 w 3626661"/>
              <a:gd name="connsiteY0" fmla="*/ 158977 h 1589769"/>
              <a:gd name="connsiteX1" fmla="*/ 158977 w 3626661"/>
              <a:gd name="connsiteY1" fmla="*/ 0 h 1589769"/>
              <a:gd name="connsiteX2" fmla="*/ 3467684 w 3626661"/>
              <a:gd name="connsiteY2" fmla="*/ 0 h 1589769"/>
              <a:gd name="connsiteX3" fmla="*/ 3626661 w 3626661"/>
              <a:gd name="connsiteY3" fmla="*/ 158977 h 1589769"/>
              <a:gd name="connsiteX4" fmla="*/ 3626661 w 3626661"/>
              <a:gd name="connsiteY4" fmla="*/ 1430792 h 1589769"/>
              <a:gd name="connsiteX5" fmla="*/ 3467684 w 3626661"/>
              <a:gd name="connsiteY5" fmla="*/ 1589769 h 1589769"/>
              <a:gd name="connsiteX6" fmla="*/ 158977 w 3626661"/>
              <a:gd name="connsiteY6" fmla="*/ 1589769 h 1589769"/>
              <a:gd name="connsiteX7" fmla="*/ 0 w 3626661"/>
              <a:gd name="connsiteY7" fmla="*/ 1430792 h 1589769"/>
              <a:gd name="connsiteX8" fmla="*/ 0 w 3626661"/>
              <a:gd name="connsiteY8" fmla="*/ 158977 h 158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26661" h="1589769">
                <a:moveTo>
                  <a:pt x="0" y="158977"/>
                </a:moveTo>
                <a:cubicBezTo>
                  <a:pt x="0" y="71176"/>
                  <a:pt x="71176" y="0"/>
                  <a:pt x="158977" y="0"/>
                </a:cubicBezTo>
                <a:lnTo>
                  <a:pt x="3467684" y="0"/>
                </a:lnTo>
                <a:cubicBezTo>
                  <a:pt x="3555485" y="0"/>
                  <a:pt x="3626661" y="71176"/>
                  <a:pt x="3626661" y="158977"/>
                </a:cubicBezTo>
                <a:lnTo>
                  <a:pt x="3626661" y="1430792"/>
                </a:lnTo>
                <a:cubicBezTo>
                  <a:pt x="3626661" y="1518593"/>
                  <a:pt x="3555485" y="1589769"/>
                  <a:pt x="3467684" y="1589769"/>
                </a:cubicBezTo>
                <a:lnTo>
                  <a:pt x="158977" y="1589769"/>
                </a:lnTo>
                <a:cubicBezTo>
                  <a:pt x="71176" y="1589769"/>
                  <a:pt x="0" y="1518593"/>
                  <a:pt x="0" y="1430792"/>
                </a:cubicBezTo>
                <a:lnTo>
                  <a:pt x="0" y="15897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3243" tIns="153243" rIns="153243" bIns="153243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800" kern="1200"/>
              <a:t>Période de réinvestissements prolongée</a:t>
            </a:r>
            <a:endParaRPr lang="fr-BE" sz="2800" kern="120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42DC638-C903-44A9-AF83-6A03EE623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F216-F139-423A-A170-E3824D3790AE}" type="datetime4">
              <a:rPr lang="nl-NL" noProof="0" smtClean="0"/>
              <a:t>21 juni 2019</a:t>
            </a:fld>
            <a:endParaRPr lang="nl-NL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FEC8EC1C-5CC4-4392-8739-7F49A447B1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15D268D0-9BA2-4F3A-A2D1-693DD2C2A8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/>
              <a:t>Dernières</a:t>
            </a:r>
            <a:r>
              <a:rPr lang="en-GB" dirty="0"/>
              <a:t> </a:t>
            </a:r>
            <a:r>
              <a:rPr lang="en-GB" dirty="0" err="1"/>
              <a:t>mesures</a:t>
            </a:r>
            <a:r>
              <a:rPr lang="en-GB" dirty="0"/>
              <a:t> de politique </a:t>
            </a:r>
            <a:r>
              <a:rPr lang="en-GB" dirty="0" err="1"/>
              <a:t>monétaire</a:t>
            </a:r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F1D92070-500D-494E-A5DA-87757CEC3F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436DB360-672C-4871-AF55-F876ED4BEC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AD1E7B97-956A-4006-9DFA-0CE424813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5</a:t>
            </a:fld>
            <a:endParaRPr lang="nl-NL" noProof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82DEBCDB-68E9-409C-85DF-C0F0562C96F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BE" dirty="0"/>
              <a:t>Sources: Bloomberg, BNB. </a:t>
            </a:r>
          </a:p>
          <a:p>
            <a:pPr marL="85725" indent="-85725"/>
            <a:r>
              <a:rPr lang="fr-BE" baseline="30000" dirty="0"/>
              <a:t>1	</a:t>
            </a:r>
            <a:r>
              <a:rPr lang="fr-BE" dirty="0"/>
              <a:t>Attentes dérivées des taux OIS.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xmlns="" id="{C451507E-8D08-4F1F-970F-41E2AD8F65B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36000" y="1440000"/>
            <a:ext cx="4032000" cy="540000"/>
          </a:xfrm>
        </p:spPr>
        <p:txBody>
          <a:bodyPr/>
          <a:lstStyle/>
          <a:p>
            <a:r>
              <a:rPr lang="fr-BE" dirty="0"/>
              <a:t>Attentes relatives aux taux directeurs</a:t>
            </a:r>
          </a:p>
          <a:p>
            <a:pPr lvl="1"/>
            <a:r>
              <a:rPr lang="fr-BE" dirty="0"/>
              <a:t>(points de base)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xmlns="" id="{DBF15BD1-F883-4493-9358-717A2AE1CB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BE"/>
              <a:t>Dernières mesures de politique monétaire:</a:t>
            </a:r>
          </a:p>
          <a:p>
            <a:r>
              <a:rPr lang="fr-BE"/>
              <a:t>Taux bas pendant plus longtemps</a:t>
            </a:r>
          </a:p>
        </p:txBody>
      </p:sp>
    </p:spTree>
    <p:extLst>
      <p:ext uri="{BB962C8B-B14F-4D97-AF65-F5344CB8AC3E}">
        <p14:creationId xmlns:p14="http://schemas.microsoft.com/office/powerpoint/2010/main" val="178987854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A89C4B9E-341F-423A-9B52-52F60620D490}"/>
              </a:ext>
            </a:extLst>
          </p:cNvPr>
          <p:cNvSpPr/>
          <p:nvPr/>
        </p:nvSpPr>
        <p:spPr>
          <a:xfrm>
            <a:off x="3740157" y="1730426"/>
            <a:ext cx="4384668" cy="993848"/>
          </a:xfrm>
          <a:custGeom>
            <a:avLst/>
            <a:gdLst>
              <a:gd name="connsiteX0" fmla="*/ 0 w 3815252"/>
              <a:gd name="connsiteY0" fmla="*/ 99385 h 993848"/>
              <a:gd name="connsiteX1" fmla="*/ 99385 w 3815252"/>
              <a:gd name="connsiteY1" fmla="*/ 0 h 993848"/>
              <a:gd name="connsiteX2" fmla="*/ 3715867 w 3815252"/>
              <a:gd name="connsiteY2" fmla="*/ 0 h 993848"/>
              <a:gd name="connsiteX3" fmla="*/ 3815252 w 3815252"/>
              <a:gd name="connsiteY3" fmla="*/ 99385 h 993848"/>
              <a:gd name="connsiteX4" fmla="*/ 3815252 w 3815252"/>
              <a:gd name="connsiteY4" fmla="*/ 894463 h 993848"/>
              <a:gd name="connsiteX5" fmla="*/ 3715867 w 3815252"/>
              <a:gd name="connsiteY5" fmla="*/ 993848 h 993848"/>
              <a:gd name="connsiteX6" fmla="*/ 99385 w 3815252"/>
              <a:gd name="connsiteY6" fmla="*/ 993848 h 993848"/>
              <a:gd name="connsiteX7" fmla="*/ 0 w 3815252"/>
              <a:gd name="connsiteY7" fmla="*/ 894463 h 993848"/>
              <a:gd name="connsiteX8" fmla="*/ 0 w 3815252"/>
              <a:gd name="connsiteY8" fmla="*/ 99385 h 99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5252" h="993848">
                <a:moveTo>
                  <a:pt x="0" y="99385"/>
                </a:moveTo>
                <a:cubicBezTo>
                  <a:pt x="0" y="44496"/>
                  <a:pt x="44496" y="0"/>
                  <a:pt x="99385" y="0"/>
                </a:cubicBezTo>
                <a:lnTo>
                  <a:pt x="3715867" y="0"/>
                </a:lnTo>
                <a:cubicBezTo>
                  <a:pt x="3770756" y="0"/>
                  <a:pt x="3815252" y="44496"/>
                  <a:pt x="3815252" y="99385"/>
                </a:cubicBezTo>
                <a:lnTo>
                  <a:pt x="3815252" y="894463"/>
                </a:lnTo>
                <a:cubicBezTo>
                  <a:pt x="3815252" y="949352"/>
                  <a:pt x="3770756" y="993848"/>
                  <a:pt x="3715867" y="993848"/>
                </a:cubicBezTo>
                <a:lnTo>
                  <a:pt x="99385" y="993848"/>
                </a:lnTo>
                <a:cubicBezTo>
                  <a:pt x="44496" y="993848"/>
                  <a:pt x="0" y="949352"/>
                  <a:pt x="0" y="894463"/>
                </a:cubicBezTo>
                <a:lnTo>
                  <a:pt x="0" y="9938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689" tIns="97689" rIns="97689" bIns="97689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BE" sz="2000" kern="1200"/>
              <a:t>Éviter des contraintes de liquidités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6111BA33-8D2B-40D5-ABA6-8759C9513D18}"/>
              </a:ext>
            </a:extLst>
          </p:cNvPr>
          <p:cNvSpPr/>
          <p:nvPr/>
        </p:nvSpPr>
        <p:spPr>
          <a:xfrm>
            <a:off x="5592568" y="2786389"/>
            <a:ext cx="491954" cy="372693"/>
          </a:xfrm>
          <a:custGeom>
            <a:avLst/>
            <a:gdLst>
              <a:gd name="connsiteX0" fmla="*/ 0 w 372693"/>
              <a:gd name="connsiteY0" fmla="*/ 89446 h 447231"/>
              <a:gd name="connsiteX1" fmla="*/ 186347 w 372693"/>
              <a:gd name="connsiteY1" fmla="*/ 89446 h 447231"/>
              <a:gd name="connsiteX2" fmla="*/ 186347 w 372693"/>
              <a:gd name="connsiteY2" fmla="*/ 0 h 447231"/>
              <a:gd name="connsiteX3" fmla="*/ 372693 w 372693"/>
              <a:gd name="connsiteY3" fmla="*/ 223616 h 447231"/>
              <a:gd name="connsiteX4" fmla="*/ 186347 w 372693"/>
              <a:gd name="connsiteY4" fmla="*/ 447231 h 447231"/>
              <a:gd name="connsiteX5" fmla="*/ 186347 w 372693"/>
              <a:gd name="connsiteY5" fmla="*/ 357785 h 447231"/>
              <a:gd name="connsiteX6" fmla="*/ 0 w 372693"/>
              <a:gd name="connsiteY6" fmla="*/ 357785 h 447231"/>
              <a:gd name="connsiteX7" fmla="*/ 0 w 372693"/>
              <a:gd name="connsiteY7" fmla="*/ 89446 h 447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693" h="447231">
                <a:moveTo>
                  <a:pt x="298155" y="0"/>
                </a:moveTo>
                <a:lnTo>
                  <a:pt x="298155" y="223616"/>
                </a:lnTo>
                <a:lnTo>
                  <a:pt x="372693" y="223616"/>
                </a:lnTo>
                <a:lnTo>
                  <a:pt x="186346" y="447231"/>
                </a:lnTo>
                <a:lnTo>
                  <a:pt x="0" y="223616"/>
                </a:lnTo>
                <a:lnTo>
                  <a:pt x="74538" y="223616"/>
                </a:lnTo>
                <a:lnTo>
                  <a:pt x="74538" y="0"/>
                </a:lnTo>
                <a:lnTo>
                  <a:pt x="298155" y="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446" tIns="0" rIns="89446" bIns="11180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000" kern="120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CFD60589-2001-492E-9078-09468B6B8DCF}"/>
              </a:ext>
            </a:extLst>
          </p:cNvPr>
          <p:cNvSpPr/>
          <p:nvPr/>
        </p:nvSpPr>
        <p:spPr>
          <a:xfrm>
            <a:off x="3740157" y="3221198"/>
            <a:ext cx="4384668" cy="993848"/>
          </a:xfrm>
          <a:custGeom>
            <a:avLst/>
            <a:gdLst>
              <a:gd name="connsiteX0" fmla="*/ 0 w 3815252"/>
              <a:gd name="connsiteY0" fmla="*/ 99385 h 993848"/>
              <a:gd name="connsiteX1" fmla="*/ 99385 w 3815252"/>
              <a:gd name="connsiteY1" fmla="*/ 0 h 993848"/>
              <a:gd name="connsiteX2" fmla="*/ 3715867 w 3815252"/>
              <a:gd name="connsiteY2" fmla="*/ 0 h 993848"/>
              <a:gd name="connsiteX3" fmla="*/ 3815252 w 3815252"/>
              <a:gd name="connsiteY3" fmla="*/ 99385 h 993848"/>
              <a:gd name="connsiteX4" fmla="*/ 3815252 w 3815252"/>
              <a:gd name="connsiteY4" fmla="*/ 894463 h 993848"/>
              <a:gd name="connsiteX5" fmla="*/ 3715867 w 3815252"/>
              <a:gd name="connsiteY5" fmla="*/ 993848 h 993848"/>
              <a:gd name="connsiteX6" fmla="*/ 99385 w 3815252"/>
              <a:gd name="connsiteY6" fmla="*/ 993848 h 993848"/>
              <a:gd name="connsiteX7" fmla="*/ 0 w 3815252"/>
              <a:gd name="connsiteY7" fmla="*/ 894463 h 993848"/>
              <a:gd name="connsiteX8" fmla="*/ 0 w 3815252"/>
              <a:gd name="connsiteY8" fmla="*/ 99385 h 99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5252" h="993848">
                <a:moveTo>
                  <a:pt x="0" y="99385"/>
                </a:moveTo>
                <a:cubicBezTo>
                  <a:pt x="0" y="44496"/>
                  <a:pt x="44496" y="0"/>
                  <a:pt x="99385" y="0"/>
                </a:cubicBezTo>
                <a:lnTo>
                  <a:pt x="3715867" y="0"/>
                </a:lnTo>
                <a:cubicBezTo>
                  <a:pt x="3770756" y="0"/>
                  <a:pt x="3815252" y="44496"/>
                  <a:pt x="3815252" y="99385"/>
                </a:cubicBezTo>
                <a:lnTo>
                  <a:pt x="3815252" y="894463"/>
                </a:lnTo>
                <a:cubicBezTo>
                  <a:pt x="3815252" y="949352"/>
                  <a:pt x="3770756" y="993848"/>
                  <a:pt x="3715867" y="993848"/>
                </a:cubicBezTo>
                <a:lnTo>
                  <a:pt x="99385" y="993848"/>
                </a:lnTo>
                <a:cubicBezTo>
                  <a:pt x="44496" y="993848"/>
                  <a:pt x="0" y="949352"/>
                  <a:pt x="0" y="894463"/>
                </a:cubicBezTo>
                <a:lnTo>
                  <a:pt x="0" y="9938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689" tIns="97689" rIns="97689" bIns="97689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BE" sz="2000" kern="1200"/>
              <a:t>Maintenir des conditions financières accommodantes pour le secteur privé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9408F7A-E5E8-40F1-B6A9-FF5D2D5C9896}"/>
              </a:ext>
            </a:extLst>
          </p:cNvPr>
          <p:cNvSpPr/>
          <p:nvPr/>
        </p:nvSpPr>
        <p:spPr>
          <a:xfrm>
            <a:off x="5592568" y="4277162"/>
            <a:ext cx="491954" cy="372693"/>
          </a:xfrm>
          <a:custGeom>
            <a:avLst/>
            <a:gdLst>
              <a:gd name="connsiteX0" fmla="*/ 0 w 372693"/>
              <a:gd name="connsiteY0" fmla="*/ 89446 h 447231"/>
              <a:gd name="connsiteX1" fmla="*/ 186347 w 372693"/>
              <a:gd name="connsiteY1" fmla="*/ 89446 h 447231"/>
              <a:gd name="connsiteX2" fmla="*/ 186347 w 372693"/>
              <a:gd name="connsiteY2" fmla="*/ 0 h 447231"/>
              <a:gd name="connsiteX3" fmla="*/ 372693 w 372693"/>
              <a:gd name="connsiteY3" fmla="*/ 223616 h 447231"/>
              <a:gd name="connsiteX4" fmla="*/ 186347 w 372693"/>
              <a:gd name="connsiteY4" fmla="*/ 447231 h 447231"/>
              <a:gd name="connsiteX5" fmla="*/ 186347 w 372693"/>
              <a:gd name="connsiteY5" fmla="*/ 357785 h 447231"/>
              <a:gd name="connsiteX6" fmla="*/ 0 w 372693"/>
              <a:gd name="connsiteY6" fmla="*/ 357785 h 447231"/>
              <a:gd name="connsiteX7" fmla="*/ 0 w 372693"/>
              <a:gd name="connsiteY7" fmla="*/ 89446 h 447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693" h="447231">
                <a:moveTo>
                  <a:pt x="298155" y="0"/>
                </a:moveTo>
                <a:lnTo>
                  <a:pt x="298155" y="223616"/>
                </a:lnTo>
                <a:lnTo>
                  <a:pt x="372693" y="223616"/>
                </a:lnTo>
                <a:lnTo>
                  <a:pt x="186346" y="447231"/>
                </a:lnTo>
                <a:lnTo>
                  <a:pt x="0" y="223616"/>
                </a:lnTo>
                <a:lnTo>
                  <a:pt x="74538" y="223616"/>
                </a:lnTo>
                <a:lnTo>
                  <a:pt x="74538" y="0"/>
                </a:lnTo>
                <a:lnTo>
                  <a:pt x="298155" y="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446" tIns="0" rIns="89446" bIns="11180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000" kern="12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1289B2BF-C44A-4292-8C63-BCC9FA3190C7}"/>
              </a:ext>
            </a:extLst>
          </p:cNvPr>
          <p:cNvSpPr/>
          <p:nvPr/>
        </p:nvSpPr>
        <p:spPr>
          <a:xfrm>
            <a:off x="3740157" y="4711971"/>
            <a:ext cx="4384668" cy="993848"/>
          </a:xfrm>
          <a:custGeom>
            <a:avLst/>
            <a:gdLst>
              <a:gd name="connsiteX0" fmla="*/ 0 w 3815252"/>
              <a:gd name="connsiteY0" fmla="*/ 99385 h 993848"/>
              <a:gd name="connsiteX1" fmla="*/ 99385 w 3815252"/>
              <a:gd name="connsiteY1" fmla="*/ 0 h 993848"/>
              <a:gd name="connsiteX2" fmla="*/ 3715867 w 3815252"/>
              <a:gd name="connsiteY2" fmla="*/ 0 h 993848"/>
              <a:gd name="connsiteX3" fmla="*/ 3815252 w 3815252"/>
              <a:gd name="connsiteY3" fmla="*/ 99385 h 993848"/>
              <a:gd name="connsiteX4" fmla="*/ 3815252 w 3815252"/>
              <a:gd name="connsiteY4" fmla="*/ 894463 h 993848"/>
              <a:gd name="connsiteX5" fmla="*/ 3715867 w 3815252"/>
              <a:gd name="connsiteY5" fmla="*/ 993848 h 993848"/>
              <a:gd name="connsiteX6" fmla="*/ 99385 w 3815252"/>
              <a:gd name="connsiteY6" fmla="*/ 993848 h 993848"/>
              <a:gd name="connsiteX7" fmla="*/ 0 w 3815252"/>
              <a:gd name="connsiteY7" fmla="*/ 894463 h 993848"/>
              <a:gd name="connsiteX8" fmla="*/ 0 w 3815252"/>
              <a:gd name="connsiteY8" fmla="*/ 99385 h 99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5252" h="993848">
                <a:moveTo>
                  <a:pt x="0" y="99385"/>
                </a:moveTo>
                <a:cubicBezTo>
                  <a:pt x="0" y="44496"/>
                  <a:pt x="44496" y="0"/>
                  <a:pt x="99385" y="0"/>
                </a:cubicBezTo>
                <a:lnTo>
                  <a:pt x="3715867" y="0"/>
                </a:lnTo>
                <a:cubicBezTo>
                  <a:pt x="3770756" y="0"/>
                  <a:pt x="3815252" y="44496"/>
                  <a:pt x="3815252" y="99385"/>
                </a:cubicBezTo>
                <a:lnTo>
                  <a:pt x="3815252" y="894463"/>
                </a:lnTo>
                <a:cubicBezTo>
                  <a:pt x="3815252" y="949352"/>
                  <a:pt x="3770756" y="993848"/>
                  <a:pt x="3715867" y="993848"/>
                </a:cubicBezTo>
                <a:lnTo>
                  <a:pt x="99385" y="993848"/>
                </a:lnTo>
                <a:cubicBezTo>
                  <a:pt x="44496" y="993848"/>
                  <a:pt x="0" y="949352"/>
                  <a:pt x="0" y="894463"/>
                </a:cubicBezTo>
                <a:lnTo>
                  <a:pt x="0" y="9938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689" tIns="97689" rIns="97689" bIns="97689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BE" sz="2000" kern="1200"/>
              <a:t>Soutenir la croissance et l’inflation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42DC638-C903-44A9-AF83-6A03EE623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F216-F139-423A-A170-E3824D3790AE}" type="datetime4">
              <a:rPr lang="nl-NL" noProof="0" smtClean="0"/>
              <a:t>21 juni 2019</a:t>
            </a:fld>
            <a:endParaRPr lang="nl-NL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FEC8EC1C-5CC4-4392-8739-7F49A447B1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15D268D0-9BA2-4F3A-A2D1-693DD2C2A8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/>
              <a:t>Dernières</a:t>
            </a:r>
            <a:r>
              <a:rPr lang="en-GB" dirty="0"/>
              <a:t> </a:t>
            </a:r>
            <a:r>
              <a:rPr lang="en-GB" dirty="0" err="1"/>
              <a:t>mesures</a:t>
            </a:r>
            <a:r>
              <a:rPr lang="en-GB" dirty="0"/>
              <a:t> de politique </a:t>
            </a:r>
            <a:r>
              <a:rPr lang="en-GB" dirty="0" err="1"/>
              <a:t>monétaire</a:t>
            </a:r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F1D92070-500D-494E-A5DA-87757CEC3F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436DB360-672C-4871-AF55-F876ED4BEC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AD1E7B97-956A-4006-9DFA-0CE424813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6</a:t>
            </a:fld>
            <a:endParaRPr lang="nl-NL" noProof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xmlns="" id="{DBF15BD1-F883-4493-9358-717A2AE1CB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BE"/>
              <a:t>Dernières mesures de politique monétaire:</a:t>
            </a:r>
          </a:p>
          <a:p>
            <a:r>
              <a:rPr lang="fr-BE"/>
              <a:t>Nouvelles opérations de refinancement ciblées (TLTRO-III)</a:t>
            </a:r>
          </a:p>
        </p:txBody>
      </p:sp>
    </p:spTree>
    <p:extLst>
      <p:ext uri="{BB962C8B-B14F-4D97-AF65-F5344CB8AC3E}">
        <p14:creationId xmlns:p14="http://schemas.microsoft.com/office/powerpoint/2010/main" val="268374699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xmlns="" id="{6D8661DD-05FD-4BAC-ACCF-4E0FE3017F36}"/>
              </a:ext>
            </a:extLst>
          </p:cNvPr>
          <p:cNvGraphicFramePr>
            <a:graphicFrameLocks noGrp="1"/>
          </p:cNvGraphicFramePr>
          <p:nvPr>
            <p:ph type="chart" sz="quarter" idx="18"/>
            <p:extLst>
              <p:ext uri="{D42A27DB-BD31-4B8C-83A1-F6EECF244321}">
                <p14:modId xmlns:p14="http://schemas.microsoft.com/office/powerpoint/2010/main" val="1248027617"/>
              </p:ext>
            </p:extLst>
          </p:nvPr>
        </p:nvGraphicFramePr>
        <p:xfrm>
          <a:off x="972000" y="1440000"/>
          <a:ext cx="9752623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34BED7-25B5-4F45-B8C1-28CCCB6F3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F216-F139-423A-A170-E3824D3790AE}" type="datetime4">
              <a:rPr lang="nl-NL" noProof="0" smtClean="0"/>
              <a:t>21 juni 2019</a:t>
            </a:fld>
            <a:endParaRPr lang="nl-NL" noProof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856AD5BC-28A8-4C9C-A9E9-179BB861DC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98042352-AE42-4B46-A1DD-6558D6C51A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4E66433A-2533-490C-A795-1B3EE013A6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937DD221-F2C2-4810-833D-39242B072C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17C1215-9CD8-474F-8A21-A9FB2D36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7</a:t>
            </a:fld>
            <a:endParaRPr lang="nl-NL" noProof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76474621-1F9F-4E56-82DB-376B65F9A7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16000" y="1259999"/>
            <a:ext cx="9752727" cy="540000"/>
          </a:xfrm>
        </p:spPr>
        <p:txBody>
          <a:bodyPr/>
          <a:lstStyle/>
          <a:p>
            <a:r>
              <a:rPr lang="fr-BE" dirty="0"/>
              <a:t>Illustration hypothétique de la marge nette d’intérêt en cas de taux négatifs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5E010604-460C-438D-90DE-900842BD728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BE"/>
              <a:t>Les taux négatifs peuvent affecter la profitabilité des banques</a:t>
            </a:r>
          </a:p>
        </p:txBody>
      </p:sp>
    </p:spTree>
    <p:extLst>
      <p:ext uri="{BB962C8B-B14F-4D97-AF65-F5344CB8AC3E}">
        <p14:creationId xmlns:p14="http://schemas.microsoft.com/office/powerpoint/2010/main" val="62267710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28EF7C9-029F-4645-8A5C-F3FAC56B6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F216-F139-423A-A170-E3824D3790AE}" type="datetime4">
              <a:rPr lang="nl-NL" noProof="0" smtClean="0"/>
              <a:t>21 juni 2019</a:t>
            </a:fld>
            <a:endParaRPr lang="nl-NL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D314D63-C572-4A85-8865-53C6BCAB8A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478441D-2AFA-47CA-A911-D146860E01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FA8154-53B2-48E1-BB41-513F56D24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8</a:t>
            </a:fld>
            <a:endParaRPr lang="nl-NL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BA809B93-BA99-4121-AA8D-32F8C917E8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790E14A1-8787-40BA-80BC-C32CDD60EB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6FC5A762-490A-44BF-877E-D00CC856523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3659" y="2763765"/>
            <a:ext cx="10800000" cy="570277"/>
          </a:xfrm>
        </p:spPr>
        <p:txBody>
          <a:bodyPr/>
          <a:lstStyle/>
          <a:p>
            <a:pPr algn="ctr"/>
            <a:r>
              <a:rPr lang="fr-BE"/>
              <a:t>Nouveaux défis pour la politique monétaire</a:t>
            </a:r>
          </a:p>
        </p:txBody>
      </p:sp>
    </p:spTree>
    <p:extLst>
      <p:ext uri="{BB962C8B-B14F-4D97-AF65-F5344CB8AC3E}">
        <p14:creationId xmlns:p14="http://schemas.microsoft.com/office/powerpoint/2010/main" val="67456964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D31A7E5-ADD9-46F7-ADA6-83BBD4FE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F216-F139-423A-A170-E3824D3790AE}" type="datetime4">
              <a:rPr lang="nl-NL" noProof="0" smtClean="0"/>
              <a:t>21 juni 2019</a:t>
            </a:fld>
            <a:endParaRPr lang="nl-NL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F4581F-73D0-4602-A212-EA61E730E4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46EDE4C-36F5-460A-9276-DEC423FE24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4DD4C962-5438-43FF-A61C-C67270C7E2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34ADB010-EADF-43C8-82FC-E3B22E525F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39A37F9-2DEB-4A6F-8C23-0C5AFA3C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9</a:t>
            </a:fld>
            <a:endParaRPr lang="nl-NL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851D3927-ACF0-4327-8236-17022940AD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BE" dirty="0"/>
              <a:t>Taux d’intérêt structurellement bas</a:t>
            </a:r>
          </a:p>
        </p:txBody>
      </p:sp>
      <p:pic>
        <p:nvPicPr>
          <p:cNvPr id="12" name="Picture 1" descr="image002">
            <a:extLst>
              <a:ext uri="{FF2B5EF4-FFF2-40B4-BE49-F238E27FC236}">
                <a16:creationId xmlns:a16="http://schemas.microsoft.com/office/drawing/2014/main" xmlns="" id="{757D13AD-3D65-4924-8E15-C8027D684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404000"/>
            <a:ext cx="7791451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03704764-9243-4713-B1AC-062880E713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04000" y="1260000"/>
            <a:ext cx="7128000" cy="540000"/>
          </a:xfrm>
        </p:spPr>
        <p:txBody>
          <a:bodyPr/>
          <a:lstStyle/>
          <a:p>
            <a:r>
              <a:rPr lang="fr-FR" dirty="0"/>
              <a:t>Estimations du taux réel d’équilibre dans la zone euro</a:t>
            </a:r>
          </a:p>
          <a:p>
            <a:pPr lvl="1"/>
            <a:r>
              <a:rPr lang="fr-FR" dirty="0"/>
              <a:t>(%)</a:t>
            </a:r>
          </a:p>
        </p:txBody>
      </p:sp>
      <p:sp>
        <p:nvSpPr>
          <p:cNvPr id="15" name="Footer Placeholder 8">
            <a:extLst>
              <a:ext uri="{FF2B5EF4-FFF2-40B4-BE49-F238E27FC236}">
                <a16:creationId xmlns:a16="http://schemas.microsoft.com/office/drawing/2014/main" xmlns="" id="{93C602D7-0AFA-4460-8B75-B3652875E53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980000" y="6192000"/>
            <a:ext cx="8524530" cy="468000"/>
          </a:xfrm>
        </p:spPr>
        <p:txBody>
          <a:bodyPr/>
          <a:lstStyle/>
          <a:p>
            <a:r>
              <a:rPr lang="en-US" dirty="0"/>
              <a:t>Source: Brand, C., M. Bielecki and A. </a:t>
            </a:r>
            <a:r>
              <a:rPr lang="en-US" dirty="0" err="1"/>
              <a:t>Penalver</a:t>
            </a:r>
            <a:r>
              <a:rPr lang="en-US" dirty="0"/>
              <a:t> (editors), The natural rate of interest: estimates, drivers and challenges to monetary policy. ECB Occasional paper No 217, December 2018.</a:t>
            </a:r>
            <a:r>
              <a:rPr lang="fr-B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596331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Presentatie">
  <a:themeElements>
    <a:clrScheme name="Nationale Bank van België">
      <a:dk1>
        <a:sysClr val="windowText" lastClr="000000"/>
      </a:dk1>
      <a:lt1>
        <a:sysClr val="window" lastClr="FFFFFF"/>
      </a:lt1>
      <a:dk2>
        <a:srgbClr val="333333"/>
      </a:dk2>
      <a:lt2>
        <a:srgbClr val="E9E9E9"/>
      </a:lt2>
      <a:accent1>
        <a:srgbClr val="0076C8"/>
      </a:accent1>
      <a:accent2>
        <a:srgbClr val="004B9C"/>
      </a:accent2>
      <a:accent3>
        <a:srgbClr val="8F0039"/>
      </a:accent3>
      <a:accent4>
        <a:srgbClr val="62315A"/>
      </a:accent4>
      <a:accent5>
        <a:srgbClr val="007F31"/>
      </a:accent5>
      <a:accent6>
        <a:srgbClr val="FFA500"/>
      </a:accent6>
      <a:hlink>
        <a:srgbClr val="0076C8"/>
      </a:hlink>
      <a:folHlink>
        <a:srgbClr val="333333"/>
      </a:folHlink>
    </a:clrScheme>
    <a:fontScheme name="Segoe UI (Light)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44000" tIns="144000" rIns="144000" bIns="144000"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accent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800" b="0" noProof="0" dirty="0">
            <a:solidFill>
              <a:srgbClr val="0076C8"/>
            </a:solidFill>
            <a:latin typeface="Segoe UI Semibold" panose="020B0702040204020203" pitchFamily="34" charset="0"/>
            <a:cs typeface="Segoe UI Semibold" panose="020B07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DS-GA_2019_FR.potx" id="{94FD0163-744C-49A7-B18E-A8554569F314}" vid="{C7332873-2472-4EDE-859E-04454241A5D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DS-GA_2019_FR</Template>
  <TotalTime>1034</TotalTime>
  <Words>433</Words>
  <Application>Microsoft Office PowerPoint</Application>
  <PresentationFormat>Personnalisé</PresentationFormat>
  <Paragraphs>82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Presentatie</vt:lpstr>
      <vt:lpstr>Défis actuels et nouveaux pour la politique monétaire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Défis actuels et nouveaux pour la politique monétaire</dc:title>
  <dc:creator>De Sola Perea Maite</dc:creator>
  <cp:lastModifiedBy>Sabine Colinet</cp:lastModifiedBy>
  <cp:revision>93</cp:revision>
  <dcterms:created xsi:type="dcterms:W3CDTF">2019-06-18T08:01:38Z</dcterms:created>
  <dcterms:modified xsi:type="dcterms:W3CDTF">2019-06-21T13:31:49Z</dcterms:modified>
</cp:coreProperties>
</file>