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rawings/drawing4.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notesSlides/notesSlide3.xml" ContentType="application/vnd.openxmlformats-officedocument.presentationml.notesSlide+xml"/>
  <Override PartName="/ppt/charts/chart27.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49" r:id="rId2"/>
  </p:sldMasterIdLst>
  <p:notesMasterIdLst>
    <p:notesMasterId r:id="rId45"/>
  </p:notesMasterIdLst>
  <p:handoutMasterIdLst>
    <p:handoutMasterId r:id="rId46"/>
  </p:handoutMasterIdLst>
  <p:sldIdLst>
    <p:sldId id="385" r:id="rId3"/>
    <p:sldId id="360" r:id="rId4"/>
    <p:sldId id="361" r:id="rId5"/>
    <p:sldId id="362" r:id="rId6"/>
    <p:sldId id="363" r:id="rId7"/>
    <p:sldId id="364" r:id="rId8"/>
    <p:sldId id="340" r:id="rId9"/>
    <p:sldId id="365" r:id="rId10"/>
    <p:sldId id="366" r:id="rId11"/>
    <p:sldId id="298" r:id="rId12"/>
    <p:sldId id="367" r:id="rId13"/>
    <p:sldId id="297" r:id="rId14"/>
    <p:sldId id="384" r:id="rId15"/>
    <p:sldId id="356" r:id="rId16"/>
    <p:sldId id="368" r:id="rId17"/>
    <p:sldId id="369" r:id="rId18"/>
    <p:sldId id="341" r:id="rId19"/>
    <p:sldId id="370" r:id="rId20"/>
    <p:sldId id="371" r:id="rId21"/>
    <p:sldId id="372" r:id="rId22"/>
    <p:sldId id="288" r:id="rId23"/>
    <p:sldId id="358" r:id="rId24"/>
    <p:sldId id="373" r:id="rId25"/>
    <p:sldId id="343" r:id="rId26"/>
    <p:sldId id="374" r:id="rId27"/>
    <p:sldId id="375" r:id="rId28"/>
    <p:sldId id="376" r:id="rId29"/>
    <p:sldId id="377" r:id="rId30"/>
    <p:sldId id="345" r:id="rId31"/>
    <p:sldId id="378" r:id="rId32"/>
    <p:sldId id="379" r:id="rId33"/>
    <p:sldId id="380" r:id="rId34"/>
    <p:sldId id="381" r:id="rId35"/>
    <p:sldId id="349" r:id="rId36"/>
    <p:sldId id="350" r:id="rId37"/>
    <p:sldId id="382" r:id="rId38"/>
    <p:sldId id="352" r:id="rId39"/>
    <p:sldId id="310" r:id="rId40"/>
    <p:sldId id="353" r:id="rId41"/>
    <p:sldId id="354" r:id="rId42"/>
    <p:sldId id="324" r:id="rId43"/>
    <p:sldId id="386" r:id="rId44"/>
  </p:sldIdLst>
  <p:sldSz cx="9144000" cy="6858000" type="screen4x3"/>
  <p:notesSz cx="6858000"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585"/>
    <a:srgbClr val="003366"/>
    <a:srgbClr val="E0E4E8"/>
    <a:srgbClr val="89A4A7"/>
    <a:srgbClr val="90BB95"/>
    <a:srgbClr val="9E89BC"/>
    <a:srgbClr val="E4AC7B"/>
    <a:srgbClr val="FFC000"/>
    <a:srgbClr val="ACC3E7"/>
    <a:srgbClr val="188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172" autoAdjust="0"/>
  </p:normalViewPr>
  <p:slideViewPr>
    <p:cSldViewPr snapToGrid="0" showGuides="1">
      <p:cViewPr>
        <p:scale>
          <a:sx n="100" d="100"/>
          <a:sy n="100" d="100"/>
        </p:scale>
        <p:origin x="143" y="719"/>
      </p:cViewPr>
      <p:guideLst>
        <p:guide orient="horz" pos="1676"/>
        <p:guide pos="5504"/>
        <p:guide pos="3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4" d="100"/>
          <a:sy n="74" d="100"/>
        </p:scale>
        <p:origin x="-1428" y="-96"/>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937566072728838E-2"/>
          <c:y val="3.1705812106580702E-2"/>
          <c:w val="0.92533247026232812"/>
          <c:h val="0.75855900588264025"/>
        </c:manualLayout>
      </c:layout>
      <c:lineChart>
        <c:grouping val="standard"/>
        <c:varyColors val="0"/>
        <c:ser>
          <c:idx val="0"/>
          <c:order val="0"/>
          <c:tx>
            <c:strRef>
              <c:f>Sheet1!$B$1</c:f>
              <c:strCache>
                <c:ptCount val="1"/>
                <c:pt idx="0">
                  <c:v>Investissements en capital fixe</c:v>
                </c:pt>
              </c:strCache>
            </c:strRef>
          </c:tx>
          <c:spPr>
            <a:ln>
              <a:solidFill>
                <a:srgbClr val="224585"/>
              </a:solidFill>
            </a:ln>
          </c:spPr>
          <c:marker>
            <c:symbol val="none"/>
          </c:marker>
          <c:cat>
            <c:strRef>
              <c:f>Sheet1!$A$2:$A$17</c:f>
              <c:strCache>
                <c:ptCount val="16"/>
                <c:pt idx="1">
                  <c:v>2001</c:v>
                </c:pt>
                <c:pt idx="3">
                  <c:v>2003</c:v>
                </c:pt>
                <c:pt idx="5">
                  <c:v>2005</c:v>
                </c:pt>
                <c:pt idx="7">
                  <c:v>2007</c:v>
                </c:pt>
                <c:pt idx="9">
                  <c:v>2009</c:v>
                </c:pt>
                <c:pt idx="11">
                  <c:v>2011</c:v>
                </c:pt>
                <c:pt idx="13">
                  <c:v>2013</c:v>
                </c:pt>
                <c:pt idx="15">
                  <c:v>2015 e</c:v>
                </c:pt>
              </c:strCache>
            </c:strRef>
          </c:cat>
          <c:val>
            <c:numRef>
              <c:f>Sheet1!$B$2:$B$17</c:f>
              <c:numCache>
                <c:formatCode>General</c:formatCode>
                <c:ptCount val="16"/>
                <c:pt idx="0">
                  <c:v>7.03</c:v>
                </c:pt>
                <c:pt idx="1">
                  <c:v>14.38</c:v>
                </c:pt>
                <c:pt idx="2">
                  <c:v>18.18</c:v>
                </c:pt>
                <c:pt idx="3">
                  <c:v>27.25</c:v>
                </c:pt>
                <c:pt idx="4">
                  <c:v>31.87</c:v>
                </c:pt>
                <c:pt idx="5">
                  <c:v>26.51</c:v>
                </c:pt>
                <c:pt idx="6">
                  <c:v>22.97</c:v>
                </c:pt>
                <c:pt idx="7">
                  <c:v>21.7</c:v>
                </c:pt>
                <c:pt idx="8">
                  <c:v>17.25</c:v>
                </c:pt>
                <c:pt idx="9">
                  <c:v>33.46</c:v>
                </c:pt>
                <c:pt idx="10">
                  <c:v>20.74</c:v>
                </c:pt>
                <c:pt idx="11">
                  <c:v>18.52</c:v>
                </c:pt>
                <c:pt idx="12">
                  <c:v>19.71</c:v>
                </c:pt>
                <c:pt idx="13">
                  <c:v>19.399999999999999</c:v>
                </c:pt>
                <c:pt idx="14">
                  <c:v>14.49</c:v>
                </c:pt>
                <c:pt idx="15">
                  <c:v>11.68</c:v>
                </c:pt>
              </c:numCache>
            </c:numRef>
          </c:val>
          <c:smooth val="0"/>
        </c:ser>
        <c:ser>
          <c:idx val="1"/>
          <c:order val="1"/>
          <c:tx>
            <c:strRef>
              <c:f>Sheet1!$C$1</c:f>
              <c:strCache>
                <c:ptCount val="1"/>
                <c:pt idx="0">
                  <c:v>Exportations de biens et de services</c:v>
                </c:pt>
              </c:strCache>
            </c:strRef>
          </c:tx>
          <c:spPr>
            <a:ln>
              <a:solidFill>
                <a:srgbClr val="C00000"/>
              </a:solidFill>
            </a:ln>
          </c:spPr>
          <c:marker>
            <c:symbol val="none"/>
          </c:marker>
          <c:cat>
            <c:strRef>
              <c:f>Sheet1!$A$2:$A$17</c:f>
              <c:strCache>
                <c:ptCount val="16"/>
                <c:pt idx="1">
                  <c:v>2001</c:v>
                </c:pt>
                <c:pt idx="3">
                  <c:v>2003</c:v>
                </c:pt>
                <c:pt idx="5">
                  <c:v>2005</c:v>
                </c:pt>
                <c:pt idx="7">
                  <c:v>2007</c:v>
                </c:pt>
                <c:pt idx="9">
                  <c:v>2009</c:v>
                </c:pt>
                <c:pt idx="11">
                  <c:v>2011</c:v>
                </c:pt>
                <c:pt idx="13">
                  <c:v>2013</c:v>
                </c:pt>
                <c:pt idx="15">
                  <c:v>2015 e</c:v>
                </c:pt>
              </c:strCache>
            </c:strRef>
          </c:cat>
          <c:val>
            <c:numRef>
              <c:f>Sheet1!$C$2:$C$17</c:f>
              <c:numCache>
                <c:formatCode>General</c:formatCode>
                <c:ptCount val="16"/>
                <c:pt idx="0">
                  <c:v>28.6</c:v>
                </c:pt>
                <c:pt idx="1">
                  <c:v>6</c:v>
                </c:pt>
                <c:pt idx="2">
                  <c:v>26.5</c:v>
                </c:pt>
                <c:pt idx="3">
                  <c:v>28.1</c:v>
                </c:pt>
                <c:pt idx="4">
                  <c:v>24.4</c:v>
                </c:pt>
                <c:pt idx="5">
                  <c:v>23.6</c:v>
                </c:pt>
                <c:pt idx="6">
                  <c:v>25.2</c:v>
                </c:pt>
                <c:pt idx="7">
                  <c:v>20.2</c:v>
                </c:pt>
                <c:pt idx="8">
                  <c:v>8.5</c:v>
                </c:pt>
                <c:pt idx="9">
                  <c:v>-10.8</c:v>
                </c:pt>
                <c:pt idx="10">
                  <c:v>25.3</c:v>
                </c:pt>
                <c:pt idx="11">
                  <c:v>13.9</c:v>
                </c:pt>
                <c:pt idx="12">
                  <c:v>5.9</c:v>
                </c:pt>
                <c:pt idx="13">
                  <c:v>8</c:v>
                </c:pt>
                <c:pt idx="14">
                  <c:v>5.4</c:v>
                </c:pt>
                <c:pt idx="15">
                  <c:v>-2.1</c:v>
                </c:pt>
              </c:numCache>
            </c:numRef>
          </c:val>
          <c:smooth val="0"/>
        </c:ser>
        <c:dLbls>
          <c:showLegendKey val="0"/>
          <c:showVal val="0"/>
          <c:showCatName val="0"/>
          <c:showSerName val="0"/>
          <c:showPercent val="0"/>
          <c:showBubbleSize val="0"/>
        </c:dLbls>
        <c:marker val="1"/>
        <c:smooth val="0"/>
        <c:axId val="38159360"/>
        <c:axId val="84372288"/>
      </c:lineChart>
      <c:catAx>
        <c:axId val="38159360"/>
        <c:scaling>
          <c:orientation val="minMax"/>
        </c:scaling>
        <c:delete val="0"/>
        <c:axPos val="b"/>
        <c:numFmt formatCode="General" sourceLinked="1"/>
        <c:majorTickMark val="out"/>
        <c:minorTickMark val="none"/>
        <c:tickLblPos val="low"/>
        <c:crossAx val="84372288"/>
        <c:crosses val="autoZero"/>
        <c:auto val="1"/>
        <c:lblAlgn val="ctr"/>
        <c:lblOffset val="100"/>
        <c:noMultiLvlLbl val="0"/>
      </c:catAx>
      <c:valAx>
        <c:axId val="84372288"/>
        <c:scaling>
          <c:orientation val="minMax"/>
          <c:max val="35"/>
          <c:min val="-15"/>
        </c:scaling>
        <c:delete val="0"/>
        <c:axPos val="l"/>
        <c:majorGridlines>
          <c:spPr>
            <a:ln>
              <a:solidFill>
                <a:schemeClr val="bg1">
                  <a:lumMod val="50000"/>
                </a:schemeClr>
              </a:solidFill>
            </a:ln>
          </c:spPr>
        </c:majorGridlines>
        <c:numFmt formatCode="General" sourceLinked="1"/>
        <c:majorTickMark val="out"/>
        <c:minorTickMark val="none"/>
        <c:tickLblPos val="nextTo"/>
        <c:spPr>
          <a:ln>
            <a:solidFill>
              <a:schemeClr val="bg1">
                <a:lumMod val="65000"/>
              </a:schemeClr>
            </a:solidFill>
          </a:ln>
        </c:spPr>
        <c:crossAx val="38159360"/>
        <c:crosses val="autoZero"/>
        <c:crossBetween val="between"/>
        <c:majorUnit val="5"/>
        <c:minorUnit val="4"/>
      </c:valAx>
      <c:spPr>
        <a:solidFill>
          <a:schemeClr val="bg1"/>
        </a:solidFill>
        <a:ln>
          <a:solidFill>
            <a:schemeClr val="tx1"/>
          </a:solidFill>
        </a:ln>
      </c:spPr>
    </c:plotArea>
    <c:legend>
      <c:legendPos val="b"/>
      <c:layout>
        <c:manualLayout>
          <c:xMode val="edge"/>
          <c:yMode val="edge"/>
          <c:x val="0.12372299616394106"/>
          <c:y val="0.90175341893760519"/>
          <c:w val="0.75255400767211789"/>
          <c:h val="5.0804716543160787E-2"/>
        </c:manualLayout>
      </c:layout>
      <c:overlay val="0"/>
    </c:legend>
    <c:plotVisOnly val="1"/>
    <c:dispBlanksAs val="gap"/>
    <c:showDLblsOverMax val="0"/>
  </c:chart>
  <c:txPr>
    <a:bodyPr/>
    <a:lstStyle/>
    <a:p>
      <a:pPr>
        <a:defRPr sz="12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16677457758098E-2"/>
          <c:y val="2.9539531533321742E-2"/>
          <c:w val="0.87557272847525358"/>
          <c:h val="0.72693926823815802"/>
        </c:manualLayout>
      </c:layout>
      <c:lineChart>
        <c:grouping val="standard"/>
        <c:varyColors val="0"/>
        <c:ser>
          <c:idx val="0"/>
          <c:order val="0"/>
          <c:tx>
            <c:strRef>
              <c:f>Sheet1!$B$1</c:f>
              <c:strCache>
                <c:ptCount val="1"/>
                <c:pt idx="0">
                  <c:v>Taux de change effectif nominal (échelle de gauche)¹</c:v>
                </c:pt>
              </c:strCache>
            </c:strRef>
          </c:tx>
          <c:spPr>
            <a:ln>
              <a:solidFill>
                <a:srgbClr val="C00000"/>
              </a:solidFill>
            </a:ln>
          </c:spPr>
          <c:marker>
            <c:symbol val="none"/>
          </c:marker>
          <c:cat>
            <c:numRef>
              <c:f>Sheet1!$A$2:$A$784</c:f>
              <c:numCache>
                <c:formatCode>m/d/yyyy</c:formatCode>
                <c:ptCount val="783"/>
                <c:pt idx="0">
                  <c:v>41275</c:v>
                </c:pt>
                <c:pt idx="1">
                  <c:v>41276</c:v>
                </c:pt>
                <c:pt idx="2">
                  <c:v>41277</c:v>
                </c:pt>
                <c:pt idx="3">
                  <c:v>41278</c:v>
                </c:pt>
                <c:pt idx="4">
                  <c:v>41281</c:v>
                </c:pt>
                <c:pt idx="5">
                  <c:v>41282</c:v>
                </c:pt>
                <c:pt idx="6">
                  <c:v>41283</c:v>
                </c:pt>
                <c:pt idx="7">
                  <c:v>41284</c:v>
                </c:pt>
                <c:pt idx="8">
                  <c:v>41285</c:v>
                </c:pt>
                <c:pt idx="9">
                  <c:v>41288</c:v>
                </c:pt>
                <c:pt idx="10">
                  <c:v>41289</c:v>
                </c:pt>
                <c:pt idx="11">
                  <c:v>41290</c:v>
                </c:pt>
                <c:pt idx="12">
                  <c:v>41291</c:v>
                </c:pt>
                <c:pt idx="13">
                  <c:v>41292</c:v>
                </c:pt>
                <c:pt idx="14">
                  <c:v>41295</c:v>
                </c:pt>
                <c:pt idx="15">
                  <c:v>41296</c:v>
                </c:pt>
                <c:pt idx="16">
                  <c:v>41297</c:v>
                </c:pt>
                <c:pt idx="17">
                  <c:v>41298</c:v>
                </c:pt>
                <c:pt idx="18">
                  <c:v>41299</c:v>
                </c:pt>
                <c:pt idx="19">
                  <c:v>41302</c:v>
                </c:pt>
                <c:pt idx="20">
                  <c:v>41303</c:v>
                </c:pt>
                <c:pt idx="21">
                  <c:v>41304</c:v>
                </c:pt>
                <c:pt idx="22">
                  <c:v>41305</c:v>
                </c:pt>
                <c:pt idx="23">
                  <c:v>41306</c:v>
                </c:pt>
                <c:pt idx="24">
                  <c:v>41309</c:v>
                </c:pt>
                <c:pt idx="25">
                  <c:v>41310</c:v>
                </c:pt>
                <c:pt idx="26">
                  <c:v>41311</c:v>
                </c:pt>
                <c:pt idx="27">
                  <c:v>41312</c:v>
                </c:pt>
                <c:pt idx="28">
                  <c:v>41313</c:v>
                </c:pt>
                <c:pt idx="29">
                  <c:v>41316</c:v>
                </c:pt>
                <c:pt idx="30">
                  <c:v>41317</c:v>
                </c:pt>
                <c:pt idx="31">
                  <c:v>41318</c:v>
                </c:pt>
                <c:pt idx="32">
                  <c:v>41319</c:v>
                </c:pt>
                <c:pt idx="33">
                  <c:v>41320</c:v>
                </c:pt>
                <c:pt idx="34">
                  <c:v>41323</c:v>
                </c:pt>
                <c:pt idx="35">
                  <c:v>41324</c:v>
                </c:pt>
                <c:pt idx="36">
                  <c:v>41325</c:v>
                </c:pt>
                <c:pt idx="37">
                  <c:v>41326</c:v>
                </c:pt>
                <c:pt idx="38">
                  <c:v>41327</c:v>
                </c:pt>
                <c:pt idx="39">
                  <c:v>41330</c:v>
                </c:pt>
                <c:pt idx="40">
                  <c:v>41331</c:v>
                </c:pt>
                <c:pt idx="41">
                  <c:v>41332</c:v>
                </c:pt>
                <c:pt idx="42">
                  <c:v>41333</c:v>
                </c:pt>
                <c:pt idx="43">
                  <c:v>41334</c:v>
                </c:pt>
                <c:pt idx="44">
                  <c:v>41337</c:v>
                </c:pt>
                <c:pt idx="45">
                  <c:v>41338</c:v>
                </c:pt>
                <c:pt idx="46">
                  <c:v>41339</c:v>
                </c:pt>
                <c:pt idx="47">
                  <c:v>41340</c:v>
                </c:pt>
                <c:pt idx="48">
                  <c:v>41341</c:v>
                </c:pt>
                <c:pt idx="49">
                  <c:v>41344</c:v>
                </c:pt>
                <c:pt idx="50">
                  <c:v>41345</c:v>
                </c:pt>
                <c:pt idx="51">
                  <c:v>41346</c:v>
                </c:pt>
                <c:pt idx="52">
                  <c:v>41347</c:v>
                </c:pt>
                <c:pt idx="53">
                  <c:v>41348</c:v>
                </c:pt>
                <c:pt idx="54">
                  <c:v>41351</c:v>
                </c:pt>
                <c:pt idx="55">
                  <c:v>41352</c:v>
                </c:pt>
                <c:pt idx="56">
                  <c:v>41353</c:v>
                </c:pt>
                <c:pt idx="57">
                  <c:v>41354</c:v>
                </c:pt>
                <c:pt idx="58">
                  <c:v>41355</c:v>
                </c:pt>
                <c:pt idx="59">
                  <c:v>41358</c:v>
                </c:pt>
                <c:pt idx="60">
                  <c:v>41359</c:v>
                </c:pt>
                <c:pt idx="61">
                  <c:v>41360</c:v>
                </c:pt>
                <c:pt idx="62">
                  <c:v>41361</c:v>
                </c:pt>
                <c:pt idx="63">
                  <c:v>41362</c:v>
                </c:pt>
                <c:pt idx="64">
                  <c:v>41365</c:v>
                </c:pt>
                <c:pt idx="65">
                  <c:v>41366</c:v>
                </c:pt>
                <c:pt idx="66">
                  <c:v>41367</c:v>
                </c:pt>
                <c:pt idx="67">
                  <c:v>41368</c:v>
                </c:pt>
                <c:pt idx="68">
                  <c:v>41369</c:v>
                </c:pt>
                <c:pt idx="69">
                  <c:v>41372</c:v>
                </c:pt>
                <c:pt idx="70">
                  <c:v>41373</c:v>
                </c:pt>
                <c:pt idx="71">
                  <c:v>41374</c:v>
                </c:pt>
                <c:pt idx="72">
                  <c:v>41375</c:v>
                </c:pt>
                <c:pt idx="73">
                  <c:v>41376</c:v>
                </c:pt>
                <c:pt idx="74">
                  <c:v>41379</c:v>
                </c:pt>
                <c:pt idx="75">
                  <c:v>41380</c:v>
                </c:pt>
                <c:pt idx="76">
                  <c:v>41381</c:v>
                </c:pt>
                <c:pt idx="77">
                  <c:v>41382</c:v>
                </c:pt>
                <c:pt idx="78">
                  <c:v>41383</c:v>
                </c:pt>
                <c:pt idx="79">
                  <c:v>41386</c:v>
                </c:pt>
                <c:pt idx="80">
                  <c:v>41387</c:v>
                </c:pt>
                <c:pt idx="81">
                  <c:v>41388</c:v>
                </c:pt>
                <c:pt idx="82">
                  <c:v>41389</c:v>
                </c:pt>
                <c:pt idx="83">
                  <c:v>41390</c:v>
                </c:pt>
                <c:pt idx="84">
                  <c:v>41393</c:v>
                </c:pt>
                <c:pt idx="85">
                  <c:v>41394</c:v>
                </c:pt>
                <c:pt idx="86">
                  <c:v>41395</c:v>
                </c:pt>
                <c:pt idx="87">
                  <c:v>41396</c:v>
                </c:pt>
                <c:pt idx="88">
                  <c:v>41397</c:v>
                </c:pt>
                <c:pt idx="89">
                  <c:v>41400</c:v>
                </c:pt>
                <c:pt idx="90">
                  <c:v>41401</c:v>
                </c:pt>
                <c:pt idx="91">
                  <c:v>41402</c:v>
                </c:pt>
                <c:pt idx="92">
                  <c:v>41403</c:v>
                </c:pt>
                <c:pt idx="93">
                  <c:v>41404</c:v>
                </c:pt>
                <c:pt idx="94">
                  <c:v>41407</c:v>
                </c:pt>
                <c:pt idx="95">
                  <c:v>41408</c:v>
                </c:pt>
                <c:pt idx="96">
                  <c:v>41409</c:v>
                </c:pt>
                <c:pt idx="97">
                  <c:v>41410</c:v>
                </c:pt>
                <c:pt idx="98">
                  <c:v>41411</c:v>
                </c:pt>
                <c:pt idx="99">
                  <c:v>41414</c:v>
                </c:pt>
                <c:pt idx="100">
                  <c:v>41415</c:v>
                </c:pt>
                <c:pt idx="101">
                  <c:v>41416</c:v>
                </c:pt>
                <c:pt idx="102">
                  <c:v>41417</c:v>
                </c:pt>
                <c:pt idx="103">
                  <c:v>41418</c:v>
                </c:pt>
                <c:pt idx="104">
                  <c:v>41421</c:v>
                </c:pt>
                <c:pt idx="105">
                  <c:v>41422</c:v>
                </c:pt>
                <c:pt idx="106">
                  <c:v>41423</c:v>
                </c:pt>
                <c:pt idx="107">
                  <c:v>41424</c:v>
                </c:pt>
                <c:pt idx="108">
                  <c:v>41425</c:v>
                </c:pt>
                <c:pt idx="109">
                  <c:v>41428</c:v>
                </c:pt>
                <c:pt idx="110">
                  <c:v>41429</c:v>
                </c:pt>
                <c:pt idx="111">
                  <c:v>41430</c:v>
                </c:pt>
                <c:pt idx="112">
                  <c:v>41431</c:v>
                </c:pt>
                <c:pt idx="113">
                  <c:v>41432</c:v>
                </c:pt>
                <c:pt idx="114">
                  <c:v>41435</c:v>
                </c:pt>
                <c:pt idx="115">
                  <c:v>41436</c:v>
                </c:pt>
                <c:pt idx="116">
                  <c:v>41437</c:v>
                </c:pt>
                <c:pt idx="117">
                  <c:v>41438</c:v>
                </c:pt>
                <c:pt idx="118">
                  <c:v>41439</c:v>
                </c:pt>
                <c:pt idx="119">
                  <c:v>41442</c:v>
                </c:pt>
                <c:pt idx="120">
                  <c:v>41443</c:v>
                </c:pt>
                <c:pt idx="121">
                  <c:v>41444</c:v>
                </c:pt>
                <c:pt idx="122">
                  <c:v>41445</c:v>
                </c:pt>
                <c:pt idx="123">
                  <c:v>41446</c:v>
                </c:pt>
                <c:pt idx="124">
                  <c:v>41449</c:v>
                </c:pt>
                <c:pt idx="125">
                  <c:v>41450</c:v>
                </c:pt>
                <c:pt idx="126">
                  <c:v>41451</c:v>
                </c:pt>
                <c:pt idx="127">
                  <c:v>41452</c:v>
                </c:pt>
                <c:pt idx="128">
                  <c:v>41453</c:v>
                </c:pt>
                <c:pt idx="129">
                  <c:v>41456</c:v>
                </c:pt>
                <c:pt idx="130">
                  <c:v>41457</c:v>
                </c:pt>
                <c:pt idx="131">
                  <c:v>41458</c:v>
                </c:pt>
                <c:pt idx="132">
                  <c:v>41459</c:v>
                </c:pt>
                <c:pt idx="133">
                  <c:v>41460</c:v>
                </c:pt>
                <c:pt idx="134">
                  <c:v>41463</c:v>
                </c:pt>
                <c:pt idx="135">
                  <c:v>41464</c:v>
                </c:pt>
                <c:pt idx="136">
                  <c:v>41465</c:v>
                </c:pt>
                <c:pt idx="137">
                  <c:v>41466</c:v>
                </c:pt>
                <c:pt idx="138">
                  <c:v>41467</c:v>
                </c:pt>
                <c:pt idx="139">
                  <c:v>41470</c:v>
                </c:pt>
                <c:pt idx="140">
                  <c:v>41471</c:v>
                </c:pt>
                <c:pt idx="141">
                  <c:v>41472</c:v>
                </c:pt>
                <c:pt idx="142">
                  <c:v>41473</c:v>
                </c:pt>
                <c:pt idx="143">
                  <c:v>41474</c:v>
                </c:pt>
                <c:pt idx="144">
                  <c:v>41477</c:v>
                </c:pt>
                <c:pt idx="145">
                  <c:v>41478</c:v>
                </c:pt>
                <c:pt idx="146">
                  <c:v>41479</c:v>
                </c:pt>
                <c:pt idx="147">
                  <c:v>41480</c:v>
                </c:pt>
                <c:pt idx="148">
                  <c:v>41481</c:v>
                </c:pt>
                <c:pt idx="149">
                  <c:v>41484</c:v>
                </c:pt>
                <c:pt idx="150">
                  <c:v>41485</c:v>
                </c:pt>
                <c:pt idx="151">
                  <c:v>41486</c:v>
                </c:pt>
                <c:pt idx="152">
                  <c:v>41487</c:v>
                </c:pt>
                <c:pt idx="153">
                  <c:v>41488</c:v>
                </c:pt>
                <c:pt idx="154">
                  <c:v>41491</c:v>
                </c:pt>
                <c:pt idx="155">
                  <c:v>41492</c:v>
                </c:pt>
                <c:pt idx="156">
                  <c:v>41493</c:v>
                </c:pt>
                <c:pt idx="157">
                  <c:v>41494</c:v>
                </c:pt>
                <c:pt idx="158">
                  <c:v>41495</c:v>
                </c:pt>
                <c:pt idx="159">
                  <c:v>41498</c:v>
                </c:pt>
                <c:pt idx="160">
                  <c:v>41499</c:v>
                </c:pt>
                <c:pt idx="161">
                  <c:v>41500</c:v>
                </c:pt>
                <c:pt idx="162">
                  <c:v>41501</c:v>
                </c:pt>
                <c:pt idx="163">
                  <c:v>41502</c:v>
                </c:pt>
                <c:pt idx="164">
                  <c:v>41505</c:v>
                </c:pt>
                <c:pt idx="165">
                  <c:v>41506</c:v>
                </c:pt>
                <c:pt idx="166">
                  <c:v>41507</c:v>
                </c:pt>
                <c:pt idx="167">
                  <c:v>41508</c:v>
                </c:pt>
                <c:pt idx="168">
                  <c:v>41509</c:v>
                </c:pt>
                <c:pt idx="169">
                  <c:v>41512</c:v>
                </c:pt>
                <c:pt idx="170">
                  <c:v>41513</c:v>
                </c:pt>
                <c:pt idx="171">
                  <c:v>41514</c:v>
                </c:pt>
                <c:pt idx="172">
                  <c:v>41515</c:v>
                </c:pt>
                <c:pt idx="173">
                  <c:v>41516</c:v>
                </c:pt>
                <c:pt idx="174">
                  <c:v>41519</c:v>
                </c:pt>
                <c:pt idx="175">
                  <c:v>41520</c:v>
                </c:pt>
                <c:pt idx="176">
                  <c:v>41521</c:v>
                </c:pt>
                <c:pt idx="177">
                  <c:v>41522</c:v>
                </c:pt>
                <c:pt idx="178">
                  <c:v>41523</c:v>
                </c:pt>
                <c:pt idx="179">
                  <c:v>41526</c:v>
                </c:pt>
                <c:pt idx="180">
                  <c:v>41527</c:v>
                </c:pt>
                <c:pt idx="181">
                  <c:v>41528</c:v>
                </c:pt>
                <c:pt idx="182">
                  <c:v>41529</c:v>
                </c:pt>
                <c:pt idx="183">
                  <c:v>41530</c:v>
                </c:pt>
                <c:pt idx="184">
                  <c:v>41533</c:v>
                </c:pt>
                <c:pt idx="185">
                  <c:v>41534</c:v>
                </c:pt>
                <c:pt idx="186">
                  <c:v>41535</c:v>
                </c:pt>
                <c:pt idx="187">
                  <c:v>41536</c:v>
                </c:pt>
                <c:pt idx="188">
                  <c:v>41537</c:v>
                </c:pt>
                <c:pt idx="189">
                  <c:v>41540</c:v>
                </c:pt>
                <c:pt idx="190">
                  <c:v>41541</c:v>
                </c:pt>
                <c:pt idx="191">
                  <c:v>41542</c:v>
                </c:pt>
                <c:pt idx="192">
                  <c:v>41543</c:v>
                </c:pt>
                <c:pt idx="193">
                  <c:v>41544</c:v>
                </c:pt>
                <c:pt idx="194">
                  <c:v>41547</c:v>
                </c:pt>
                <c:pt idx="195">
                  <c:v>41548</c:v>
                </c:pt>
                <c:pt idx="196">
                  <c:v>41549</c:v>
                </c:pt>
                <c:pt idx="197">
                  <c:v>41550</c:v>
                </c:pt>
                <c:pt idx="198">
                  <c:v>41551</c:v>
                </c:pt>
                <c:pt idx="199">
                  <c:v>41554</c:v>
                </c:pt>
                <c:pt idx="200">
                  <c:v>41555</c:v>
                </c:pt>
                <c:pt idx="201">
                  <c:v>41556</c:v>
                </c:pt>
                <c:pt idx="202">
                  <c:v>41557</c:v>
                </c:pt>
                <c:pt idx="203">
                  <c:v>41558</c:v>
                </c:pt>
                <c:pt idx="204">
                  <c:v>41561</c:v>
                </c:pt>
                <c:pt idx="205">
                  <c:v>41562</c:v>
                </c:pt>
                <c:pt idx="206">
                  <c:v>41563</c:v>
                </c:pt>
                <c:pt idx="207">
                  <c:v>41564</c:v>
                </c:pt>
                <c:pt idx="208">
                  <c:v>41565</c:v>
                </c:pt>
                <c:pt idx="209">
                  <c:v>41568</c:v>
                </c:pt>
                <c:pt idx="210">
                  <c:v>41569</c:v>
                </c:pt>
                <c:pt idx="211">
                  <c:v>41570</c:v>
                </c:pt>
                <c:pt idx="212">
                  <c:v>41571</c:v>
                </c:pt>
                <c:pt idx="213">
                  <c:v>41572</c:v>
                </c:pt>
                <c:pt idx="214">
                  <c:v>41575</c:v>
                </c:pt>
                <c:pt idx="215">
                  <c:v>41576</c:v>
                </c:pt>
                <c:pt idx="216">
                  <c:v>41577</c:v>
                </c:pt>
                <c:pt idx="217">
                  <c:v>41578</c:v>
                </c:pt>
                <c:pt idx="218">
                  <c:v>41579</c:v>
                </c:pt>
                <c:pt idx="219">
                  <c:v>41582</c:v>
                </c:pt>
                <c:pt idx="220">
                  <c:v>41583</c:v>
                </c:pt>
                <c:pt idx="221">
                  <c:v>41584</c:v>
                </c:pt>
                <c:pt idx="222">
                  <c:v>41585</c:v>
                </c:pt>
                <c:pt idx="223">
                  <c:v>41586</c:v>
                </c:pt>
                <c:pt idx="224">
                  <c:v>41589</c:v>
                </c:pt>
                <c:pt idx="225">
                  <c:v>41590</c:v>
                </c:pt>
                <c:pt idx="226">
                  <c:v>41591</c:v>
                </c:pt>
                <c:pt idx="227">
                  <c:v>41592</c:v>
                </c:pt>
                <c:pt idx="228">
                  <c:v>41593</c:v>
                </c:pt>
                <c:pt idx="229">
                  <c:v>41596</c:v>
                </c:pt>
                <c:pt idx="230">
                  <c:v>41597</c:v>
                </c:pt>
                <c:pt idx="231">
                  <c:v>41598</c:v>
                </c:pt>
                <c:pt idx="232">
                  <c:v>41599</c:v>
                </c:pt>
                <c:pt idx="233">
                  <c:v>41600</c:v>
                </c:pt>
                <c:pt idx="234">
                  <c:v>41603</c:v>
                </c:pt>
                <c:pt idx="235">
                  <c:v>41604</c:v>
                </c:pt>
                <c:pt idx="236">
                  <c:v>41605</c:v>
                </c:pt>
                <c:pt idx="237">
                  <c:v>41606</c:v>
                </c:pt>
                <c:pt idx="238">
                  <c:v>41607</c:v>
                </c:pt>
                <c:pt idx="239">
                  <c:v>41610</c:v>
                </c:pt>
                <c:pt idx="240">
                  <c:v>41611</c:v>
                </c:pt>
                <c:pt idx="241">
                  <c:v>41612</c:v>
                </c:pt>
                <c:pt idx="242">
                  <c:v>41613</c:v>
                </c:pt>
                <c:pt idx="243">
                  <c:v>41614</c:v>
                </c:pt>
                <c:pt idx="244">
                  <c:v>41617</c:v>
                </c:pt>
                <c:pt idx="245">
                  <c:v>41618</c:v>
                </c:pt>
                <c:pt idx="246">
                  <c:v>41619</c:v>
                </c:pt>
                <c:pt idx="247">
                  <c:v>41620</c:v>
                </c:pt>
                <c:pt idx="248">
                  <c:v>41621</c:v>
                </c:pt>
                <c:pt idx="249">
                  <c:v>41624</c:v>
                </c:pt>
                <c:pt idx="250">
                  <c:v>41625</c:v>
                </c:pt>
                <c:pt idx="251">
                  <c:v>41626</c:v>
                </c:pt>
                <c:pt idx="252">
                  <c:v>41627</c:v>
                </c:pt>
                <c:pt idx="253">
                  <c:v>41628</c:v>
                </c:pt>
                <c:pt idx="254">
                  <c:v>41631</c:v>
                </c:pt>
                <c:pt idx="255">
                  <c:v>41632</c:v>
                </c:pt>
                <c:pt idx="256">
                  <c:v>41633</c:v>
                </c:pt>
                <c:pt idx="257">
                  <c:v>41634</c:v>
                </c:pt>
                <c:pt idx="258">
                  <c:v>41635</c:v>
                </c:pt>
                <c:pt idx="259">
                  <c:v>41638</c:v>
                </c:pt>
                <c:pt idx="260">
                  <c:v>41639</c:v>
                </c:pt>
                <c:pt idx="261">
                  <c:v>41640</c:v>
                </c:pt>
                <c:pt idx="262">
                  <c:v>41641</c:v>
                </c:pt>
                <c:pt idx="263">
                  <c:v>41642</c:v>
                </c:pt>
                <c:pt idx="264">
                  <c:v>41645</c:v>
                </c:pt>
                <c:pt idx="265">
                  <c:v>41646</c:v>
                </c:pt>
                <c:pt idx="266">
                  <c:v>41647</c:v>
                </c:pt>
                <c:pt idx="267">
                  <c:v>41648</c:v>
                </c:pt>
                <c:pt idx="268">
                  <c:v>41649</c:v>
                </c:pt>
                <c:pt idx="269">
                  <c:v>41652</c:v>
                </c:pt>
                <c:pt idx="270">
                  <c:v>41653</c:v>
                </c:pt>
                <c:pt idx="271">
                  <c:v>41654</c:v>
                </c:pt>
                <c:pt idx="272">
                  <c:v>41655</c:v>
                </c:pt>
                <c:pt idx="273">
                  <c:v>41656</c:v>
                </c:pt>
                <c:pt idx="274">
                  <c:v>41659</c:v>
                </c:pt>
                <c:pt idx="275">
                  <c:v>41660</c:v>
                </c:pt>
                <c:pt idx="276">
                  <c:v>41661</c:v>
                </c:pt>
                <c:pt idx="277">
                  <c:v>41662</c:v>
                </c:pt>
                <c:pt idx="278">
                  <c:v>41663</c:v>
                </c:pt>
                <c:pt idx="279">
                  <c:v>41666</c:v>
                </c:pt>
                <c:pt idx="280">
                  <c:v>41667</c:v>
                </c:pt>
                <c:pt idx="281">
                  <c:v>41668</c:v>
                </c:pt>
                <c:pt idx="282">
                  <c:v>41669</c:v>
                </c:pt>
                <c:pt idx="283">
                  <c:v>41670</c:v>
                </c:pt>
                <c:pt idx="284">
                  <c:v>41673</c:v>
                </c:pt>
                <c:pt idx="285">
                  <c:v>41674</c:v>
                </c:pt>
                <c:pt idx="286">
                  <c:v>41675</c:v>
                </c:pt>
                <c:pt idx="287">
                  <c:v>41676</c:v>
                </c:pt>
                <c:pt idx="288">
                  <c:v>41677</c:v>
                </c:pt>
                <c:pt idx="289">
                  <c:v>41680</c:v>
                </c:pt>
                <c:pt idx="290">
                  <c:v>41681</c:v>
                </c:pt>
                <c:pt idx="291">
                  <c:v>41682</c:v>
                </c:pt>
                <c:pt idx="292">
                  <c:v>41683</c:v>
                </c:pt>
                <c:pt idx="293">
                  <c:v>41684</c:v>
                </c:pt>
                <c:pt idx="294">
                  <c:v>41687</c:v>
                </c:pt>
                <c:pt idx="295">
                  <c:v>41688</c:v>
                </c:pt>
                <c:pt idx="296">
                  <c:v>41689</c:v>
                </c:pt>
                <c:pt idx="297">
                  <c:v>41690</c:v>
                </c:pt>
                <c:pt idx="298">
                  <c:v>41691</c:v>
                </c:pt>
                <c:pt idx="299">
                  <c:v>41694</c:v>
                </c:pt>
                <c:pt idx="300">
                  <c:v>41695</c:v>
                </c:pt>
                <c:pt idx="301">
                  <c:v>41696</c:v>
                </c:pt>
                <c:pt idx="302">
                  <c:v>41697</c:v>
                </c:pt>
                <c:pt idx="303">
                  <c:v>41698</c:v>
                </c:pt>
                <c:pt idx="304">
                  <c:v>41701</c:v>
                </c:pt>
                <c:pt idx="305">
                  <c:v>41702</c:v>
                </c:pt>
                <c:pt idx="306">
                  <c:v>41703</c:v>
                </c:pt>
                <c:pt idx="307">
                  <c:v>41704</c:v>
                </c:pt>
                <c:pt idx="308">
                  <c:v>41705</c:v>
                </c:pt>
                <c:pt idx="309">
                  <c:v>41708</c:v>
                </c:pt>
                <c:pt idx="310">
                  <c:v>41709</c:v>
                </c:pt>
                <c:pt idx="311">
                  <c:v>41710</c:v>
                </c:pt>
                <c:pt idx="312">
                  <c:v>41711</c:v>
                </c:pt>
                <c:pt idx="313">
                  <c:v>41712</c:v>
                </c:pt>
                <c:pt idx="314">
                  <c:v>41715</c:v>
                </c:pt>
                <c:pt idx="315">
                  <c:v>41716</c:v>
                </c:pt>
                <c:pt idx="316">
                  <c:v>41717</c:v>
                </c:pt>
                <c:pt idx="317">
                  <c:v>41718</c:v>
                </c:pt>
                <c:pt idx="318">
                  <c:v>41719</c:v>
                </c:pt>
                <c:pt idx="319">
                  <c:v>41722</c:v>
                </c:pt>
                <c:pt idx="320">
                  <c:v>41723</c:v>
                </c:pt>
                <c:pt idx="321">
                  <c:v>41724</c:v>
                </c:pt>
                <c:pt idx="322">
                  <c:v>41725</c:v>
                </c:pt>
                <c:pt idx="323">
                  <c:v>41726</c:v>
                </c:pt>
                <c:pt idx="324">
                  <c:v>41729</c:v>
                </c:pt>
                <c:pt idx="325">
                  <c:v>41730</c:v>
                </c:pt>
                <c:pt idx="326">
                  <c:v>41731</c:v>
                </c:pt>
                <c:pt idx="327">
                  <c:v>41732</c:v>
                </c:pt>
                <c:pt idx="328">
                  <c:v>41733</c:v>
                </c:pt>
                <c:pt idx="329">
                  <c:v>41736</c:v>
                </c:pt>
                <c:pt idx="330">
                  <c:v>41737</c:v>
                </c:pt>
                <c:pt idx="331">
                  <c:v>41738</c:v>
                </c:pt>
                <c:pt idx="332">
                  <c:v>41739</c:v>
                </c:pt>
                <c:pt idx="333">
                  <c:v>41740</c:v>
                </c:pt>
                <c:pt idx="334">
                  <c:v>41743</c:v>
                </c:pt>
                <c:pt idx="335">
                  <c:v>41744</c:v>
                </c:pt>
                <c:pt idx="336">
                  <c:v>41745</c:v>
                </c:pt>
                <c:pt idx="337">
                  <c:v>41746</c:v>
                </c:pt>
                <c:pt idx="338">
                  <c:v>41747</c:v>
                </c:pt>
                <c:pt idx="339">
                  <c:v>41750</c:v>
                </c:pt>
                <c:pt idx="340">
                  <c:v>41751</c:v>
                </c:pt>
                <c:pt idx="341">
                  <c:v>41752</c:v>
                </c:pt>
                <c:pt idx="342">
                  <c:v>41753</c:v>
                </c:pt>
                <c:pt idx="343">
                  <c:v>41754</c:v>
                </c:pt>
                <c:pt idx="344">
                  <c:v>41757</c:v>
                </c:pt>
                <c:pt idx="345">
                  <c:v>41758</c:v>
                </c:pt>
                <c:pt idx="346">
                  <c:v>41759</c:v>
                </c:pt>
                <c:pt idx="347">
                  <c:v>41760</c:v>
                </c:pt>
                <c:pt idx="348">
                  <c:v>41761</c:v>
                </c:pt>
                <c:pt idx="349">
                  <c:v>41764</c:v>
                </c:pt>
                <c:pt idx="350">
                  <c:v>41765</c:v>
                </c:pt>
                <c:pt idx="351">
                  <c:v>41766</c:v>
                </c:pt>
                <c:pt idx="352">
                  <c:v>41767</c:v>
                </c:pt>
                <c:pt idx="353">
                  <c:v>41768</c:v>
                </c:pt>
                <c:pt idx="354">
                  <c:v>41771</c:v>
                </c:pt>
                <c:pt idx="355">
                  <c:v>41772</c:v>
                </c:pt>
                <c:pt idx="356">
                  <c:v>41773</c:v>
                </c:pt>
                <c:pt idx="357">
                  <c:v>41774</c:v>
                </c:pt>
                <c:pt idx="358">
                  <c:v>41775</c:v>
                </c:pt>
                <c:pt idx="359">
                  <c:v>41778</c:v>
                </c:pt>
                <c:pt idx="360">
                  <c:v>41779</c:v>
                </c:pt>
                <c:pt idx="361">
                  <c:v>41780</c:v>
                </c:pt>
                <c:pt idx="362">
                  <c:v>41781</c:v>
                </c:pt>
                <c:pt idx="363">
                  <c:v>41782</c:v>
                </c:pt>
                <c:pt idx="364">
                  <c:v>41785</c:v>
                </c:pt>
                <c:pt idx="365">
                  <c:v>41786</c:v>
                </c:pt>
                <c:pt idx="366">
                  <c:v>41787</c:v>
                </c:pt>
                <c:pt idx="367">
                  <c:v>41788</c:v>
                </c:pt>
                <c:pt idx="368">
                  <c:v>41789</c:v>
                </c:pt>
                <c:pt idx="369">
                  <c:v>41792</c:v>
                </c:pt>
                <c:pt idx="370">
                  <c:v>41793</c:v>
                </c:pt>
                <c:pt idx="371">
                  <c:v>41794</c:v>
                </c:pt>
                <c:pt idx="372">
                  <c:v>41795</c:v>
                </c:pt>
                <c:pt idx="373">
                  <c:v>41796</c:v>
                </c:pt>
                <c:pt idx="374">
                  <c:v>41799</c:v>
                </c:pt>
                <c:pt idx="375">
                  <c:v>41800</c:v>
                </c:pt>
                <c:pt idx="376">
                  <c:v>41801</c:v>
                </c:pt>
                <c:pt idx="377">
                  <c:v>41802</c:v>
                </c:pt>
                <c:pt idx="378">
                  <c:v>41803</c:v>
                </c:pt>
                <c:pt idx="379">
                  <c:v>41806</c:v>
                </c:pt>
                <c:pt idx="380">
                  <c:v>41807</c:v>
                </c:pt>
                <c:pt idx="381">
                  <c:v>41808</c:v>
                </c:pt>
                <c:pt idx="382">
                  <c:v>41809</c:v>
                </c:pt>
                <c:pt idx="383">
                  <c:v>41810</c:v>
                </c:pt>
                <c:pt idx="384">
                  <c:v>41813</c:v>
                </c:pt>
                <c:pt idx="385">
                  <c:v>41814</c:v>
                </c:pt>
                <c:pt idx="386">
                  <c:v>41815</c:v>
                </c:pt>
                <c:pt idx="387">
                  <c:v>41816</c:v>
                </c:pt>
                <c:pt idx="388">
                  <c:v>41817</c:v>
                </c:pt>
                <c:pt idx="389">
                  <c:v>41820</c:v>
                </c:pt>
                <c:pt idx="390">
                  <c:v>41821</c:v>
                </c:pt>
                <c:pt idx="391">
                  <c:v>41822</c:v>
                </c:pt>
                <c:pt idx="392">
                  <c:v>41823</c:v>
                </c:pt>
                <c:pt idx="393">
                  <c:v>41824</c:v>
                </c:pt>
                <c:pt idx="394">
                  <c:v>41827</c:v>
                </c:pt>
                <c:pt idx="395">
                  <c:v>41828</c:v>
                </c:pt>
                <c:pt idx="396">
                  <c:v>41829</c:v>
                </c:pt>
                <c:pt idx="397">
                  <c:v>41830</c:v>
                </c:pt>
                <c:pt idx="398">
                  <c:v>41831</c:v>
                </c:pt>
                <c:pt idx="399">
                  <c:v>41834</c:v>
                </c:pt>
                <c:pt idx="400">
                  <c:v>41835</c:v>
                </c:pt>
                <c:pt idx="401">
                  <c:v>41836</c:v>
                </c:pt>
                <c:pt idx="402">
                  <c:v>41837</c:v>
                </c:pt>
                <c:pt idx="403">
                  <c:v>41838</c:v>
                </c:pt>
                <c:pt idx="404">
                  <c:v>41841</c:v>
                </c:pt>
                <c:pt idx="405">
                  <c:v>41842</c:v>
                </c:pt>
                <c:pt idx="406">
                  <c:v>41843</c:v>
                </c:pt>
                <c:pt idx="407">
                  <c:v>41844</c:v>
                </c:pt>
                <c:pt idx="408">
                  <c:v>41845</c:v>
                </c:pt>
                <c:pt idx="409">
                  <c:v>41848</c:v>
                </c:pt>
                <c:pt idx="410">
                  <c:v>41849</c:v>
                </c:pt>
                <c:pt idx="411">
                  <c:v>41850</c:v>
                </c:pt>
                <c:pt idx="412">
                  <c:v>41851</c:v>
                </c:pt>
                <c:pt idx="413">
                  <c:v>41852</c:v>
                </c:pt>
                <c:pt idx="414">
                  <c:v>41855</c:v>
                </c:pt>
                <c:pt idx="415">
                  <c:v>41856</c:v>
                </c:pt>
                <c:pt idx="416">
                  <c:v>41857</c:v>
                </c:pt>
                <c:pt idx="417">
                  <c:v>41858</c:v>
                </c:pt>
                <c:pt idx="418">
                  <c:v>41859</c:v>
                </c:pt>
                <c:pt idx="419">
                  <c:v>41862</c:v>
                </c:pt>
                <c:pt idx="420">
                  <c:v>41863</c:v>
                </c:pt>
                <c:pt idx="421">
                  <c:v>41864</c:v>
                </c:pt>
                <c:pt idx="422">
                  <c:v>41865</c:v>
                </c:pt>
                <c:pt idx="423">
                  <c:v>41866</c:v>
                </c:pt>
                <c:pt idx="424">
                  <c:v>41869</c:v>
                </c:pt>
                <c:pt idx="425">
                  <c:v>41870</c:v>
                </c:pt>
                <c:pt idx="426">
                  <c:v>41871</c:v>
                </c:pt>
                <c:pt idx="427">
                  <c:v>41872</c:v>
                </c:pt>
                <c:pt idx="428">
                  <c:v>41873</c:v>
                </c:pt>
                <c:pt idx="429">
                  <c:v>41876</c:v>
                </c:pt>
                <c:pt idx="430">
                  <c:v>41877</c:v>
                </c:pt>
                <c:pt idx="431">
                  <c:v>41878</c:v>
                </c:pt>
                <c:pt idx="432">
                  <c:v>41879</c:v>
                </c:pt>
                <c:pt idx="433">
                  <c:v>41880</c:v>
                </c:pt>
                <c:pt idx="434">
                  <c:v>41883</c:v>
                </c:pt>
                <c:pt idx="435">
                  <c:v>41884</c:v>
                </c:pt>
                <c:pt idx="436">
                  <c:v>41885</c:v>
                </c:pt>
                <c:pt idx="437">
                  <c:v>41886</c:v>
                </c:pt>
                <c:pt idx="438">
                  <c:v>41887</c:v>
                </c:pt>
                <c:pt idx="439">
                  <c:v>41890</c:v>
                </c:pt>
                <c:pt idx="440">
                  <c:v>41891</c:v>
                </c:pt>
                <c:pt idx="441">
                  <c:v>41892</c:v>
                </c:pt>
                <c:pt idx="442">
                  <c:v>41893</c:v>
                </c:pt>
                <c:pt idx="443">
                  <c:v>41894</c:v>
                </c:pt>
                <c:pt idx="444">
                  <c:v>41897</c:v>
                </c:pt>
                <c:pt idx="445">
                  <c:v>41898</c:v>
                </c:pt>
                <c:pt idx="446">
                  <c:v>41899</c:v>
                </c:pt>
                <c:pt idx="447">
                  <c:v>41900</c:v>
                </c:pt>
                <c:pt idx="448">
                  <c:v>41901</c:v>
                </c:pt>
                <c:pt idx="449">
                  <c:v>41904</c:v>
                </c:pt>
                <c:pt idx="450">
                  <c:v>41905</c:v>
                </c:pt>
                <c:pt idx="451">
                  <c:v>41906</c:v>
                </c:pt>
                <c:pt idx="452">
                  <c:v>41907</c:v>
                </c:pt>
                <c:pt idx="453">
                  <c:v>41908</c:v>
                </c:pt>
                <c:pt idx="454">
                  <c:v>41911</c:v>
                </c:pt>
                <c:pt idx="455">
                  <c:v>41912</c:v>
                </c:pt>
                <c:pt idx="456">
                  <c:v>41913</c:v>
                </c:pt>
                <c:pt idx="457">
                  <c:v>41914</c:v>
                </c:pt>
                <c:pt idx="458">
                  <c:v>41915</c:v>
                </c:pt>
                <c:pt idx="459">
                  <c:v>41918</c:v>
                </c:pt>
                <c:pt idx="460">
                  <c:v>41919</c:v>
                </c:pt>
                <c:pt idx="461">
                  <c:v>41920</c:v>
                </c:pt>
                <c:pt idx="462">
                  <c:v>41921</c:v>
                </c:pt>
                <c:pt idx="463">
                  <c:v>41922</c:v>
                </c:pt>
                <c:pt idx="464">
                  <c:v>41925</c:v>
                </c:pt>
                <c:pt idx="465">
                  <c:v>41926</c:v>
                </c:pt>
                <c:pt idx="466">
                  <c:v>41927</c:v>
                </c:pt>
                <c:pt idx="467">
                  <c:v>41928</c:v>
                </c:pt>
                <c:pt idx="468">
                  <c:v>41929</c:v>
                </c:pt>
                <c:pt idx="469">
                  <c:v>41932</c:v>
                </c:pt>
                <c:pt idx="470">
                  <c:v>41933</c:v>
                </c:pt>
                <c:pt idx="471">
                  <c:v>41934</c:v>
                </c:pt>
                <c:pt idx="472">
                  <c:v>41935</c:v>
                </c:pt>
                <c:pt idx="473">
                  <c:v>41936</c:v>
                </c:pt>
                <c:pt idx="474">
                  <c:v>41939</c:v>
                </c:pt>
                <c:pt idx="475">
                  <c:v>41940</c:v>
                </c:pt>
                <c:pt idx="476">
                  <c:v>41941</c:v>
                </c:pt>
                <c:pt idx="477">
                  <c:v>41942</c:v>
                </c:pt>
                <c:pt idx="478">
                  <c:v>41943</c:v>
                </c:pt>
                <c:pt idx="479">
                  <c:v>41946</c:v>
                </c:pt>
                <c:pt idx="480">
                  <c:v>41947</c:v>
                </c:pt>
                <c:pt idx="481">
                  <c:v>41948</c:v>
                </c:pt>
                <c:pt idx="482">
                  <c:v>41949</c:v>
                </c:pt>
                <c:pt idx="483">
                  <c:v>41950</c:v>
                </c:pt>
                <c:pt idx="484">
                  <c:v>41953</c:v>
                </c:pt>
                <c:pt idx="485">
                  <c:v>41954</c:v>
                </c:pt>
                <c:pt idx="486">
                  <c:v>41955</c:v>
                </c:pt>
                <c:pt idx="487">
                  <c:v>41956</c:v>
                </c:pt>
                <c:pt idx="488">
                  <c:v>41957</c:v>
                </c:pt>
                <c:pt idx="489">
                  <c:v>41960</c:v>
                </c:pt>
                <c:pt idx="490">
                  <c:v>41961</c:v>
                </c:pt>
                <c:pt idx="491">
                  <c:v>41962</c:v>
                </c:pt>
                <c:pt idx="492">
                  <c:v>41963</c:v>
                </c:pt>
                <c:pt idx="493">
                  <c:v>41964</c:v>
                </c:pt>
                <c:pt idx="494">
                  <c:v>41967</c:v>
                </c:pt>
                <c:pt idx="495">
                  <c:v>41968</c:v>
                </c:pt>
                <c:pt idx="496">
                  <c:v>41969</c:v>
                </c:pt>
                <c:pt idx="497">
                  <c:v>41970</c:v>
                </c:pt>
                <c:pt idx="498">
                  <c:v>41971</c:v>
                </c:pt>
                <c:pt idx="499">
                  <c:v>41974</c:v>
                </c:pt>
                <c:pt idx="500">
                  <c:v>41975</c:v>
                </c:pt>
                <c:pt idx="501">
                  <c:v>41976</c:v>
                </c:pt>
                <c:pt idx="502">
                  <c:v>41977</c:v>
                </c:pt>
                <c:pt idx="503">
                  <c:v>41978</c:v>
                </c:pt>
                <c:pt idx="504">
                  <c:v>41981</c:v>
                </c:pt>
                <c:pt idx="505">
                  <c:v>41982</c:v>
                </c:pt>
                <c:pt idx="506">
                  <c:v>41983</c:v>
                </c:pt>
                <c:pt idx="507">
                  <c:v>41984</c:v>
                </c:pt>
                <c:pt idx="508">
                  <c:v>41985</c:v>
                </c:pt>
                <c:pt idx="509">
                  <c:v>41988</c:v>
                </c:pt>
                <c:pt idx="510">
                  <c:v>41989</c:v>
                </c:pt>
                <c:pt idx="511">
                  <c:v>41990</c:v>
                </c:pt>
                <c:pt idx="512">
                  <c:v>41991</c:v>
                </c:pt>
                <c:pt idx="513">
                  <c:v>41992</c:v>
                </c:pt>
                <c:pt idx="514">
                  <c:v>41995</c:v>
                </c:pt>
                <c:pt idx="515">
                  <c:v>41996</c:v>
                </c:pt>
                <c:pt idx="516">
                  <c:v>41997</c:v>
                </c:pt>
                <c:pt idx="517">
                  <c:v>41998</c:v>
                </c:pt>
                <c:pt idx="518">
                  <c:v>41999</c:v>
                </c:pt>
                <c:pt idx="519">
                  <c:v>42002</c:v>
                </c:pt>
                <c:pt idx="520">
                  <c:v>42003</c:v>
                </c:pt>
                <c:pt idx="521">
                  <c:v>42004</c:v>
                </c:pt>
                <c:pt idx="522">
                  <c:v>42005</c:v>
                </c:pt>
                <c:pt idx="523">
                  <c:v>42006</c:v>
                </c:pt>
                <c:pt idx="524">
                  <c:v>42009</c:v>
                </c:pt>
                <c:pt idx="525">
                  <c:v>42010</c:v>
                </c:pt>
                <c:pt idx="526">
                  <c:v>42011</c:v>
                </c:pt>
                <c:pt idx="527">
                  <c:v>42012</c:v>
                </c:pt>
                <c:pt idx="528">
                  <c:v>42013</c:v>
                </c:pt>
                <c:pt idx="529">
                  <c:v>42016</c:v>
                </c:pt>
                <c:pt idx="530">
                  <c:v>42017</c:v>
                </c:pt>
                <c:pt idx="531">
                  <c:v>42018</c:v>
                </c:pt>
                <c:pt idx="532">
                  <c:v>42019</c:v>
                </c:pt>
                <c:pt idx="533">
                  <c:v>42020</c:v>
                </c:pt>
                <c:pt idx="534">
                  <c:v>42023</c:v>
                </c:pt>
                <c:pt idx="535">
                  <c:v>42024</c:v>
                </c:pt>
                <c:pt idx="536">
                  <c:v>42025</c:v>
                </c:pt>
                <c:pt idx="537">
                  <c:v>42026</c:v>
                </c:pt>
                <c:pt idx="538">
                  <c:v>42027</c:v>
                </c:pt>
                <c:pt idx="539">
                  <c:v>42030</c:v>
                </c:pt>
                <c:pt idx="540">
                  <c:v>42031</c:v>
                </c:pt>
                <c:pt idx="541">
                  <c:v>42032</c:v>
                </c:pt>
                <c:pt idx="542">
                  <c:v>42033</c:v>
                </c:pt>
                <c:pt idx="543">
                  <c:v>42034</c:v>
                </c:pt>
                <c:pt idx="544">
                  <c:v>42037</c:v>
                </c:pt>
                <c:pt idx="545">
                  <c:v>42038</c:v>
                </c:pt>
                <c:pt idx="546">
                  <c:v>42039</c:v>
                </c:pt>
                <c:pt idx="547">
                  <c:v>42040</c:v>
                </c:pt>
                <c:pt idx="548">
                  <c:v>42041</c:v>
                </c:pt>
                <c:pt idx="549">
                  <c:v>42044</c:v>
                </c:pt>
                <c:pt idx="550">
                  <c:v>42045</c:v>
                </c:pt>
                <c:pt idx="551">
                  <c:v>42046</c:v>
                </c:pt>
                <c:pt idx="552">
                  <c:v>42047</c:v>
                </c:pt>
                <c:pt idx="553">
                  <c:v>42048</c:v>
                </c:pt>
                <c:pt idx="554">
                  <c:v>42051</c:v>
                </c:pt>
                <c:pt idx="555">
                  <c:v>42052</c:v>
                </c:pt>
                <c:pt idx="556">
                  <c:v>42053</c:v>
                </c:pt>
                <c:pt idx="557">
                  <c:v>42054</c:v>
                </c:pt>
                <c:pt idx="558">
                  <c:v>42055</c:v>
                </c:pt>
                <c:pt idx="559">
                  <c:v>42058</c:v>
                </c:pt>
                <c:pt idx="560">
                  <c:v>42059</c:v>
                </c:pt>
                <c:pt idx="561">
                  <c:v>42060</c:v>
                </c:pt>
                <c:pt idx="562">
                  <c:v>42061</c:v>
                </c:pt>
                <c:pt idx="563">
                  <c:v>42062</c:v>
                </c:pt>
                <c:pt idx="564">
                  <c:v>42065</c:v>
                </c:pt>
                <c:pt idx="565">
                  <c:v>42066</c:v>
                </c:pt>
                <c:pt idx="566">
                  <c:v>42067</c:v>
                </c:pt>
                <c:pt idx="567">
                  <c:v>42068</c:v>
                </c:pt>
                <c:pt idx="568">
                  <c:v>42069</c:v>
                </c:pt>
                <c:pt idx="569">
                  <c:v>42072</c:v>
                </c:pt>
                <c:pt idx="570">
                  <c:v>42073</c:v>
                </c:pt>
                <c:pt idx="571">
                  <c:v>42074</c:v>
                </c:pt>
                <c:pt idx="572">
                  <c:v>42075</c:v>
                </c:pt>
                <c:pt idx="573">
                  <c:v>42076</c:v>
                </c:pt>
                <c:pt idx="574">
                  <c:v>42079</c:v>
                </c:pt>
                <c:pt idx="575">
                  <c:v>42080</c:v>
                </c:pt>
                <c:pt idx="576">
                  <c:v>42081</c:v>
                </c:pt>
                <c:pt idx="577">
                  <c:v>42082</c:v>
                </c:pt>
                <c:pt idx="578">
                  <c:v>42083</c:v>
                </c:pt>
                <c:pt idx="579">
                  <c:v>42086</c:v>
                </c:pt>
                <c:pt idx="580">
                  <c:v>42087</c:v>
                </c:pt>
                <c:pt idx="581">
                  <c:v>42088</c:v>
                </c:pt>
                <c:pt idx="582">
                  <c:v>42089</c:v>
                </c:pt>
                <c:pt idx="583">
                  <c:v>42090</c:v>
                </c:pt>
                <c:pt idx="584">
                  <c:v>42093</c:v>
                </c:pt>
                <c:pt idx="585">
                  <c:v>42094</c:v>
                </c:pt>
                <c:pt idx="586">
                  <c:v>42095</c:v>
                </c:pt>
                <c:pt idx="587">
                  <c:v>42096</c:v>
                </c:pt>
                <c:pt idx="588">
                  <c:v>42097</c:v>
                </c:pt>
                <c:pt idx="589">
                  <c:v>42100</c:v>
                </c:pt>
                <c:pt idx="590">
                  <c:v>42101</c:v>
                </c:pt>
                <c:pt idx="591">
                  <c:v>42102</c:v>
                </c:pt>
                <c:pt idx="592">
                  <c:v>42103</c:v>
                </c:pt>
                <c:pt idx="593">
                  <c:v>42104</c:v>
                </c:pt>
                <c:pt idx="594">
                  <c:v>42107</c:v>
                </c:pt>
                <c:pt idx="595">
                  <c:v>42108</c:v>
                </c:pt>
                <c:pt idx="596">
                  <c:v>42109</c:v>
                </c:pt>
                <c:pt idx="597">
                  <c:v>42110</c:v>
                </c:pt>
                <c:pt idx="598">
                  <c:v>42111</c:v>
                </c:pt>
                <c:pt idx="599">
                  <c:v>42114</c:v>
                </c:pt>
                <c:pt idx="600">
                  <c:v>42115</c:v>
                </c:pt>
                <c:pt idx="601">
                  <c:v>42116</c:v>
                </c:pt>
                <c:pt idx="602">
                  <c:v>42117</c:v>
                </c:pt>
                <c:pt idx="603">
                  <c:v>42118</c:v>
                </c:pt>
                <c:pt idx="604">
                  <c:v>42121</c:v>
                </c:pt>
                <c:pt idx="605">
                  <c:v>42122</c:v>
                </c:pt>
                <c:pt idx="606">
                  <c:v>42123</c:v>
                </c:pt>
                <c:pt idx="607">
                  <c:v>42124</c:v>
                </c:pt>
                <c:pt idx="608">
                  <c:v>42125</c:v>
                </c:pt>
                <c:pt idx="609">
                  <c:v>42128</c:v>
                </c:pt>
                <c:pt idx="610">
                  <c:v>42129</c:v>
                </c:pt>
                <c:pt idx="611">
                  <c:v>42130</c:v>
                </c:pt>
                <c:pt idx="612">
                  <c:v>42131</c:v>
                </c:pt>
                <c:pt idx="613">
                  <c:v>42132</c:v>
                </c:pt>
                <c:pt idx="614">
                  <c:v>42135</c:v>
                </c:pt>
                <c:pt idx="615">
                  <c:v>42136</c:v>
                </c:pt>
                <c:pt idx="616">
                  <c:v>42137</c:v>
                </c:pt>
                <c:pt idx="617">
                  <c:v>42138</c:v>
                </c:pt>
                <c:pt idx="618">
                  <c:v>42139</c:v>
                </c:pt>
                <c:pt idx="619">
                  <c:v>42142</c:v>
                </c:pt>
                <c:pt idx="620">
                  <c:v>42143</c:v>
                </c:pt>
                <c:pt idx="621">
                  <c:v>42144</c:v>
                </c:pt>
                <c:pt idx="622">
                  <c:v>42145</c:v>
                </c:pt>
                <c:pt idx="623">
                  <c:v>42146</c:v>
                </c:pt>
                <c:pt idx="624">
                  <c:v>42149</c:v>
                </c:pt>
                <c:pt idx="625">
                  <c:v>42150</c:v>
                </c:pt>
                <c:pt idx="626">
                  <c:v>42151</c:v>
                </c:pt>
                <c:pt idx="627">
                  <c:v>42152</c:v>
                </c:pt>
                <c:pt idx="628">
                  <c:v>42153</c:v>
                </c:pt>
                <c:pt idx="629">
                  <c:v>42156</c:v>
                </c:pt>
                <c:pt idx="630">
                  <c:v>42157</c:v>
                </c:pt>
                <c:pt idx="631">
                  <c:v>42158</c:v>
                </c:pt>
                <c:pt idx="632">
                  <c:v>42159</c:v>
                </c:pt>
                <c:pt idx="633">
                  <c:v>42160</c:v>
                </c:pt>
                <c:pt idx="634">
                  <c:v>42163</c:v>
                </c:pt>
                <c:pt idx="635">
                  <c:v>42164</c:v>
                </c:pt>
                <c:pt idx="636">
                  <c:v>42165</c:v>
                </c:pt>
                <c:pt idx="637">
                  <c:v>42166</c:v>
                </c:pt>
                <c:pt idx="638">
                  <c:v>42167</c:v>
                </c:pt>
                <c:pt idx="639">
                  <c:v>42170</c:v>
                </c:pt>
                <c:pt idx="640">
                  <c:v>42171</c:v>
                </c:pt>
                <c:pt idx="641">
                  <c:v>42172</c:v>
                </c:pt>
                <c:pt idx="642">
                  <c:v>42173</c:v>
                </c:pt>
                <c:pt idx="643">
                  <c:v>42174</c:v>
                </c:pt>
                <c:pt idx="644">
                  <c:v>42177</c:v>
                </c:pt>
                <c:pt idx="645">
                  <c:v>42178</c:v>
                </c:pt>
                <c:pt idx="646">
                  <c:v>42179</c:v>
                </c:pt>
                <c:pt idx="647">
                  <c:v>42180</c:v>
                </c:pt>
                <c:pt idx="648">
                  <c:v>42181</c:v>
                </c:pt>
                <c:pt idx="649">
                  <c:v>42184</c:v>
                </c:pt>
                <c:pt idx="650">
                  <c:v>42185</c:v>
                </c:pt>
                <c:pt idx="651">
                  <c:v>42186</c:v>
                </c:pt>
                <c:pt idx="652">
                  <c:v>42187</c:v>
                </c:pt>
                <c:pt idx="653">
                  <c:v>42188</c:v>
                </c:pt>
                <c:pt idx="654">
                  <c:v>42191</c:v>
                </c:pt>
                <c:pt idx="655">
                  <c:v>42192</c:v>
                </c:pt>
                <c:pt idx="656">
                  <c:v>42193</c:v>
                </c:pt>
                <c:pt idx="657">
                  <c:v>42194</c:v>
                </c:pt>
                <c:pt idx="658">
                  <c:v>42195</c:v>
                </c:pt>
                <c:pt idx="659">
                  <c:v>42198</c:v>
                </c:pt>
                <c:pt idx="660">
                  <c:v>42199</c:v>
                </c:pt>
                <c:pt idx="661">
                  <c:v>42200</c:v>
                </c:pt>
                <c:pt idx="662">
                  <c:v>42201</c:v>
                </c:pt>
                <c:pt idx="663">
                  <c:v>42202</c:v>
                </c:pt>
                <c:pt idx="664">
                  <c:v>42205</c:v>
                </c:pt>
                <c:pt idx="665">
                  <c:v>42206</c:v>
                </c:pt>
                <c:pt idx="666">
                  <c:v>42207</c:v>
                </c:pt>
                <c:pt idx="667">
                  <c:v>42208</c:v>
                </c:pt>
                <c:pt idx="668">
                  <c:v>42209</c:v>
                </c:pt>
                <c:pt idx="669">
                  <c:v>42212</c:v>
                </c:pt>
                <c:pt idx="670">
                  <c:v>42213</c:v>
                </c:pt>
                <c:pt idx="671">
                  <c:v>42214</c:v>
                </c:pt>
                <c:pt idx="672">
                  <c:v>42215</c:v>
                </c:pt>
                <c:pt idx="673">
                  <c:v>42216</c:v>
                </c:pt>
                <c:pt idx="674">
                  <c:v>42219</c:v>
                </c:pt>
                <c:pt idx="675">
                  <c:v>42220</c:v>
                </c:pt>
                <c:pt idx="676">
                  <c:v>42221</c:v>
                </c:pt>
                <c:pt idx="677">
                  <c:v>42222</c:v>
                </c:pt>
                <c:pt idx="678">
                  <c:v>42223</c:v>
                </c:pt>
                <c:pt idx="679">
                  <c:v>42226</c:v>
                </c:pt>
                <c:pt idx="680">
                  <c:v>42227</c:v>
                </c:pt>
                <c:pt idx="681">
                  <c:v>42228</c:v>
                </c:pt>
                <c:pt idx="682">
                  <c:v>42229</c:v>
                </c:pt>
                <c:pt idx="683">
                  <c:v>42230</c:v>
                </c:pt>
                <c:pt idx="684">
                  <c:v>42233</c:v>
                </c:pt>
                <c:pt idx="685">
                  <c:v>42234</c:v>
                </c:pt>
                <c:pt idx="686">
                  <c:v>42235</c:v>
                </c:pt>
                <c:pt idx="687">
                  <c:v>42236</c:v>
                </c:pt>
                <c:pt idx="688">
                  <c:v>42237</c:v>
                </c:pt>
                <c:pt idx="689">
                  <c:v>42240</c:v>
                </c:pt>
                <c:pt idx="690">
                  <c:v>42241</c:v>
                </c:pt>
                <c:pt idx="691">
                  <c:v>42242</c:v>
                </c:pt>
                <c:pt idx="692">
                  <c:v>42243</c:v>
                </c:pt>
                <c:pt idx="693">
                  <c:v>42244</c:v>
                </c:pt>
                <c:pt idx="694">
                  <c:v>42247</c:v>
                </c:pt>
                <c:pt idx="695">
                  <c:v>42248</c:v>
                </c:pt>
                <c:pt idx="696">
                  <c:v>42249</c:v>
                </c:pt>
                <c:pt idx="697">
                  <c:v>42250</c:v>
                </c:pt>
                <c:pt idx="698">
                  <c:v>42251</c:v>
                </c:pt>
                <c:pt idx="699">
                  <c:v>42254</c:v>
                </c:pt>
                <c:pt idx="700">
                  <c:v>42255</c:v>
                </c:pt>
                <c:pt idx="701">
                  <c:v>42256</c:v>
                </c:pt>
                <c:pt idx="702">
                  <c:v>42257</c:v>
                </c:pt>
                <c:pt idx="703">
                  <c:v>42258</c:v>
                </c:pt>
                <c:pt idx="704">
                  <c:v>42261</c:v>
                </c:pt>
                <c:pt idx="705">
                  <c:v>42262</c:v>
                </c:pt>
                <c:pt idx="706">
                  <c:v>42263</c:v>
                </c:pt>
                <c:pt idx="707">
                  <c:v>42264</c:v>
                </c:pt>
                <c:pt idx="708">
                  <c:v>42265</c:v>
                </c:pt>
                <c:pt idx="709">
                  <c:v>42268</c:v>
                </c:pt>
                <c:pt idx="710">
                  <c:v>42269</c:v>
                </c:pt>
                <c:pt idx="711">
                  <c:v>42270</c:v>
                </c:pt>
                <c:pt idx="712">
                  <c:v>42271</c:v>
                </c:pt>
                <c:pt idx="713">
                  <c:v>42272</c:v>
                </c:pt>
                <c:pt idx="714">
                  <c:v>42275</c:v>
                </c:pt>
                <c:pt idx="715">
                  <c:v>42276</c:v>
                </c:pt>
                <c:pt idx="716">
                  <c:v>42277</c:v>
                </c:pt>
                <c:pt idx="717">
                  <c:v>42278</c:v>
                </c:pt>
                <c:pt idx="718">
                  <c:v>42279</c:v>
                </c:pt>
                <c:pt idx="719">
                  <c:v>42282</c:v>
                </c:pt>
                <c:pt idx="720">
                  <c:v>42283</c:v>
                </c:pt>
                <c:pt idx="721">
                  <c:v>42284</c:v>
                </c:pt>
                <c:pt idx="722">
                  <c:v>42285</c:v>
                </c:pt>
                <c:pt idx="723">
                  <c:v>42286</c:v>
                </c:pt>
                <c:pt idx="724">
                  <c:v>42289</c:v>
                </c:pt>
                <c:pt idx="725">
                  <c:v>42290</c:v>
                </c:pt>
                <c:pt idx="726">
                  <c:v>42291</c:v>
                </c:pt>
                <c:pt idx="727">
                  <c:v>42292</c:v>
                </c:pt>
                <c:pt idx="728">
                  <c:v>42293</c:v>
                </c:pt>
                <c:pt idx="729">
                  <c:v>42296</c:v>
                </c:pt>
                <c:pt idx="730">
                  <c:v>42297</c:v>
                </c:pt>
                <c:pt idx="731">
                  <c:v>42298</c:v>
                </c:pt>
                <c:pt idx="732">
                  <c:v>42299</c:v>
                </c:pt>
                <c:pt idx="733">
                  <c:v>42300</c:v>
                </c:pt>
                <c:pt idx="734">
                  <c:v>42303</c:v>
                </c:pt>
                <c:pt idx="735">
                  <c:v>42304</c:v>
                </c:pt>
                <c:pt idx="736">
                  <c:v>42305</c:v>
                </c:pt>
                <c:pt idx="737">
                  <c:v>42306</c:v>
                </c:pt>
                <c:pt idx="738">
                  <c:v>42307</c:v>
                </c:pt>
                <c:pt idx="739">
                  <c:v>42310</c:v>
                </c:pt>
                <c:pt idx="740">
                  <c:v>42311</c:v>
                </c:pt>
                <c:pt idx="741">
                  <c:v>42312</c:v>
                </c:pt>
                <c:pt idx="742">
                  <c:v>42313</c:v>
                </c:pt>
                <c:pt idx="743">
                  <c:v>42314</c:v>
                </c:pt>
                <c:pt idx="744">
                  <c:v>42317</c:v>
                </c:pt>
                <c:pt idx="745">
                  <c:v>42318</c:v>
                </c:pt>
                <c:pt idx="746">
                  <c:v>42319</c:v>
                </c:pt>
                <c:pt idx="747">
                  <c:v>42320</c:v>
                </c:pt>
                <c:pt idx="748">
                  <c:v>42321</c:v>
                </c:pt>
                <c:pt idx="749">
                  <c:v>42324</c:v>
                </c:pt>
                <c:pt idx="750">
                  <c:v>42325</c:v>
                </c:pt>
                <c:pt idx="751">
                  <c:v>42326</c:v>
                </c:pt>
                <c:pt idx="752">
                  <c:v>42327</c:v>
                </c:pt>
                <c:pt idx="753">
                  <c:v>42328</c:v>
                </c:pt>
                <c:pt idx="754">
                  <c:v>42331</c:v>
                </c:pt>
                <c:pt idx="755">
                  <c:v>42332</c:v>
                </c:pt>
                <c:pt idx="756">
                  <c:v>42333</c:v>
                </c:pt>
                <c:pt idx="757">
                  <c:v>42334</c:v>
                </c:pt>
                <c:pt idx="758">
                  <c:v>42335</c:v>
                </c:pt>
                <c:pt idx="759">
                  <c:v>42338</c:v>
                </c:pt>
                <c:pt idx="760">
                  <c:v>42339</c:v>
                </c:pt>
                <c:pt idx="761">
                  <c:v>42340</c:v>
                </c:pt>
                <c:pt idx="762">
                  <c:v>42341</c:v>
                </c:pt>
                <c:pt idx="763">
                  <c:v>42342</c:v>
                </c:pt>
                <c:pt idx="764">
                  <c:v>42345</c:v>
                </c:pt>
                <c:pt idx="765">
                  <c:v>42346</c:v>
                </c:pt>
                <c:pt idx="766">
                  <c:v>42347</c:v>
                </c:pt>
                <c:pt idx="767">
                  <c:v>42348</c:v>
                </c:pt>
                <c:pt idx="768">
                  <c:v>42349</c:v>
                </c:pt>
                <c:pt idx="769">
                  <c:v>42352</c:v>
                </c:pt>
                <c:pt idx="770">
                  <c:v>42353</c:v>
                </c:pt>
                <c:pt idx="771">
                  <c:v>42354</c:v>
                </c:pt>
                <c:pt idx="772">
                  <c:v>42355</c:v>
                </c:pt>
                <c:pt idx="773">
                  <c:v>42356</c:v>
                </c:pt>
                <c:pt idx="774">
                  <c:v>42359</c:v>
                </c:pt>
                <c:pt idx="775">
                  <c:v>42360</c:v>
                </c:pt>
                <c:pt idx="776">
                  <c:v>42361</c:v>
                </c:pt>
                <c:pt idx="777">
                  <c:v>42362</c:v>
                </c:pt>
                <c:pt idx="778">
                  <c:v>42363</c:v>
                </c:pt>
                <c:pt idx="779">
                  <c:v>42366</c:v>
                </c:pt>
                <c:pt idx="780">
                  <c:v>42367</c:v>
                </c:pt>
                <c:pt idx="781">
                  <c:v>42368</c:v>
                </c:pt>
                <c:pt idx="782">
                  <c:v>42369</c:v>
                </c:pt>
              </c:numCache>
            </c:numRef>
          </c:cat>
          <c:val>
            <c:numRef>
              <c:f>Sheet1!$B$2:$B$784</c:f>
              <c:numCache>
                <c:formatCode>General</c:formatCode>
                <c:ptCount val="783"/>
                <c:pt idx="0">
                  <c:v>108.7055</c:v>
                </c:pt>
                <c:pt idx="1">
                  <c:v>108.97110000000001</c:v>
                </c:pt>
                <c:pt idx="2">
                  <c:v>108.1499</c:v>
                </c:pt>
                <c:pt idx="3">
                  <c:v>107.95189999999999</c:v>
                </c:pt>
                <c:pt idx="4">
                  <c:v>108.02079999999999</c:v>
                </c:pt>
                <c:pt idx="5">
                  <c:v>108.2736</c:v>
                </c:pt>
                <c:pt idx="6">
                  <c:v>108.0958</c:v>
                </c:pt>
                <c:pt idx="7">
                  <c:v>108.387</c:v>
                </c:pt>
                <c:pt idx="8">
                  <c:v>109.41549999999999</c:v>
                </c:pt>
                <c:pt idx="9">
                  <c:v>109.9658</c:v>
                </c:pt>
                <c:pt idx="10">
                  <c:v>109.88509999999999</c:v>
                </c:pt>
                <c:pt idx="11">
                  <c:v>109.63720000000001</c:v>
                </c:pt>
                <c:pt idx="12">
                  <c:v>110.163</c:v>
                </c:pt>
                <c:pt idx="13">
                  <c:v>110.08799999999999</c:v>
                </c:pt>
                <c:pt idx="14">
                  <c:v>110.08799999999999</c:v>
                </c:pt>
                <c:pt idx="15">
                  <c:v>110.0934</c:v>
                </c:pt>
                <c:pt idx="16">
                  <c:v>110.1322</c:v>
                </c:pt>
                <c:pt idx="17">
                  <c:v>110.4695</c:v>
                </c:pt>
                <c:pt idx="18">
                  <c:v>111.32989999999999</c:v>
                </c:pt>
                <c:pt idx="19">
                  <c:v>111.4263</c:v>
                </c:pt>
                <c:pt idx="20">
                  <c:v>111.23869999999999</c:v>
                </c:pt>
                <c:pt idx="21">
                  <c:v>111.80800000000001</c:v>
                </c:pt>
                <c:pt idx="22">
                  <c:v>111.7359</c:v>
                </c:pt>
                <c:pt idx="23">
                  <c:v>112.3629</c:v>
                </c:pt>
                <c:pt idx="24">
                  <c:v>111.8845</c:v>
                </c:pt>
                <c:pt idx="25">
                  <c:v>111.7808</c:v>
                </c:pt>
                <c:pt idx="26">
                  <c:v>111.8587</c:v>
                </c:pt>
                <c:pt idx="27">
                  <c:v>111.9448</c:v>
                </c:pt>
                <c:pt idx="28">
                  <c:v>110.7015</c:v>
                </c:pt>
                <c:pt idx="29">
                  <c:v>111.04510000000001</c:v>
                </c:pt>
                <c:pt idx="30">
                  <c:v>111.51609999999999</c:v>
                </c:pt>
                <c:pt idx="31">
                  <c:v>111.59</c:v>
                </c:pt>
                <c:pt idx="32">
                  <c:v>110.7043</c:v>
                </c:pt>
                <c:pt idx="33">
                  <c:v>110.70399999999999</c:v>
                </c:pt>
                <c:pt idx="34">
                  <c:v>110.70399999999999</c:v>
                </c:pt>
                <c:pt idx="35">
                  <c:v>110.94540000000001</c:v>
                </c:pt>
                <c:pt idx="36">
                  <c:v>111.1264</c:v>
                </c:pt>
                <c:pt idx="37">
                  <c:v>110.253</c:v>
                </c:pt>
                <c:pt idx="38">
                  <c:v>110.1439</c:v>
                </c:pt>
                <c:pt idx="39">
                  <c:v>110.9932</c:v>
                </c:pt>
                <c:pt idx="40">
                  <c:v>109.575</c:v>
                </c:pt>
                <c:pt idx="41">
                  <c:v>109.6412</c:v>
                </c:pt>
                <c:pt idx="42">
                  <c:v>109.7949</c:v>
                </c:pt>
                <c:pt idx="43">
                  <c:v>109.2984</c:v>
                </c:pt>
                <c:pt idx="44">
                  <c:v>109.3985</c:v>
                </c:pt>
                <c:pt idx="45">
                  <c:v>109.3734</c:v>
                </c:pt>
                <c:pt idx="46">
                  <c:v>109.4152</c:v>
                </c:pt>
                <c:pt idx="47">
                  <c:v>109.42230000000001</c:v>
                </c:pt>
                <c:pt idx="48">
                  <c:v>109.9188</c:v>
                </c:pt>
                <c:pt idx="49">
                  <c:v>109.6065</c:v>
                </c:pt>
                <c:pt idx="50">
                  <c:v>109.8857</c:v>
                </c:pt>
                <c:pt idx="51">
                  <c:v>109.4315</c:v>
                </c:pt>
                <c:pt idx="52">
                  <c:v>109.35680000000001</c:v>
                </c:pt>
                <c:pt idx="53">
                  <c:v>109.97020000000001</c:v>
                </c:pt>
                <c:pt idx="54">
                  <c:v>109.0633</c:v>
                </c:pt>
                <c:pt idx="55">
                  <c:v>109.12569999999999</c:v>
                </c:pt>
                <c:pt idx="56">
                  <c:v>109.1748</c:v>
                </c:pt>
                <c:pt idx="57">
                  <c:v>108.9933</c:v>
                </c:pt>
                <c:pt idx="58">
                  <c:v>109.2662</c:v>
                </c:pt>
                <c:pt idx="59">
                  <c:v>109.0348</c:v>
                </c:pt>
                <c:pt idx="60">
                  <c:v>108.556</c:v>
                </c:pt>
                <c:pt idx="61">
                  <c:v>108.03530000000001</c:v>
                </c:pt>
                <c:pt idx="62">
                  <c:v>108.238</c:v>
                </c:pt>
                <c:pt idx="63">
                  <c:v>108.238</c:v>
                </c:pt>
                <c:pt idx="64">
                  <c:v>108.238</c:v>
                </c:pt>
                <c:pt idx="65">
                  <c:v>108.21080000000001</c:v>
                </c:pt>
                <c:pt idx="66">
                  <c:v>108.3501</c:v>
                </c:pt>
                <c:pt idx="67">
                  <c:v>108.49209999999999</c:v>
                </c:pt>
                <c:pt idx="68">
                  <c:v>109.1581</c:v>
                </c:pt>
                <c:pt idx="69">
                  <c:v>109.5386</c:v>
                </c:pt>
                <c:pt idx="70">
                  <c:v>109.62139999999999</c:v>
                </c:pt>
                <c:pt idx="71">
                  <c:v>109.7821</c:v>
                </c:pt>
                <c:pt idx="72">
                  <c:v>109.9044</c:v>
                </c:pt>
                <c:pt idx="73">
                  <c:v>109.4956</c:v>
                </c:pt>
                <c:pt idx="74">
                  <c:v>109.6628</c:v>
                </c:pt>
                <c:pt idx="75">
                  <c:v>109.9569</c:v>
                </c:pt>
                <c:pt idx="76">
                  <c:v>110.0702</c:v>
                </c:pt>
                <c:pt idx="77">
                  <c:v>109.6747</c:v>
                </c:pt>
                <c:pt idx="78">
                  <c:v>110.0579</c:v>
                </c:pt>
                <c:pt idx="79">
                  <c:v>109.83410000000001</c:v>
                </c:pt>
                <c:pt idx="80">
                  <c:v>109.6062</c:v>
                </c:pt>
                <c:pt idx="81">
                  <c:v>109.7109</c:v>
                </c:pt>
                <c:pt idx="82">
                  <c:v>109.8584</c:v>
                </c:pt>
                <c:pt idx="83">
                  <c:v>109.2975</c:v>
                </c:pt>
                <c:pt idx="84">
                  <c:v>109.6644</c:v>
                </c:pt>
                <c:pt idx="85">
                  <c:v>109.5121</c:v>
                </c:pt>
                <c:pt idx="86">
                  <c:v>109.5121</c:v>
                </c:pt>
                <c:pt idx="87">
                  <c:v>110.0913</c:v>
                </c:pt>
                <c:pt idx="88">
                  <c:v>109.6074</c:v>
                </c:pt>
                <c:pt idx="89">
                  <c:v>109.71899999999999</c:v>
                </c:pt>
                <c:pt idx="90">
                  <c:v>109.7116</c:v>
                </c:pt>
                <c:pt idx="91">
                  <c:v>109.7413</c:v>
                </c:pt>
                <c:pt idx="92">
                  <c:v>109.6784</c:v>
                </c:pt>
                <c:pt idx="93">
                  <c:v>109.3997</c:v>
                </c:pt>
                <c:pt idx="94">
                  <c:v>109.39830000000001</c:v>
                </c:pt>
                <c:pt idx="95">
                  <c:v>109.5767</c:v>
                </c:pt>
                <c:pt idx="96">
                  <c:v>109.1803</c:v>
                </c:pt>
                <c:pt idx="97">
                  <c:v>109.3092</c:v>
                </c:pt>
                <c:pt idx="98">
                  <c:v>109.19710000000001</c:v>
                </c:pt>
                <c:pt idx="99">
                  <c:v>109.1883</c:v>
                </c:pt>
                <c:pt idx="100">
                  <c:v>109.1883</c:v>
                </c:pt>
                <c:pt idx="101">
                  <c:v>109.7443</c:v>
                </c:pt>
                <c:pt idx="102">
                  <c:v>109.71469999999999</c:v>
                </c:pt>
                <c:pt idx="103">
                  <c:v>109.8888</c:v>
                </c:pt>
                <c:pt idx="104">
                  <c:v>109.8888</c:v>
                </c:pt>
                <c:pt idx="105">
                  <c:v>109.8593</c:v>
                </c:pt>
                <c:pt idx="106">
                  <c:v>110.1583</c:v>
                </c:pt>
                <c:pt idx="107">
                  <c:v>110.336</c:v>
                </c:pt>
                <c:pt idx="108">
                  <c:v>110.657</c:v>
                </c:pt>
                <c:pt idx="109">
                  <c:v>110.65309999999999</c:v>
                </c:pt>
                <c:pt idx="110">
                  <c:v>110.8976</c:v>
                </c:pt>
                <c:pt idx="111">
                  <c:v>110.8002</c:v>
                </c:pt>
                <c:pt idx="112">
                  <c:v>111.1464</c:v>
                </c:pt>
                <c:pt idx="113">
                  <c:v>111.7576</c:v>
                </c:pt>
                <c:pt idx="114">
                  <c:v>111.90389999999999</c:v>
                </c:pt>
                <c:pt idx="115">
                  <c:v>112.2942</c:v>
                </c:pt>
                <c:pt idx="116">
                  <c:v>111.90300000000001</c:v>
                </c:pt>
                <c:pt idx="117">
                  <c:v>111.9532</c:v>
                </c:pt>
                <c:pt idx="118">
                  <c:v>111.67919999999999</c:v>
                </c:pt>
                <c:pt idx="119">
                  <c:v>111.7949</c:v>
                </c:pt>
                <c:pt idx="120">
                  <c:v>112.53360000000001</c:v>
                </c:pt>
                <c:pt idx="121">
                  <c:v>112.61499999999999</c:v>
                </c:pt>
                <c:pt idx="122">
                  <c:v>112.387</c:v>
                </c:pt>
                <c:pt idx="123">
                  <c:v>112.34529999999999</c:v>
                </c:pt>
                <c:pt idx="124">
                  <c:v>112.1516</c:v>
                </c:pt>
                <c:pt idx="125">
                  <c:v>111.9222</c:v>
                </c:pt>
                <c:pt idx="126">
                  <c:v>111.551</c:v>
                </c:pt>
                <c:pt idx="127">
                  <c:v>111.46680000000001</c:v>
                </c:pt>
                <c:pt idx="128">
                  <c:v>111.825</c:v>
                </c:pt>
                <c:pt idx="129">
                  <c:v>111.5864</c:v>
                </c:pt>
                <c:pt idx="130">
                  <c:v>111.5552</c:v>
                </c:pt>
                <c:pt idx="131">
                  <c:v>111.2878</c:v>
                </c:pt>
                <c:pt idx="132">
                  <c:v>111.2878</c:v>
                </c:pt>
                <c:pt idx="133">
                  <c:v>110.91070000000001</c:v>
                </c:pt>
                <c:pt idx="134">
                  <c:v>111.066</c:v>
                </c:pt>
                <c:pt idx="135">
                  <c:v>110.97709999999999</c:v>
                </c:pt>
                <c:pt idx="136">
                  <c:v>110.57989999999999</c:v>
                </c:pt>
                <c:pt idx="137">
                  <c:v>111.6564</c:v>
                </c:pt>
                <c:pt idx="138">
                  <c:v>111.6932</c:v>
                </c:pt>
                <c:pt idx="139">
                  <c:v>111.5859</c:v>
                </c:pt>
                <c:pt idx="140">
                  <c:v>111.5859</c:v>
                </c:pt>
                <c:pt idx="141">
                  <c:v>111.9294</c:v>
                </c:pt>
                <c:pt idx="142">
                  <c:v>111.7042</c:v>
                </c:pt>
                <c:pt idx="143">
                  <c:v>111.7732</c:v>
                </c:pt>
                <c:pt idx="144">
                  <c:v>111.89449999999999</c:v>
                </c:pt>
                <c:pt idx="145">
                  <c:v>111.9979</c:v>
                </c:pt>
                <c:pt idx="146">
                  <c:v>112.2577</c:v>
                </c:pt>
                <c:pt idx="147">
                  <c:v>112.2722</c:v>
                </c:pt>
                <c:pt idx="148">
                  <c:v>112.4162</c:v>
                </c:pt>
                <c:pt idx="149">
                  <c:v>112.5141</c:v>
                </c:pt>
                <c:pt idx="150">
                  <c:v>112.7942</c:v>
                </c:pt>
                <c:pt idx="151">
                  <c:v>112.9325</c:v>
                </c:pt>
                <c:pt idx="152">
                  <c:v>112.732</c:v>
                </c:pt>
                <c:pt idx="153">
                  <c:v>112.93380000000001</c:v>
                </c:pt>
                <c:pt idx="154">
                  <c:v>112.748</c:v>
                </c:pt>
                <c:pt idx="155">
                  <c:v>112.8112</c:v>
                </c:pt>
                <c:pt idx="156">
                  <c:v>112.9121</c:v>
                </c:pt>
                <c:pt idx="157">
                  <c:v>113.0241</c:v>
                </c:pt>
                <c:pt idx="158">
                  <c:v>112.9747</c:v>
                </c:pt>
                <c:pt idx="159">
                  <c:v>112.5399</c:v>
                </c:pt>
                <c:pt idx="160">
                  <c:v>112.7556</c:v>
                </c:pt>
                <c:pt idx="161">
                  <c:v>112.5686</c:v>
                </c:pt>
                <c:pt idx="162">
                  <c:v>112.5686</c:v>
                </c:pt>
                <c:pt idx="163">
                  <c:v>113.0685</c:v>
                </c:pt>
                <c:pt idx="164">
                  <c:v>113.4298</c:v>
                </c:pt>
                <c:pt idx="165">
                  <c:v>113.65170000000001</c:v>
                </c:pt>
                <c:pt idx="166">
                  <c:v>113.7169</c:v>
                </c:pt>
                <c:pt idx="167">
                  <c:v>113.72069999999999</c:v>
                </c:pt>
                <c:pt idx="168">
                  <c:v>113.84990000000001</c:v>
                </c:pt>
                <c:pt idx="169">
                  <c:v>113.7997</c:v>
                </c:pt>
                <c:pt idx="170">
                  <c:v>114.0193</c:v>
                </c:pt>
                <c:pt idx="171">
                  <c:v>114.3081</c:v>
                </c:pt>
                <c:pt idx="172">
                  <c:v>113.5142</c:v>
                </c:pt>
                <c:pt idx="173">
                  <c:v>113.3122</c:v>
                </c:pt>
                <c:pt idx="174">
                  <c:v>113.3122</c:v>
                </c:pt>
                <c:pt idx="175">
                  <c:v>113.1006</c:v>
                </c:pt>
                <c:pt idx="176">
                  <c:v>112.9341</c:v>
                </c:pt>
                <c:pt idx="177">
                  <c:v>113.26990000000001</c:v>
                </c:pt>
                <c:pt idx="178">
                  <c:v>112.6237</c:v>
                </c:pt>
                <c:pt idx="179">
                  <c:v>112.8262</c:v>
                </c:pt>
                <c:pt idx="180">
                  <c:v>112.89060000000001</c:v>
                </c:pt>
                <c:pt idx="181">
                  <c:v>112.86409999999999</c:v>
                </c:pt>
                <c:pt idx="182">
                  <c:v>112.9187</c:v>
                </c:pt>
                <c:pt idx="183">
                  <c:v>112.95569999999999</c:v>
                </c:pt>
                <c:pt idx="184">
                  <c:v>112.90349999999999</c:v>
                </c:pt>
                <c:pt idx="185">
                  <c:v>113.0431</c:v>
                </c:pt>
                <c:pt idx="186">
                  <c:v>113.0431</c:v>
                </c:pt>
                <c:pt idx="187">
                  <c:v>113.0431</c:v>
                </c:pt>
                <c:pt idx="188">
                  <c:v>113.0431</c:v>
                </c:pt>
                <c:pt idx="189">
                  <c:v>113.5877</c:v>
                </c:pt>
                <c:pt idx="190">
                  <c:v>113.5467</c:v>
                </c:pt>
                <c:pt idx="191">
                  <c:v>113.72709999999999</c:v>
                </c:pt>
                <c:pt idx="192">
                  <c:v>113.69759999999999</c:v>
                </c:pt>
                <c:pt idx="193">
                  <c:v>113.9902</c:v>
                </c:pt>
                <c:pt idx="194">
                  <c:v>113.7116</c:v>
                </c:pt>
                <c:pt idx="195">
                  <c:v>113.7829</c:v>
                </c:pt>
                <c:pt idx="196">
                  <c:v>113.5791</c:v>
                </c:pt>
                <c:pt idx="197">
                  <c:v>113.9044</c:v>
                </c:pt>
                <c:pt idx="198">
                  <c:v>113.9376</c:v>
                </c:pt>
                <c:pt idx="199">
                  <c:v>113.8172</c:v>
                </c:pt>
                <c:pt idx="200">
                  <c:v>113.76649999999999</c:v>
                </c:pt>
                <c:pt idx="201">
                  <c:v>113.6568</c:v>
                </c:pt>
                <c:pt idx="202">
                  <c:v>113.72490000000001</c:v>
                </c:pt>
                <c:pt idx="203">
                  <c:v>113.8129</c:v>
                </c:pt>
                <c:pt idx="204">
                  <c:v>113.8129</c:v>
                </c:pt>
                <c:pt idx="205">
                  <c:v>113.40860000000001</c:v>
                </c:pt>
                <c:pt idx="206">
                  <c:v>113.7681</c:v>
                </c:pt>
                <c:pt idx="207">
                  <c:v>114.0498</c:v>
                </c:pt>
                <c:pt idx="208">
                  <c:v>114.1266</c:v>
                </c:pt>
                <c:pt idx="209">
                  <c:v>114.1533</c:v>
                </c:pt>
                <c:pt idx="210">
                  <c:v>114.2354</c:v>
                </c:pt>
                <c:pt idx="211">
                  <c:v>114.5445</c:v>
                </c:pt>
                <c:pt idx="212">
                  <c:v>114.8549</c:v>
                </c:pt>
                <c:pt idx="213">
                  <c:v>114.751</c:v>
                </c:pt>
                <c:pt idx="214">
                  <c:v>114.812</c:v>
                </c:pt>
                <c:pt idx="215">
                  <c:v>114.8886</c:v>
                </c:pt>
                <c:pt idx="216">
                  <c:v>114.7916</c:v>
                </c:pt>
                <c:pt idx="217">
                  <c:v>114.7916</c:v>
                </c:pt>
                <c:pt idx="218">
                  <c:v>114.7916</c:v>
                </c:pt>
                <c:pt idx="219">
                  <c:v>113.6969</c:v>
                </c:pt>
                <c:pt idx="220">
                  <c:v>113.5393</c:v>
                </c:pt>
                <c:pt idx="221">
                  <c:v>113.68600000000001</c:v>
                </c:pt>
                <c:pt idx="222">
                  <c:v>112.92319999999999</c:v>
                </c:pt>
                <c:pt idx="223">
                  <c:v>113.4517</c:v>
                </c:pt>
                <c:pt idx="224">
                  <c:v>113.4517</c:v>
                </c:pt>
                <c:pt idx="225">
                  <c:v>114.1</c:v>
                </c:pt>
                <c:pt idx="226">
                  <c:v>113.9481</c:v>
                </c:pt>
                <c:pt idx="227">
                  <c:v>113.9881</c:v>
                </c:pt>
                <c:pt idx="228">
                  <c:v>114.0429</c:v>
                </c:pt>
                <c:pt idx="229">
                  <c:v>114.1058</c:v>
                </c:pt>
                <c:pt idx="230">
                  <c:v>114.0767</c:v>
                </c:pt>
                <c:pt idx="231">
                  <c:v>114.229</c:v>
                </c:pt>
                <c:pt idx="232">
                  <c:v>114.123</c:v>
                </c:pt>
                <c:pt idx="233">
                  <c:v>114.3331</c:v>
                </c:pt>
                <c:pt idx="234">
                  <c:v>114.3519</c:v>
                </c:pt>
                <c:pt idx="235">
                  <c:v>114.6246</c:v>
                </c:pt>
                <c:pt idx="236">
                  <c:v>114.9196</c:v>
                </c:pt>
                <c:pt idx="237">
                  <c:v>114.9196</c:v>
                </c:pt>
                <c:pt idx="238">
                  <c:v>115.051</c:v>
                </c:pt>
                <c:pt idx="239">
                  <c:v>114.6326</c:v>
                </c:pt>
                <c:pt idx="240">
                  <c:v>114.93680000000001</c:v>
                </c:pt>
                <c:pt idx="241">
                  <c:v>115.0373</c:v>
                </c:pt>
                <c:pt idx="242">
                  <c:v>115.01479999999999</c:v>
                </c:pt>
                <c:pt idx="243">
                  <c:v>115.40689999999999</c:v>
                </c:pt>
                <c:pt idx="244">
                  <c:v>115.5686</c:v>
                </c:pt>
                <c:pt idx="245">
                  <c:v>115.6425</c:v>
                </c:pt>
                <c:pt idx="246">
                  <c:v>115.85039999999999</c:v>
                </c:pt>
                <c:pt idx="247">
                  <c:v>116.0278</c:v>
                </c:pt>
                <c:pt idx="248">
                  <c:v>115.9117</c:v>
                </c:pt>
                <c:pt idx="249">
                  <c:v>116.0548</c:v>
                </c:pt>
                <c:pt idx="250">
                  <c:v>116.0077</c:v>
                </c:pt>
                <c:pt idx="251">
                  <c:v>115.96210000000001</c:v>
                </c:pt>
                <c:pt idx="252">
                  <c:v>115.70569999999999</c:v>
                </c:pt>
                <c:pt idx="253">
                  <c:v>115.73690000000001</c:v>
                </c:pt>
                <c:pt idx="254">
                  <c:v>115.858</c:v>
                </c:pt>
                <c:pt idx="255">
                  <c:v>115.68259999999999</c:v>
                </c:pt>
                <c:pt idx="256">
                  <c:v>115.68259999999999</c:v>
                </c:pt>
                <c:pt idx="257">
                  <c:v>115.68259999999999</c:v>
                </c:pt>
                <c:pt idx="258">
                  <c:v>116.5582</c:v>
                </c:pt>
                <c:pt idx="259">
                  <c:v>116.33929999999999</c:v>
                </c:pt>
                <c:pt idx="260">
                  <c:v>116.33929999999999</c:v>
                </c:pt>
                <c:pt idx="261">
                  <c:v>116.33929999999999</c:v>
                </c:pt>
                <c:pt idx="262">
                  <c:v>115.78279999999999</c:v>
                </c:pt>
                <c:pt idx="263">
                  <c:v>115.5829</c:v>
                </c:pt>
                <c:pt idx="264">
                  <c:v>115.5964</c:v>
                </c:pt>
                <c:pt idx="265">
                  <c:v>115.74120000000001</c:v>
                </c:pt>
                <c:pt idx="266">
                  <c:v>115.4896</c:v>
                </c:pt>
                <c:pt idx="267">
                  <c:v>115.67700000000001</c:v>
                </c:pt>
                <c:pt idx="268">
                  <c:v>115.4939</c:v>
                </c:pt>
                <c:pt idx="269">
                  <c:v>115.6156</c:v>
                </c:pt>
                <c:pt idx="270">
                  <c:v>115.7398</c:v>
                </c:pt>
                <c:pt idx="271">
                  <c:v>115.5372</c:v>
                </c:pt>
                <c:pt idx="272">
                  <c:v>115.69710000000001</c:v>
                </c:pt>
                <c:pt idx="273">
                  <c:v>115.5111</c:v>
                </c:pt>
                <c:pt idx="274">
                  <c:v>115.5111</c:v>
                </c:pt>
                <c:pt idx="275">
                  <c:v>115.4554</c:v>
                </c:pt>
                <c:pt idx="276">
                  <c:v>115.5305</c:v>
                </c:pt>
                <c:pt idx="277">
                  <c:v>116.0549</c:v>
                </c:pt>
                <c:pt idx="278">
                  <c:v>116.7282</c:v>
                </c:pt>
                <c:pt idx="279">
                  <c:v>116.4896</c:v>
                </c:pt>
                <c:pt idx="280">
                  <c:v>116.32210000000001</c:v>
                </c:pt>
                <c:pt idx="281">
                  <c:v>116.1367</c:v>
                </c:pt>
                <c:pt idx="282">
                  <c:v>116.1923</c:v>
                </c:pt>
                <c:pt idx="283">
                  <c:v>115.89790000000001</c:v>
                </c:pt>
                <c:pt idx="284">
                  <c:v>115.726</c:v>
                </c:pt>
                <c:pt idx="285">
                  <c:v>115.6944</c:v>
                </c:pt>
                <c:pt idx="286">
                  <c:v>115.7377</c:v>
                </c:pt>
                <c:pt idx="287">
                  <c:v>115.3776</c:v>
                </c:pt>
                <c:pt idx="288">
                  <c:v>115.9251</c:v>
                </c:pt>
                <c:pt idx="289">
                  <c:v>116.2238</c:v>
                </c:pt>
                <c:pt idx="290">
                  <c:v>116.31870000000001</c:v>
                </c:pt>
                <c:pt idx="291">
                  <c:v>115.54949999999999</c:v>
                </c:pt>
                <c:pt idx="292">
                  <c:v>116.22929999999999</c:v>
                </c:pt>
                <c:pt idx="293">
                  <c:v>116.1408</c:v>
                </c:pt>
                <c:pt idx="294">
                  <c:v>116.1408</c:v>
                </c:pt>
                <c:pt idx="295">
                  <c:v>116.4423</c:v>
                </c:pt>
                <c:pt idx="296">
                  <c:v>116.7026</c:v>
                </c:pt>
                <c:pt idx="297">
                  <c:v>116.64870000000001</c:v>
                </c:pt>
                <c:pt idx="298">
                  <c:v>116.607</c:v>
                </c:pt>
                <c:pt idx="299">
                  <c:v>116.642</c:v>
                </c:pt>
                <c:pt idx="300">
                  <c:v>116.7929</c:v>
                </c:pt>
                <c:pt idx="301">
                  <c:v>116.7316</c:v>
                </c:pt>
                <c:pt idx="302">
                  <c:v>116.3561</c:v>
                </c:pt>
                <c:pt idx="303">
                  <c:v>117.1921</c:v>
                </c:pt>
                <c:pt idx="304">
                  <c:v>117.02</c:v>
                </c:pt>
                <c:pt idx="305">
                  <c:v>117.0067</c:v>
                </c:pt>
                <c:pt idx="306">
                  <c:v>116.6782</c:v>
                </c:pt>
                <c:pt idx="307">
                  <c:v>116.6741</c:v>
                </c:pt>
                <c:pt idx="308">
                  <c:v>117.547</c:v>
                </c:pt>
                <c:pt idx="309">
                  <c:v>117.7924</c:v>
                </c:pt>
                <c:pt idx="310">
                  <c:v>117.6622</c:v>
                </c:pt>
                <c:pt idx="311">
                  <c:v>118.03660000000001</c:v>
                </c:pt>
                <c:pt idx="312">
                  <c:v>118.1382</c:v>
                </c:pt>
                <c:pt idx="313">
                  <c:v>117.9472</c:v>
                </c:pt>
                <c:pt idx="314">
                  <c:v>118.0658</c:v>
                </c:pt>
                <c:pt idx="315">
                  <c:v>118.0493</c:v>
                </c:pt>
                <c:pt idx="316">
                  <c:v>118.0314</c:v>
                </c:pt>
                <c:pt idx="317">
                  <c:v>117.655</c:v>
                </c:pt>
                <c:pt idx="318">
                  <c:v>117.6904</c:v>
                </c:pt>
                <c:pt idx="319">
                  <c:v>117.4611</c:v>
                </c:pt>
                <c:pt idx="320">
                  <c:v>117.46939999999999</c:v>
                </c:pt>
                <c:pt idx="321">
                  <c:v>117.3665</c:v>
                </c:pt>
                <c:pt idx="322">
                  <c:v>117.02460000000001</c:v>
                </c:pt>
                <c:pt idx="323">
                  <c:v>116.94070000000001</c:v>
                </c:pt>
                <c:pt idx="324">
                  <c:v>117.0334</c:v>
                </c:pt>
                <c:pt idx="325">
                  <c:v>116.9547</c:v>
                </c:pt>
                <c:pt idx="326">
                  <c:v>116.9195</c:v>
                </c:pt>
                <c:pt idx="327">
                  <c:v>116.99769999999999</c:v>
                </c:pt>
                <c:pt idx="328">
                  <c:v>116.5279</c:v>
                </c:pt>
                <c:pt idx="329">
                  <c:v>116.5949</c:v>
                </c:pt>
                <c:pt idx="330">
                  <c:v>116.4819</c:v>
                </c:pt>
                <c:pt idx="331">
                  <c:v>116.598</c:v>
                </c:pt>
                <c:pt idx="332">
                  <c:v>116.9821</c:v>
                </c:pt>
                <c:pt idx="333">
                  <c:v>117.2139</c:v>
                </c:pt>
                <c:pt idx="334">
                  <c:v>117.0313</c:v>
                </c:pt>
                <c:pt idx="335">
                  <c:v>116.9161</c:v>
                </c:pt>
                <c:pt idx="336">
                  <c:v>117.1895</c:v>
                </c:pt>
                <c:pt idx="337">
                  <c:v>117.2501</c:v>
                </c:pt>
                <c:pt idx="338">
                  <c:v>117.2501</c:v>
                </c:pt>
                <c:pt idx="339">
                  <c:v>117.2501</c:v>
                </c:pt>
                <c:pt idx="340">
                  <c:v>117.13420000000001</c:v>
                </c:pt>
                <c:pt idx="341">
                  <c:v>117.3249</c:v>
                </c:pt>
                <c:pt idx="342">
                  <c:v>117.2242</c:v>
                </c:pt>
                <c:pt idx="343">
                  <c:v>117.342</c:v>
                </c:pt>
                <c:pt idx="344">
                  <c:v>117.474</c:v>
                </c:pt>
                <c:pt idx="345">
                  <c:v>117.15860000000001</c:v>
                </c:pt>
                <c:pt idx="346">
                  <c:v>117.3532</c:v>
                </c:pt>
                <c:pt idx="347">
                  <c:v>117.3532</c:v>
                </c:pt>
                <c:pt idx="348">
                  <c:v>117.2654</c:v>
                </c:pt>
                <c:pt idx="349">
                  <c:v>117.28870000000001</c:v>
                </c:pt>
                <c:pt idx="350">
                  <c:v>117.4486</c:v>
                </c:pt>
                <c:pt idx="351">
                  <c:v>117.319</c:v>
                </c:pt>
                <c:pt idx="352">
                  <c:v>117.3219</c:v>
                </c:pt>
                <c:pt idx="353">
                  <c:v>116.3044</c:v>
                </c:pt>
                <c:pt idx="354">
                  <c:v>116.2516</c:v>
                </c:pt>
                <c:pt idx="355">
                  <c:v>115.82</c:v>
                </c:pt>
                <c:pt idx="356">
                  <c:v>115.9173</c:v>
                </c:pt>
                <c:pt idx="357">
                  <c:v>115.5552</c:v>
                </c:pt>
                <c:pt idx="358">
                  <c:v>115.8168</c:v>
                </c:pt>
                <c:pt idx="359">
                  <c:v>115.8455</c:v>
                </c:pt>
                <c:pt idx="360">
                  <c:v>115.8557</c:v>
                </c:pt>
                <c:pt idx="361">
                  <c:v>115.8557</c:v>
                </c:pt>
                <c:pt idx="362">
                  <c:v>115.50239999999999</c:v>
                </c:pt>
                <c:pt idx="363">
                  <c:v>115.2754</c:v>
                </c:pt>
                <c:pt idx="364">
                  <c:v>115.2754</c:v>
                </c:pt>
                <c:pt idx="365">
                  <c:v>115.45359999999999</c:v>
                </c:pt>
                <c:pt idx="366">
                  <c:v>115.37560000000001</c:v>
                </c:pt>
                <c:pt idx="367">
                  <c:v>115.27849999999999</c:v>
                </c:pt>
                <c:pt idx="368">
                  <c:v>115.31270000000001</c:v>
                </c:pt>
                <c:pt idx="369">
                  <c:v>115.4534</c:v>
                </c:pt>
                <c:pt idx="370">
                  <c:v>115.81</c:v>
                </c:pt>
                <c:pt idx="371">
                  <c:v>115.7454</c:v>
                </c:pt>
                <c:pt idx="372">
                  <c:v>115.2004</c:v>
                </c:pt>
                <c:pt idx="373">
                  <c:v>115.4971</c:v>
                </c:pt>
                <c:pt idx="374">
                  <c:v>115.1289</c:v>
                </c:pt>
                <c:pt idx="375">
                  <c:v>114.7714</c:v>
                </c:pt>
                <c:pt idx="376">
                  <c:v>114.80370000000001</c:v>
                </c:pt>
                <c:pt idx="377">
                  <c:v>114.59269999999999</c:v>
                </c:pt>
                <c:pt idx="378">
                  <c:v>114.6238</c:v>
                </c:pt>
                <c:pt idx="379">
                  <c:v>114.7568</c:v>
                </c:pt>
                <c:pt idx="380">
                  <c:v>115.0119</c:v>
                </c:pt>
                <c:pt idx="381">
                  <c:v>115.09099999999999</c:v>
                </c:pt>
                <c:pt idx="382">
                  <c:v>115.2199</c:v>
                </c:pt>
                <c:pt idx="383">
                  <c:v>115.1344</c:v>
                </c:pt>
                <c:pt idx="384">
                  <c:v>115.08750000000001</c:v>
                </c:pt>
                <c:pt idx="385">
                  <c:v>115.208</c:v>
                </c:pt>
                <c:pt idx="386">
                  <c:v>115.273</c:v>
                </c:pt>
                <c:pt idx="387">
                  <c:v>115.0913</c:v>
                </c:pt>
                <c:pt idx="388">
                  <c:v>115.092</c:v>
                </c:pt>
                <c:pt idx="389">
                  <c:v>115.2805</c:v>
                </c:pt>
                <c:pt idx="390">
                  <c:v>115.43389999999999</c:v>
                </c:pt>
                <c:pt idx="391">
                  <c:v>115.2017</c:v>
                </c:pt>
                <c:pt idx="392">
                  <c:v>115.3304</c:v>
                </c:pt>
                <c:pt idx="393">
                  <c:v>115.3304</c:v>
                </c:pt>
                <c:pt idx="394">
                  <c:v>114.992</c:v>
                </c:pt>
                <c:pt idx="395">
                  <c:v>114.85209999999999</c:v>
                </c:pt>
                <c:pt idx="396">
                  <c:v>114.8999</c:v>
                </c:pt>
                <c:pt idx="397">
                  <c:v>114.93810000000001</c:v>
                </c:pt>
                <c:pt idx="398">
                  <c:v>114.8768</c:v>
                </c:pt>
                <c:pt idx="399">
                  <c:v>115.12560000000001</c:v>
                </c:pt>
                <c:pt idx="400">
                  <c:v>115.044</c:v>
                </c:pt>
                <c:pt idx="401">
                  <c:v>115.044</c:v>
                </c:pt>
                <c:pt idx="402">
                  <c:v>114.6583</c:v>
                </c:pt>
                <c:pt idx="403">
                  <c:v>114.678</c:v>
                </c:pt>
                <c:pt idx="404">
                  <c:v>114.6382</c:v>
                </c:pt>
                <c:pt idx="405">
                  <c:v>114.373</c:v>
                </c:pt>
                <c:pt idx="406">
                  <c:v>114.0757</c:v>
                </c:pt>
                <c:pt idx="407">
                  <c:v>114.2004</c:v>
                </c:pt>
                <c:pt idx="408">
                  <c:v>114.0505</c:v>
                </c:pt>
                <c:pt idx="409">
                  <c:v>114.0055</c:v>
                </c:pt>
                <c:pt idx="410">
                  <c:v>114.1061</c:v>
                </c:pt>
                <c:pt idx="411">
                  <c:v>114.042</c:v>
                </c:pt>
                <c:pt idx="412">
                  <c:v>114.1682</c:v>
                </c:pt>
                <c:pt idx="413">
                  <c:v>114.5635</c:v>
                </c:pt>
                <c:pt idx="414">
                  <c:v>114.5741</c:v>
                </c:pt>
                <c:pt idx="415">
                  <c:v>114.2811</c:v>
                </c:pt>
                <c:pt idx="416">
                  <c:v>114.32089999999999</c:v>
                </c:pt>
                <c:pt idx="417">
                  <c:v>114.43259999999999</c:v>
                </c:pt>
                <c:pt idx="418">
                  <c:v>114.4862</c:v>
                </c:pt>
                <c:pt idx="419">
                  <c:v>114.39490000000001</c:v>
                </c:pt>
                <c:pt idx="420">
                  <c:v>114.2046</c:v>
                </c:pt>
                <c:pt idx="421">
                  <c:v>114.2955</c:v>
                </c:pt>
                <c:pt idx="422">
                  <c:v>114.21550000000001</c:v>
                </c:pt>
                <c:pt idx="423">
                  <c:v>114.21550000000001</c:v>
                </c:pt>
                <c:pt idx="424">
                  <c:v>114.254</c:v>
                </c:pt>
                <c:pt idx="425">
                  <c:v>114.1516</c:v>
                </c:pt>
                <c:pt idx="426">
                  <c:v>113.7886</c:v>
                </c:pt>
                <c:pt idx="427">
                  <c:v>113.7925</c:v>
                </c:pt>
                <c:pt idx="428">
                  <c:v>113.7783</c:v>
                </c:pt>
                <c:pt idx="429">
                  <c:v>113.3338</c:v>
                </c:pt>
                <c:pt idx="430">
                  <c:v>113.3008</c:v>
                </c:pt>
                <c:pt idx="431">
                  <c:v>113.0308</c:v>
                </c:pt>
                <c:pt idx="432">
                  <c:v>113.19880000000001</c:v>
                </c:pt>
                <c:pt idx="433">
                  <c:v>113.26649999999999</c:v>
                </c:pt>
                <c:pt idx="434">
                  <c:v>113.26649999999999</c:v>
                </c:pt>
                <c:pt idx="435">
                  <c:v>113.1028</c:v>
                </c:pt>
                <c:pt idx="436">
                  <c:v>113.1678</c:v>
                </c:pt>
                <c:pt idx="437">
                  <c:v>112.2804</c:v>
                </c:pt>
                <c:pt idx="438">
                  <c:v>112.0591</c:v>
                </c:pt>
                <c:pt idx="439">
                  <c:v>112.1499</c:v>
                </c:pt>
                <c:pt idx="440">
                  <c:v>112.1682</c:v>
                </c:pt>
                <c:pt idx="441">
                  <c:v>112.45740000000001</c:v>
                </c:pt>
                <c:pt idx="442">
                  <c:v>112.42319999999999</c:v>
                </c:pt>
                <c:pt idx="443">
                  <c:v>112.53149999999999</c:v>
                </c:pt>
                <c:pt idx="444">
                  <c:v>112.5723</c:v>
                </c:pt>
                <c:pt idx="445">
                  <c:v>112.8408</c:v>
                </c:pt>
                <c:pt idx="446">
                  <c:v>112.7422</c:v>
                </c:pt>
                <c:pt idx="447">
                  <c:v>112.7422</c:v>
                </c:pt>
                <c:pt idx="448">
                  <c:v>112.7422</c:v>
                </c:pt>
                <c:pt idx="449">
                  <c:v>112.22539999999999</c:v>
                </c:pt>
                <c:pt idx="450">
                  <c:v>112.39879999999999</c:v>
                </c:pt>
                <c:pt idx="451">
                  <c:v>111.9688</c:v>
                </c:pt>
                <c:pt idx="452">
                  <c:v>111.5224</c:v>
                </c:pt>
                <c:pt idx="453">
                  <c:v>111.678</c:v>
                </c:pt>
                <c:pt idx="454">
                  <c:v>111.9153</c:v>
                </c:pt>
                <c:pt idx="455">
                  <c:v>111.1159</c:v>
                </c:pt>
                <c:pt idx="456">
                  <c:v>111.24250000000001</c:v>
                </c:pt>
                <c:pt idx="457">
                  <c:v>111.3409</c:v>
                </c:pt>
                <c:pt idx="458">
                  <c:v>111.35890000000001</c:v>
                </c:pt>
                <c:pt idx="459">
                  <c:v>111.05029999999999</c:v>
                </c:pt>
                <c:pt idx="460">
                  <c:v>111.2471</c:v>
                </c:pt>
                <c:pt idx="461">
                  <c:v>111.59780000000001</c:v>
                </c:pt>
                <c:pt idx="462">
                  <c:v>111.89700000000001</c:v>
                </c:pt>
                <c:pt idx="463">
                  <c:v>111.5133</c:v>
                </c:pt>
                <c:pt idx="464">
                  <c:v>111.5133</c:v>
                </c:pt>
                <c:pt idx="465">
                  <c:v>111.6198</c:v>
                </c:pt>
                <c:pt idx="466">
                  <c:v>111.79389999999999</c:v>
                </c:pt>
                <c:pt idx="467">
                  <c:v>112.3909</c:v>
                </c:pt>
                <c:pt idx="468">
                  <c:v>112.5789</c:v>
                </c:pt>
                <c:pt idx="469">
                  <c:v>112.27760000000001</c:v>
                </c:pt>
                <c:pt idx="470">
                  <c:v>112.1495</c:v>
                </c:pt>
                <c:pt idx="471">
                  <c:v>111.81440000000001</c:v>
                </c:pt>
                <c:pt idx="472">
                  <c:v>111.78149999999999</c:v>
                </c:pt>
                <c:pt idx="473">
                  <c:v>111.76609999999999</c:v>
                </c:pt>
                <c:pt idx="474">
                  <c:v>111.9461</c:v>
                </c:pt>
                <c:pt idx="475">
                  <c:v>112.298</c:v>
                </c:pt>
                <c:pt idx="476">
                  <c:v>112.22</c:v>
                </c:pt>
                <c:pt idx="477">
                  <c:v>111.4216</c:v>
                </c:pt>
                <c:pt idx="478">
                  <c:v>111.4216</c:v>
                </c:pt>
                <c:pt idx="479">
                  <c:v>111.3236</c:v>
                </c:pt>
                <c:pt idx="480">
                  <c:v>111.56570000000001</c:v>
                </c:pt>
                <c:pt idx="481">
                  <c:v>111.6361</c:v>
                </c:pt>
                <c:pt idx="482">
                  <c:v>111.9455</c:v>
                </c:pt>
                <c:pt idx="483">
                  <c:v>111.4542</c:v>
                </c:pt>
                <c:pt idx="484">
                  <c:v>111.6242</c:v>
                </c:pt>
                <c:pt idx="485">
                  <c:v>111.6242</c:v>
                </c:pt>
                <c:pt idx="486">
                  <c:v>111.8129</c:v>
                </c:pt>
                <c:pt idx="487">
                  <c:v>111.8486</c:v>
                </c:pt>
                <c:pt idx="488">
                  <c:v>112.0102</c:v>
                </c:pt>
                <c:pt idx="489">
                  <c:v>112.29179999999999</c:v>
                </c:pt>
                <c:pt idx="490">
                  <c:v>112.3124</c:v>
                </c:pt>
                <c:pt idx="491">
                  <c:v>112.6245</c:v>
                </c:pt>
                <c:pt idx="492">
                  <c:v>112.6259</c:v>
                </c:pt>
                <c:pt idx="493">
                  <c:v>111.6461</c:v>
                </c:pt>
                <c:pt idx="494">
                  <c:v>111.6454</c:v>
                </c:pt>
                <c:pt idx="495">
                  <c:v>111.76479999999999</c:v>
                </c:pt>
                <c:pt idx="496">
                  <c:v>112.0851</c:v>
                </c:pt>
                <c:pt idx="497">
                  <c:v>112.0851</c:v>
                </c:pt>
                <c:pt idx="498">
                  <c:v>112.56440000000001</c:v>
                </c:pt>
                <c:pt idx="499">
                  <c:v>112.7841</c:v>
                </c:pt>
                <c:pt idx="500">
                  <c:v>112.69499999999999</c:v>
                </c:pt>
                <c:pt idx="501">
                  <c:v>112.0467</c:v>
                </c:pt>
                <c:pt idx="502">
                  <c:v>112.0917</c:v>
                </c:pt>
                <c:pt idx="503">
                  <c:v>112.4723</c:v>
                </c:pt>
                <c:pt idx="504">
                  <c:v>112.4723</c:v>
                </c:pt>
                <c:pt idx="505">
                  <c:v>112.7501</c:v>
                </c:pt>
                <c:pt idx="506">
                  <c:v>112.819</c:v>
                </c:pt>
                <c:pt idx="507">
                  <c:v>113.27889999999999</c:v>
                </c:pt>
                <c:pt idx="508">
                  <c:v>113.69880000000001</c:v>
                </c:pt>
                <c:pt idx="509">
                  <c:v>113.99079999999999</c:v>
                </c:pt>
                <c:pt idx="510">
                  <c:v>115.5291</c:v>
                </c:pt>
                <c:pt idx="511">
                  <c:v>114.6271</c:v>
                </c:pt>
                <c:pt idx="512">
                  <c:v>113.27290000000001</c:v>
                </c:pt>
                <c:pt idx="513">
                  <c:v>113.2229</c:v>
                </c:pt>
                <c:pt idx="514">
                  <c:v>112.81829999999999</c:v>
                </c:pt>
                <c:pt idx="515">
                  <c:v>112.6568</c:v>
                </c:pt>
                <c:pt idx="516">
                  <c:v>112.806</c:v>
                </c:pt>
                <c:pt idx="517">
                  <c:v>112.806</c:v>
                </c:pt>
                <c:pt idx="518">
                  <c:v>112.806</c:v>
                </c:pt>
                <c:pt idx="519">
                  <c:v>112.7252</c:v>
                </c:pt>
                <c:pt idx="520">
                  <c:v>112.4192</c:v>
                </c:pt>
                <c:pt idx="521">
                  <c:v>112.4192</c:v>
                </c:pt>
                <c:pt idx="522">
                  <c:v>112.4192</c:v>
                </c:pt>
                <c:pt idx="523">
                  <c:v>111.9884</c:v>
                </c:pt>
                <c:pt idx="524">
                  <c:v>111.3984</c:v>
                </c:pt>
                <c:pt idx="525">
                  <c:v>111.5408</c:v>
                </c:pt>
                <c:pt idx="526">
                  <c:v>111.0625</c:v>
                </c:pt>
                <c:pt idx="527">
                  <c:v>110.46380000000001</c:v>
                </c:pt>
                <c:pt idx="528">
                  <c:v>110.602</c:v>
                </c:pt>
                <c:pt idx="529">
                  <c:v>110.616</c:v>
                </c:pt>
                <c:pt idx="530">
                  <c:v>110.57380000000001</c:v>
                </c:pt>
                <c:pt idx="531">
                  <c:v>110.44370000000001</c:v>
                </c:pt>
                <c:pt idx="532">
                  <c:v>108.6557</c:v>
                </c:pt>
                <c:pt idx="533">
                  <c:v>107.9948</c:v>
                </c:pt>
                <c:pt idx="534">
                  <c:v>107.9948</c:v>
                </c:pt>
                <c:pt idx="535">
                  <c:v>108.13209999999999</c:v>
                </c:pt>
                <c:pt idx="536">
                  <c:v>108.09569999999999</c:v>
                </c:pt>
                <c:pt idx="537">
                  <c:v>108.10550000000001</c:v>
                </c:pt>
                <c:pt idx="538">
                  <c:v>105.26860000000001</c:v>
                </c:pt>
                <c:pt idx="539">
                  <c:v>105.8404</c:v>
                </c:pt>
                <c:pt idx="540">
                  <c:v>106.35039999999999</c:v>
                </c:pt>
                <c:pt idx="541">
                  <c:v>106.6482</c:v>
                </c:pt>
                <c:pt idx="542">
                  <c:v>106.8357</c:v>
                </c:pt>
                <c:pt idx="543">
                  <c:v>107.0882</c:v>
                </c:pt>
                <c:pt idx="544">
                  <c:v>107.0882</c:v>
                </c:pt>
                <c:pt idx="545">
                  <c:v>107.1771</c:v>
                </c:pt>
                <c:pt idx="546">
                  <c:v>107.4753</c:v>
                </c:pt>
                <c:pt idx="547">
                  <c:v>107.31140000000001</c:v>
                </c:pt>
                <c:pt idx="548">
                  <c:v>107.41759999999999</c:v>
                </c:pt>
                <c:pt idx="549">
                  <c:v>106.5326</c:v>
                </c:pt>
                <c:pt idx="550">
                  <c:v>106.733</c:v>
                </c:pt>
                <c:pt idx="551">
                  <c:v>107.0214</c:v>
                </c:pt>
                <c:pt idx="552">
                  <c:v>107.21129999999999</c:v>
                </c:pt>
                <c:pt idx="553">
                  <c:v>107.1875</c:v>
                </c:pt>
                <c:pt idx="554">
                  <c:v>107.1875</c:v>
                </c:pt>
                <c:pt idx="555">
                  <c:v>107.3386</c:v>
                </c:pt>
                <c:pt idx="556">
                  <c:v>107.1335</c:v>
                </c:pt>
                <c:pt idx="557">
                  <c:v>107.19880000000001</c:v>
                </c:pt>
                <c:pt idx="558">
                  <c:v>106.60639999999999</c:v>
                </c:pt>
                <c:pt idx="559">
                  <c:v>106.8509</c:v>
                </c:pt>
                <c:pt idx="560">
                  <c:v>106.9537</c:v>
                </c:pt>
                <c:pt idx="561">
                  <c:v>106.7773</c:v>
                </c:pt>
                <c:pt idx="562">
                  <c:v>106.3691</c:v>
                </c:pt>
                <c:pt idx="563">
                  <c:v>106.0539</c:v>
                </c:pt>
                <c:pt idx="564">
                  <c:v>106.1459</c:v>
                </c:pt>
                <c:pt idx="565">
                  <c:v>105.8056</c:v>
                </c:pt>
                <c:pt idx="566">
                  <c:v>105.5299</c:v>
                </c:pt>
                <c:pt idx="567">
                  <c:v>105.17619999999999</c:v>
                </c:pt>
                <c:pt idx="568">
                  <c:v>104.28749999999999</c:v>
                </c:pt>
                <c:pt idx="569">
                  <c:v>104.02</c:v>
                </c:pt>
                <c:pt idx="570">
                  <c:v>103.4688</c:v>
                </c:pt>
                <c:pt idx="571">
                  <c:v>102.3356</c:v>
                </c:pt>
                <c:pt idx="572">
                  <c:v>102.3506</c:v>
                </c:pt>
                <c:pt idx="573">
                  <c:v>102.545</c:v>
                </c:pt>
                <c:pt idx="574">
                  <c:v>102.3955</c:v>
                </c:pt>
                <c:pt idx="575">
                  <c:v>102.9372</c:v>
                </c:pt>
                <c:pt idx="576">
                  <c:v>102.7403</c:v>
                </c:pt>
                <c:pt idx="577">
                  <c:v>102.8062</c:v>
                </c:pt>
                <c:pt idx="578">
                  <c:v>103.5103</c:v>
                </c:pt>
                <c:pt idx="579">
                  <c:v>104.0802</c:v>
                </c:pt>
                <c:pt idx="580">
                  <c:v>104.0526</c:v>
                </c:pt>
                <c:pt idx="581">
                  <c:v>104.1891</c:v>
                </c:pt>
                <c:pt idx="582">
                  <c:v>104.24209999999999</c:v>
                </c:pt>
                <c:pt idx="583">
                  <c:v>103.5835</c:v>
                </c:pt>
                <c:pt idx="584">
                  <c:v>103.6614</c:v>
                </c:pt>
                <c:pt idx="585">
                  <c:v>103.09139999999999</c:v>
                </c:pt>
                <c:pt idx="586">
                  <c:v>102.9233</c:v>
                </c:pt>
                <c:pt idx="587">
                  <c:v>103.25069999999999</c:v>
                </c:pt>
                <c:pt idx="588">
                  <c:v>103.25069999999999</c:v>
                </c:pt>
                <c:pt idx="589">
                  <c:v>103.25069999999999</c:v>
                </c:pt>
                <c:pt idx="590">
                  <c:v>103.129</c:v>
                </c:pt>
                <c:pt idx="591">
                  <c:v>102.9402</c:v>
                </c:pt>
                <c:pt idx="592">
                  <c:v>102.2822</c:v>
                </c:pt>
                <c:pt idx="593">
                  <c:v>101.2187</c:v>
                </c:pt>
                <c:pt idx="594">
                  <c:v>101.2088</c:v>
                </c:pt>
                <c:pt idx="595">
                  <c:v>101.18340000000001</c:v>
                </c:pt>
                <c:pt idx="596">
                  <c:v>101.105</c:v>
                </c:pt>
                <c:pt idx="597">
                  <c:v>101.67230000000001</c:v>
                </c:pt>
                <c:pt idx="598">
                  <c:v>102.229</c:v>
                </c:pt>
                <c:pt idx="599">
                  <c:v>101.9586</c:v>
                </c:pt>
                <c:pt idx="600">
                  <c:v>101.7696</c:v>
                </c:pt>
                <c:pt idx="601">
                  <c:v>101.9773</c:v>
                </c:pt>
                <c:pt idx="602">
                  <c:v>102.3129</c:v>
                </c:pt>
                <c:pt idx="603">
                  <c:v>102.4559</c:v>
                </c:pt>
                <c:pt idx="604">
                  <c:v>102.47799999999999</c:v>
                </c:pt>
                <c:pt idx="605">
                  <c:v>102.9175</c:v>
                </c:pt>
                <c:pt idx="606">
                  <c:v>103.37350000000001</c:v>
                </c:pt>
                <c:pt idx="607">
                  <c:v>104.7984</c:v>
                </c:pt>
                <c:pt idx="608">
                  <c:v>104.7984</c:v>
                </c:pt>
                <c:pt idx="609">
                  <c:v>105.0042</c:v>
                </c:pt>
                <c:pt idx="610">
                  <c:v>104.6292</c:v>
                </c:pt>
                <c:pt idx="611">
                  <c:v>105.1728</c:v>
                </c:pt>
                <c:pt idx="612">
                  <c:v>105.7075</c:v>
                </c:pt>
                <c:pt idx="613">
                  <c:v>105.1657</c:v>
                </c:pt>
                <c:pt idx="614">
                  <c:v>104.59650000000001</c:v>
                </c:pt>
                <c:pt idx="615">
                  <c:v>105.2373</c:v>
                </c:pt>
                <c:pt idx="616">
                  <c:v>104.8599</c:v>
                </c:pt>
                <c:pt idx="617">
                  <c:v>105.9849</c:v>
                </c:pt>
                <c:pt idx="618">
                  <c:v>105.4693</c:v>
                </c:pt>
                <c:pt idx="619">
                  <c:v>105.7856</c:v>
                </c:pt>
                <c:pt idx="620">
                  <c:v>104.49</c:v>
                </c:pt>
                <c:pt idx="621">
                  <c:v>104.2146</c:v>
                </c:pt>
                <c:pt idx="622">
                  <c:v>104.2146</c:v>
                </c:pt>
                <c:pt idx="623">
                  <c:v>104.43049999999999</c:v>
                </c:pt>
                <c:pt idx="624">
                  <c:v>104.43049999999999</c:v>
                </c:pt>
                <c:pt idx="625">
                  <c:v>103.3476</c:v>
                </c:pt>
                <c:pt idx="626">
                  <c:v>103.20350000000001</c:v>
                </c:pt>
                <c:pt idx="627">
                  <c:v>103.5611</c:v>
                </c:pt>
                <c:pt idx="628">
                  <c:v>104.10169999999999</c:v>
                </c:pt>
                <c:pt idx="629">
                  <c:v>104.1384</c:v>
                </c:pt>
                <c:pt idx="630">
                  <c:v>104.78230000000001</c:v>
                </c:pt>
                <c:pt idx="631">
                  <c:v>105.47920000000001</c:v>
                </c:pt>
                <c:pt idx="632">
                  <c:v>106.9259</c:v>
                </c:pt>
                <c:pt idx="633">
                  <c:v>106.321</c:v>
                </c:pt>
                <c:pt idx="634">
                  <c:v>106.30419999999999</c:v>
                </c:pt>
                <c:pt idx="635">
                  <c:v>106.6703</c:v>
                </c:pt>
                <c:pt idx="636">
                  <c:v>106.4945</c:v>
                </c:pt>
                <c:pt idx="637">
                  <c:v>106.2779</c:v>
                </c:pt>
                <c:pt idx="638">
                  <c:v>106.1129</c:v>
                </c:pt>
                <c:pt idx="639">
                  <c:v>106.15560000000001</c:v>
                </c:pt>
                <c:pt idx="640">
                  <c:v>105.9853</c:v>
                </c:pt>
                <c:pt idx="641">
                  <c:v>106.3411</c:v>
                </c:pt>
                <c:pt idx="642">
                  <c:v>106.773</c:v>
                </c:pt>
                <c:pt idx="643">
                  <c:v>106.2586</c:v>
                </c:pt>
                <c:pt idx="644">
                  <c:v>106.4452</c:v>
                </c:pt>
                <c:pt idx="645">
                  <c:v>105.5943</c:v>
                </c:pt>
                <c:pt idx="646">
                  <c:v>105.6846</c:v>
                </c:pt>
                <c:pt idx="647">
                  <c:v>105.7316</c:v>
                </c:pt>
                <c:pt idx="648">
                  <c:v>105.842</c:v>
                </c:pt>
                <c:pt idx="649">
                  <c:v>105.842</c:v>
                </c:pt>
                <c:pt idx="650">
                  <c:v>105.6917</c:v>
                </c:pt>
                <c:pt idx="651">
                  <c:v>105.21469999999999</c:v>
                </c:pt>
                <c:pt idx="652">
                  <c:v>105.27209999999999</c:v>
                </c:pt>
                <c:pt idx="653">
                  <c:v>105.27209999999999</c:v>
                </c:pt>
                <c:pt idx="654">
                  <c:v>104.90130000000001</c:v>
                </c:pt>
                <c:pt idx="655">
                  <c:v>104.5151</c:v>
                </c:pt>
                <c:pt idx="656">
                  <c:v>105.3018</c:v>
                </c:pt>
                <c:pt idx="657">
                  <c:v>105.3811</c:v>
                </c:pt>
                <c:pt idx="658">
                  <c:v>106.06229999999999</c:v>
                </c:pt>
                <c:pt idx="659">
                  <c:v>105.1734</c:v>
                </c:pt>
                <c:pt idx="660">
                  <c:v>104.955</c:v>
                </c:pt>
                <c:pt idx="661">
                  <c:v>104.7445</c:v>
                </c:pt>
                <c:pt idx="662">
                  <c:v>104.7445</c:v>
                </c:pt>
                <c:pt idx="663">
                  <c:v>103.97929999999999</c:v>
                </c:pt>
                <c:pt idx="664">
                  <c:v>103.93940000000001</c:v>
                </c:pt>
                <c:pt idx="665">
                  <c:v>104.04949999999999</c:v>
                </c:pt>
                <c:pt idx="666">
                  <c:v>104.3263</c:v>
                </c:pt>
                <c:pt idx="667">
                  <c:v>105.15049999999999</c:v>
                </c:pt>
                <c:pt idx="668">
                  <c:v>105.1414</c:v>
                </c:pt>
                <c:pt idx="669">
                  <c:v>106.07599999999999</c:v>
                </c:pt>
                <c:pt idx="670">
                  <c:v>105.77160000000001</c:v>
                </c:pt>
                <c:pt idx="671">
                  <c:v>105.73699999999999</c:v>
                </c:pt>
                <c:pt idx="672">
                  <c:v>105.3644</c:v>
                </c:pt>
                <c:pt idx="673">
                  <c:v>105.54819999999999</c:v>
                </c:pt>
                <c:pt idx="674">
                  <c:v>105.5912</c:v>
                </c:pt>
                <c:pt idx="675">
                  <c:v>105.6537</c:v>
                </c:pt>
                <c:pt idx="676">
                  <c:v>105.191</c:v>
                </c:pt>
                <c:pt idx="677">
                  <c:v>105.51260000000001</c:v>
                </c:pt>
                <c:pt idx="678">
                  <c:v>105.9063</c:v>
                </c:pt>
                <c:pt idx="679">
                  <c:v>106.1293</c:v>
                </c:pt>
                <c:pt idx="680">
                  <c:v>107.2025</c:v>
                </c:pt>
                <c:pt idx="681">
                  <c:v>108.09650000000001</c:v>
                </c:pt>
                <c:pt idx="682">
                  <c:v>107.7989</c:v>
                </c:pt>
                <c:pt idx="683">
                  <c:v>108.3249</c:v>
                </c:pt>
                <c:pt idx="684">
                  <c:v>107.9958</c:v>
                </c:pt>
                <c:pt idx="685">
                  <c:v>107.6215</c:v>
                </c:pt>
                <c:pt idx="686">
                  <c:v>107.5963</c:v>
                </c:pt>
                <c:pt idx="687">
                  <c:v>108.88200000000001</c:v>
                </c:pt>
                <c:pt idx="688">
                  <c:v>109.59569999999999</c:v>
                </c:pt>
                <c:pt idx="689">
                  <c:v>111.53789999999999</c:v>
                </c:pt>
                <c:pt idx="690">
                  <c:v>111.2411</c:v>
                </c:pt>
                <c:pt idx="691">
                  <c:v>110.8184</c:v>
                </c:pt>
                <c:pt idx="692">
                  <c:v>109.869</c:v>
                </c:pt>
                <c:pt idx="693">
                  <c:v>109.73139999999999</c:v>
                </c:pt>
                <c:pt idx="694">
                  <c:v>109.3779</c:v>
                </c:pt>
                <c:pt idx="695">
                  <c:v>109.38209999999999</c:v>
                </c:pt>
                <c:pt idx="696">
                  <c:v>109.8009</c:v>
                </c:pt>
                <c:pt idx="697">
                  <c:v>109.6806</c:v>
                </c:pt>
                <c:pt idx="698">
                  <c:v>108.9871</c:v>
                </c:pt>
                <c:pt idx="699">
                  <c:v>108.9871</c:v>
                </c:pt>
                <c:pt idx="700">
                  <c:v>109.31399999999999</c:v>
                </c:pt>
                <c:pt idx="701">
                  <c:v>109.1378</c:v>
                </c:pt>
                <c:pt idx="702">
                  <c:v>109.5761</c:v>
                </c:pt>
                <c:pt idx="703">
                  <c:v>110.1079</c:v>
                </c:pt>
                <c:pt idx="704">
                  <c:v>110.29040000000001</c:v>
                </c:pt>
                <c:pt idx="705">
                  <c:v>110.1966</c:v>
                </c:pt>
                <c:pt idx="706">
                  <c:v>109.39660000000001</c:v>
                </c:pt>
                <c:pt idx="707">
                  <c:v>109.9217</c:v>
                </c:pt>
                <c:pt idx="708">
                  <c:v>109.9217</c:v>
                </c:pt>
                <c:pt idx="709">
                  <c:v>109.4517</c:v>
                </c:pt>
                <c:pt idx="710">
                  <c:v>109.0795</c:v>
                </c:pt>
                <c:pt idx="711">
                  <c:v>109.268</c:v>
                </c:pt>
                <c:pt idx="712">
                  <c:v>110.387</c:v>
                </c:pt>
                <c:pt idx="713">
                  <c:v>109.46899999999999</c:v>
                </c:pt>
                <c:pt idx="714">
                  <c:v>109.7731</c:v>
                </c:pt>
                <c:pt idx="715">
                  <c:v>109.982</c:v>
                </c:pt>
                <c:pt idx="716">
                  <c:v>109.7959</c:v>
                </c:pt>
                <c:pt idx="717">
                  <c:v>109.3571</c:v>
                </c:pt>
                <c:pt idx="718">
                  <c:v>109.5013</c:v>
                </c:pt>
                <c:pt idx="719">
                  <c:v>109.66759999999999</c:v>
                </c:pt>
                <c:pt idx="720">
                  <c:v>109.6143</c:v>
                </c:pt>
                <c:pt idx="721">
                  <c:v>109.1776</c:v>
                </c:pt>
                <c:pt idx="722">
                  <c:v>109.2379</c:v>
                </c:pt>
                <c:pt idx="723">
                  <c:v>109.50490000000001</c:v>
                </c:pt>
                <c:pt idx="724">
                  <c:v>109.50490000000001</c:v>
                </c:pt>
                <c:pt idx="725">
                  <c:v>110.0168</c:v>
                </c:pt>
                <c:pt idx="726">
                  <c:v>110.1377</c:v>
                </c:pt>
                <c:pt idx="727">
                  <c:v>109.78400000000001</c:v>
                </c:pt>
                <c:pt idx="728">
                  <c:v>109.4243</c:v>
                </c:pt>
                <c:pt idx="729">
                  <c:v>109.3145</c:v>
                </c:pt>
                <c:pt idx="730">
                  <c:v>109.6511</c:v>
                </c:pt>
                <c:pt idx="731">
                  <c:v>109.80629999999999</c:v>
                </c:pt>
                <c:pt idx="732">
                  <c:v>109.5153</c:v>
                </c:pt>
                <c:pt idx="733">
                  <c:v>107.6698</c:v>
                </c:pt>
                <c:pt idx="734">
                  <c:v>107.3351</c:v>
                </c:pt>
                <c:pt idx="735">
                  <c:v>108.0151</c:v>
                </c:pt>
                <c:pt idx="736">
                  <c:v>108.1319</c:v>
                </c:pt>
                <c:pt idx="737">
                  <c:v>107.2209</c:v>
                </c:pt>
                <c:pt idx="738">
                  <c:v>107.58280000000001</c:v>
                </c:pt>
                <c:pt idx="739">
                  <c:v>107.4721</c:v>
                </c:pt>
                <c:pt idx="740">
                  <c:v>107.1183</c:v>
                </c:pt>
                <c:pt idx="741">
                  <c:v>106.6245</c:v>
                </c:pt>
                <c:pt idx="742">
                  <c:v>106.6294</c:v>
                </c:pt>
                <c:pt idx="743">
                  <c:v>106.7068</c:v>
                </c:pt>
                <c:pt idx="744">
                  <c:v>106.4914</c:v>
                </c:pt>
                <c:pt idx="745">
                  <c:v>105.8768</c:v>
                </c:pt>
                <c:pt idx="746">
                  <c:v>105.8768</c:v>
                </c:pt>
                <c:pt idx="747">
                  <c:v>105.9832</c:v>
                </c:pt>
                <c:pt idx="748">
                  <c:v>106.31570000000001</c:v>
                </c:pt>
                <c:pt idx="749">
                  <c:v>106.0581</c:v>
                </c:pt>
                <c:pt idx="750">
                  <c:v>105.6052</c:v>
                </c:pt>
                <c:pt idx="751">
                  <c:v>105.5868</c:v>
                </c:pt>
                <c:pt idx="752">
                  <c:v>105.60850000000001</c:v>
                </c:pt>
                <c:pt idx="753">
                  <c:v>105.4171</c:v>
                </c:pt>
                <c:pt idx="754">
                  <c:v>105.2385</c:v>
                </c:pt>
                <c:pt idx="755">
                  <c:v>105.45740000000001</c:v>
                </c:pt>
                <c:pt idx="756">
                  <c:v>104.9239</c:v>
                </c:pt>
                <c:pt idx="757">
                  <c:v>104.9239</c:v>
                </c:pt>
                <c:pt idx="758">
                  <c:v>105.1099</c:v>
                </c:pt>
                <c:pt idx="759">
                  <c:v>105.22190000000001</c:v>
                </c:pt>
                <c:pt idx="760">
                  <c:v>105.3203</c:v>
                </c:pt>
                <c:pt idx="761">
                  <c:v>105.4208</c:v>
                </c:pt>
                <c:pt idx="762">
                  <c:v>105.9059</c:v>
                </c:pt>
                <c:pt idx="763">
                  <c:v>107.6097</c:v>
                </c:pt>
                <c:pt idx="764">
                  <c:v>107.0973</c:v>
                </c:pt>
                <c:pt idx="765">
                  <c:v>107.0973</c:v>
                </c:pt>
                <c:pt idx="766">
                  <c:v>108.3289</c:v>
                </c:pt>
                <c:pt idx="767">
                  <c:v>108.2582</c:v>
                </c:pt>
                <c:pt idx="768">
                  <c:v>108.7063</c:v>
                </c:pt>
                <c:pt idx="769">
                  <c:v>109.08</c:v>
                </c:pt>
                <c:pt idx="770">
                  <c:v>108.90349999999999</c:v>
                </c:pt>
                <c:pt idx="771">
                  <c:v>108.6451</c:v>
                </c:pt>
                <c:pt idx="772">
                  <c:v>108.05</c:v>
                </c:pt>
                <c:pt idx="773">
                  <c:v>108.06489999999999</c:v>
                </c:pt>
                <c:pt idx="774">
                  <c:v>108.2946</c:v>
                </c:pt>
                <c:pt idx="775">
                  <c:v>108.8381</c:v>
                </c:pt>
                <c:pt idx="776">
                  <c:v>108.542</c:v>
                </c:pt>
                <c:pt idx="777">
                  <c:v>108.6409</c:v>
                </c:pt>
                <c:pt idx="778">
                  <c:v>108.6409</c:v>
                </c:pt>
                <c:pt idx="779">
                  <c:v>108.8819</c:v>
                </c:pt>
                <c:pt idx="780">
                  <c:v>108.8994</c:v>
                </c:pt>
                <c:pt idx="781">
                  <c:v>108.79689999999999</c:v>
                </c:pt>
                <c:pt idx="782">
                  <c:v>108.63</c:v>
                </c:pt>
              </c:numCache>
            </c:numRef>
          </c:val>
          <c:smooth val="0"/>
        </c:ser>
        <c:dLbls>
          <c:showLegendKey val="0"/>
          <c:showVal val="0"/>
          <c:showCatName val="0"/>
          <c:showSerName val="0"/>
          <c:showPercent val="0"/>
          <c:showBubbleSize val="0"/>
        </c:dLbls>
        <c:marker val="1"/>
        <c:smooth val="0"/>
        <c:axId val="86906368"/>
        <c:axId val="35627584"/>
      </c:lineChart>
      <c:lineChart>
        <c:grouping val="standard"/>
        <c:varyColors val="0"/>
        <c:ser>
          <c:idx val="1"/>
          <c:order val="1"/>
          <c:tx>
            <c:strRef>
              <c:f>Sheet1!$C$1</c:f>
              <c:strCache>
                <c:ptCount val="1"/>
                <c:pt idx="0">
                  <c:v>Taux de change bilatéral entre l'euro et le dollar des États-Unis (échelle de droite)</c:v>
                </c:pt>
              </c:strCache>
            </c:strRef>
          </c:tx>
          <c:marker>
            <c:symbol val="none"/>
          </c:marker>
          <c:cat>
            <c:numRef>
              <c:f>Sheet1!$A$2:$A$784</c:f>
              <c:numCache>
                <c:formatCode>m/d/yyyy</c:formatCode>
                <c:ptCount val="783"/>
                <c:pt idx="0">
                  <c:v>41275</c:v>
                </c:pt>
                <c:pt idx="1">
                  <c:v>41276</c:v>
                </c:pt>
                <c:pt idx="2">
                  <c:v>41277</c:v>
                </c:pt>
                <c:pt idx="3">
                  <c:v>41278</c:v>
                </c:pt>
                <c:pt idx="4">
                  <c:v>41281</c:v>
                </c:pt>
                <c:pt idx="5">
                  <c:v>41282</c:v>
                </c:pt>
                <c:pt idx="6">
                  <c:v>41283</c:v>
                </c:pt>
                <c:pt idx="7">
                  <c:v>41284</c:v>
                </c:pt>
                <c:pt idx="8">
                  <c:v>41285</c:v>
                </c:pt>
                <c:pt idx="9">
                  <c:v>41288</c:v>
                </c:pt>
                <c:pt idx="10">
                  <c:v>41289</c:v>
                </c:pt>
                <c:pt idx="11">
                  <c:v>41290</c:v>
                </c:pt>
                <c:pt idx="12">
                  <c:v>41291</c:v>
                </c:pt>
                <c:pt idx="13">
                  <c:v>41292</c:v>
                </c:pt>
                <c:pt idx="14">
                  <c:v>41295</c:v>
                </c:pt>
                <c:pt idx="15">
                  <c:v>41296</c:v>
                </c:pt>
                <c:pt idx="16">
                  <c:v>41297</c:v>
                </c:pt>
                <c:pt idx="17">
                  <c:v>41298</c:v>
                </c:pt>
                <c:pt idx="18">
                  <c:v>41299</c:v>
                </c:pt>
                <c:pt idx="19">
                  <c:v>41302</c:v>
                </c:pt>
                <c:pt idx="20">
                  <c:v>41303</c:v>
                </c:pt>
                <c:pt idx="21">
                  <c:v>41304</c:v>
                </c:pt>
                <c:pt idx="22">
                  <c:v>41305</c:v>
                </c:pt>
                <c:pt idx="23">
                  <c:v>41306</c:v>
                </c:pt>
                <c:pt idx="24">
                  <c:v>41309</c:v>
                </c:pt>
                <c:pt idx="25">
                  <c:v>41310</c:v>
                </c:pt>
                <c:pt idx="26">
                  <c:v>41311</c:v>
                </c:pt>
                <c:pt idx="27">
                  <c:v>41312</c:v>
                </c:pt>
                <c:pt idx="28">
                  <c:v>41313</c:v>
                </c:pt>
                <c:pt idx="29">
                  <c:v>41316</c:v>
                </c:pt>
                <c:pt idx="30">
                  <c:v>41317</c:v>
                </c:pt>
                <c:pt idx="31">
                  <c:v>41318</c:v>
                </c:pt>
                <c:pt idx="32">
                  <c:v>41319</c:v>
                </c:pt>
                <c:pt idx="33">
                  <c:v>41320</c:v>
                </c:pt>
                <c:pt idx="34">
                  <c:v>41323</c:v>
                </c:pt>
                <c:pt idx="35">
                  <c:v>41324</c:v>
                </c:pt>
                <c:pt idx="36">
                  <c:v>41325</c:v>
                </c:pt>
                <c:pt idx="37">
                  <c:v>41326</c:v>
                </c:pt>
                <c:pt idx="38">
                  <c:v>41327</c:v>
                </c:pt>
                <c:pt idx="39">
                  <c:v>41330</c:v>
                </c:pt>
                <c:pt idx="40">
                  <c:v>41331</c:v>
                </c:pt>
                <c:pt idx="41">
                  <c:v>41332</c:v>
                </c:pt>
                <c:pt idx="42">
                  <c:v>41333</c:v>
                </c:pt>
                <c:pt idx="43">
                  <c:v>41334</c:v>
                </c:pt>
                <c:pt idx="44">
                  <c:v>41337</c:v>
                </c:pt>
                <c:pt idx="45">
                  <c:v>41338</c:v>
                </c:pt>
                <c:pt idx="46">
                  <c:v>41339</c:v>
                </c:pt>
                <c:pt idx="47">
                  <c:v>41340</c:v>
                </c:pt>
                <c:pt idx="48">
                  <c:v>41341</c:v>
                </c:pt>
                <c:pt idx="49">
                  <c:v>41344</c:v>
                </c:pt>
                <c:pt idx="50">
                  <c:v>41345</c:v>
                </c:pt>
                <c:pt idx="51">
                  <c:v>41346</c:v>
                </c:pt>
                <c:pt idx="52">
                  <c:v>41347</c:v>
                </c:pt>
                <c:pt idx="53">
                  <c:v>41348</c:v>
                </c:pt>
                <c:pt idx="54">
                  <c:v>41351</c:v>
                </c:pt>
                <c:pt idx="55">
                  <c:v>41352</c:v>
                </c:pt>
                <c:pt idx="56">
                  <c:v>41353</c:v>
                </c:pt>
                <c:pt idx="57">
                  <c:v>41354</c:v>
                </c:pt>
                <c:pt idx="58">
                  <c:v>41355</c:v>
                </c:pt>
                <c:pt idx="59">
                  <c:v>41358</c:v>
                </c:pt>
                <c:pt idx="60">
                  <c:v>41359</c:v>
                </c:pt>
                <c:pt idx="61">
                  <c:v>41360</c:v>
                </c:pt>
                <c:pt idx="62">
                  <c:v>41361</c:v>
                </c:pt>
                <c:pt idx="63">
                  <c:v>41362</c:v>
                </c:pt>
                <c:pt idx="64">
                  <c:v>41365</c:v>
                </c:pt>
                <c:pt idx="65">
                  <c:v>41366</c:v>
                </c:pt>
                <c:pt idx="66">
                  <c:v>41367</c:v>
                </c:pt>
                <c:pt idx="67">
                  <c:v>41368</c:v>
                </c:pt>
                <c:pt idx="68">
                  <c:v>41369</c:v>
                </c:pt>
                <c:pt idx="69">
                  <c:v>41372</c:v>
                </c:pt>
                <c:pt idx="70">
                  <c:v>41373</c:v>
                </c:pt>
                <c:pt idx="71">
                  <c:v>41374</c:v>
                </c:pt>
                <c:pt idx="72">
                  <c:v>41375</c:v>
                </c:pt>
                <c:pt idx="73">
                  <c:v>41376</c:v>
                </c:pt>
                <c:pt idx="74">
                  <c:v>41379</c:v>
                </c:pt>
                <c:pt idx="75">
                  <c:v>41380</c:v>
                </c:pt>
                <c:pt idx="76">
                  <c:v>41381</c:v>
                </c:pt>
                <c:pt idx="77">
                  <c:v>41382</c:v>
                </c:pt>
                <c:pt idx="78">
                  <c:v>41383</c:v>
                </c:pt>
                <c:pt idx="79">
                  <c:v>41386</c:v>
                </c:pt>
                <c:pt idx="80">
                  <c:v>41387</c:v>
                </c:pt>
                <c:pt idx="81">
                  <c:v>41388</c:v>
                </c:pt>
                <c:pt idx="82">
                  <c:v>41389</c:v>
                </c:pt>
                <c:pt idx="83">
                  <c:v>41390</c:v>
                </c:pt>
                <c:pt idx="84">
                  <c:v>41393</c:v>
                </c:pt>
                <c:pt idx="85">
                  <c:v>41394</c:v>
                </c:pt>
                <c:pt idx="86">
                  <c:v>41395</c:v>
                </c:pt>
                <c:pt idx="87">
                  <c:v>41396</c:v>
                </c:pt>
                <c:pt idx="88">
                  <c:v>41397</c:v>
                </c:pt>
                <c:pt idx="89">
                  <c:v>41400</c:v>
                </c:pt>
                <c:pt idx="90">
                  <c:v>41401</c:v>
                </c:pt>
                <c:pt idx="91">
                  <c:v>41402</c:v>
                </c:pt>
                <c:pt idx="92">
                  <c:v>41403</c:v>
                </c:pt>
                <c:pt idx="93">
                  <c:v>41404</c:v>
                </c:pt>
                <c:pt idx="94">
                  <c:v>41407</c:v>
                </c:pt>
                <c:pt idx="95">
                  <c:v>41408</c:v>
                </c:pt>
                <c:pt idx="96">
                  <c:v>41409</c:v>
                </c:pt>
                <c:pt idx="97">
                  <c:v>41410</c:v>
                </c:pt>
                <c:pt idx="98">
                  <c:v>41411</c:v>
                </c:pt>
                <c:pt idx="99">
                  <c:v>41414</c:v>
                </c:pt>
                <c:pt idx="100">
                  <c:v>41415</c:v>
                </c:pt>
                <c:pt idx="101">
                  <c:v>41416</c:v>
                </c:pt>
                <c:pt idx="102">
                  <c:v>41417</c:v>
                </c:pt>
                <c:pt idx="103">
                  <c:v>41418</c:v>
                </c:pt>
                <c:pt idx="104">
                  <c:v>41421</c:v>
                </c:pt>
                <c:pt idx="105">
                  <c:v>41422</c:v>
                </c:pt>
                <c:pt idx="106">
                  <c:v>41423</c:v>
                </c:pt>
                <c:pt idx="107">
                  <c:v>41424</c:v>
                </c:pt>
                <c:pt idx="108">
                  <c:v>41425</c:v>
                </c:pt>
                <c:pt idx="109">
                  <c:v>41428</c:v>
                </c:pt>
                <c:pt idx="110">
                  <c:v>41429</c:v>
                </c:pt>
                <c:pt idx="111">
                  <c:v>41430</c:v>
                </c:pt>
                <c:pt idx="112">
                  <c:v>41431</c:v>
                </c:pt>
                <c:pt idx="113">
                  <c:v>41432</c:v>
                </c:pt>
                <c:pt idx="114">
                  <c:v>41435</c:v>
                </c:pt>
                <c:pt idx="115">
                  <c:v>41436</c:v>
                </c:pt>
                <c:pt idx="116">
                  <c:v>41437</c:v>
                </c:pt>
                <c:pt idx="117">
                  <c:v>41438</c:v>
                </c:pt>
                <c:pt idx="118">
                  <c:v>41439</c:v>
                </c:pt>
                <c:pt idx="119">
                  <c:v>41442</c:v>
                </c:pt>
                <c:pt idx="120">
                  <c:v>41443</c:v>
                </c:pt>
                <c:pt idx="121">
                  <c:v>41444</c:v>
                </c:pt>
                <c:pt idx="122">
                  <c:v>41445</c:v>
                </c:pt>
                <c:pt idx="123">
                  <c:v>41446</c:v>
                </c:pt>
                <c:pt idx="124">
                  <c:v>41449</c:v>
                </c:pt>
                <c:pt idx="125">
                  <c:v>41450</c:v>
                </c:pt>
                <c:pt idx="126">
                  <c:v>41451</c:v>
                </c:pt>
                <c:pt idx="127">
                  <c:v>41452</c:v>
                </c:pt>
                <c:pt idx="128">
                  <c:v>41453</c:v>
                </c:pt>
                <c:pt idx="129">
                  <c:v>41456</c:v>
                </c:pt>
                <c:pt idx="130">
                  <c:v>41457</c:v>
                </c:pt>
                <c:pt idx="131">
                  <c:v>41458</c:v>
                </c:pt>
                <c:pt idx="132">
                  <c:v>41459</c:v>
                </c:pt>
                <c:pt idx="133">
                  <c:v>41460</c:v>
                </c:pt>
                <c:pt idx="134">
                  <c:v>41463</c:v>
                </c:pt>
                <c:pt idx="135">
                  <c:v>41464</c:v>
                </c:pt>
                <c:pt idx="136">
                  <c:v>41465</c:v>
                </c:pt>
                <c:pt idx="137">
                  <c:v>41466</c:v>
                </c:pt>
                <c:pt idx="138">
                  <c:v>41467</c:v>
                </c:pt>
                <c:pt idx="139">
                  <c:v>41470</c:v>
                </c:pt>
                <c:pt idx="140">
                  <c:v>41471</c:v>
                </c:pt>
                <c:pt idx="141">
                  <c:v>41472</c:v>
                </c:pt>
                <c:pt idx="142">
                  <c:v>41473</c:v>
                </c:pt>
                <c:pt idx="143">
                  <c:v>41474</c:v>
                </c:pt>
                <c:pt idx="144">
                  <c:v>41477</c:v>
                </c:pt>
                <c:pt idx="145">
                  <c:v>41478</c:v>
                </c:pt>
                <c:pt idx="146">
                  <c:v>41479</c:v>
                </c:pt>
                <c:pt idx="147">
                  <c:v>41480</c:v>
                </c:pt>
                <c:pt idx="148">
                  <c:v>41481</c:v>
                </c:pt>
                <c:pt idx="149">
                  <c:v>41484</c:v>
                </c:pt>
                <c:pt idx="150">
                  <c:v>41485</c:v>
                </c:pt>
                <c:pt idx="151">
                  <c:v>41486</c:v>
                </c:pt>
                <c:pt idx="152">
                  <c:v>41487</c:v>
                </c:pt>
                <c:pt idx="153">
                  <c:v>41488</c:v>
                </c:pt>
                <c:pt idx="154">
                  <c:v>41491</c:v>
                </c:pt>
                <c:pt idx="155">
                  <c:v>41492</c:v>
                </c:pt>
                <c:pt idx="156">
                  <c:v>41493</c:v>
                </c:pt>
                <c:pt idx="157">
                  <c:v>41494</c:v>
                </c:pt>
                <c:pt idx="158">
                  <c:v>41495</c:v>
                </c:pt>
                <c:pt idx="159">
                  <c:v>41498</c:v>
                </c:pt>
                <c:pt idx="160">
                  <c:v>41499</c:v>
                </c:pt>
                <c:pt idx="161">
                  <c:v>41500</c:v>
                </c:pt>
                <c:pt idx="162">
                  <c:v>41501</c:v>
                </c:pt>
                <c:pt idx="163">
                  <c:v>41502</c:v>
                </c:pt>
                <c:pt idx="164">
                  <c:v>41505</c:v>
                </c:pt>
                <c:pt idx="165">
                  <c:v>41506</c:v>
                </c:pt>
                <c:pt idx="166">
                  <c:v>41507</c:v>
                </c:pt>
                <c:pt idx="167">
                  <c:v>41508</c:v>
                </c:pt>
                <c:pt idx="168">
                  <c:v>41509</c:v>
                </c:pt>
                <c:pt idx="169">
                  <c:v>41512</c:v>
                </c:pt>
                <c:pt idx="170">
                  <c:v>41513</c:v>
                </c:pt>
                <c:pt idx="171">
                  <c:v>41514</c:v>
                </c:pt>
                <c:pt idx="172">
                  <c:v>41515</c:v>
                </c:pt>
                <c:pt idx="173">
                  <c:v>41516</c:v>
                </c:pt>
                <c:pt idx="174">
                  <c:v>41519</c:v>
                </c:pt>
                <c:pt idx="175">
                  <c:v>41520</c:v>
                </c:pt>
                <c:pt idx="176">
                  <c:v>41521</c:v>
                </c:pt>
                <c:pt idx="177">
                  <c:v>41522</c:v>
                </c:pt>
                <c:pt idx="178">
                  <c:v>41523</c:v>
                </c:pt>
                <c:pt idx="179">
                  <c:v>41526</c:v>
                </c:pt>
                <c:pt idx="180">
                  <c:v>41527</c:v>
                </c:pt>
                <c:pt idx="181">
                  <c:v>41528</c:v>
                </c:pt>
                <c:pt idx="182">
                  <c:v>41529</c:v>
                </c:pt>
                <c:pt idx="183">
                  <c:v>41530</c:v>
                </c:pt>
                <c:pt idx="184">
                  <c:v>41533</c:v>
                </c:pt>
                <c:pt idx="185">
                  <c:v>41534</c:v>
                </c:pt>
                <c:pt idx="186">
                  <c:v>41535</c:v>
                </c:pt>
                <c:pt idx="187">
                  <c:v>41536</c:v>
                </c:pt>
                <c:pt idx="188">
                  <c:v>41537</c:v>
                </c:pt>
                <c:pt idx="189">
                  <c:v>41540</c:v>
                </c:pt>
                <c:pt idx="190">
                  <c:v>41541</c:v>
                </c:pt>
                <c:pt idx="191">
                  <c:v>41542</c:v>
                </c:pt>
                <c:pt idx="192">
                  <c:v>41543</c:v>
                </c:pt>
                <c:pt idx="193">
                  <c:v>41544</c:v>
                </c:pt>
                <c:pt idx="194">
                  <c:v>41547</c:v>
                </c:pt>
                <c:pt idx="195">
                  <c:v>41548</c:v>
                </c:pt>
                <c:pt idx="196">
                  <c:v>41549</c:v>
                </c:pt>
                <c:pt idx="197">
                  <c:v>41550</c:v>
                </c:pt>
                <c:pt idx="198">
                  <c:v>41551</c:v>
                </c:pt>
                <c:pt idx="199">
                  <c:v>41554</c:v>
                </c:pt>
                <c:pt idx="200">
                  <c:v>41555</c:v>
                </c:pt>
                <c:pt idx="201">
                  <c:v>41556</c:v>
                </c:pt>
                <c:pt idx="202">
                  <c:v>41557</c:v>
                </c:pt>
                <c:pt idx="203">
                  <c:v>41558</c:v>
                </c:pt>
                <c:pt idx="204">
                  <c:v>41561</c:v>
                </c:pt>
                <c:pt idx="205">
                  <c:v>41562</c:v>
                </c:pt>
                <c:pt idx="206">
                  <c:v>41563</c:v>
                </c:pt>
                <c:pt idx="207">
                  <c:v>41564</c:v>
                </c:pt>
                <c:pt idx="208">
                  <c:v>41565</c:v>
                </c:pt>
                <c:pt idx="209">
                  <c:v>41568</c:v>
                </c:pt>
                <c:pt idx="210">
                  <c:v>41569</c:v>
                </c:pt>
                <c:pt idx="211">
                  <c:v>41570</c:v>
                </c:pt>
                <c:pt idx="212">
                  <c:v>41571</c:v>
                </c:pt>
                <c:pt idx="213">
                  <c:v>41572</c:v>
                </c:pt>
                <c:pt idx="214">
                  <c:v>41575</c:v>
                </c:pt>
                <c:pt idx="215">
                  <c:v>41576</c:v>
                </c:pt>
                <c:pt idx="216">
                  <c:v>41577</c:v>
                </c:pt>
                <c:pt idx="217">
                  <c:v>41578</c:v>
                </c:pt>
                <c:pt idx="218">
                  <c:v>41579</c:v>
                </c:pt>
                <c:pt idx="219">
                  <c:v>41582</c:v>
                </c:pt>
                <c:pt idx="220">
                  <c:v>41583</c:v>
                </c:pt>
                <c:pt idx="221">
                  <c:v>41584</c:v>
                </c:pt>
                <c:pt idx="222">
                  <c:v>41585</c:v>
                </c:pt>
                <c:pt idx="223">
                  <c:v>41586</c:v>
                </c:pt>
                <c:pt idx="224">
                  <c:v>41589</c:v>
                </c:pt>
                <c:pt idx="225">
                  <c:v>41590</c:v>
                </c:pt>
                <c:pt idx="226">
                  <c:v>41591</c:v>
                </c:pt>
                <c:pt idx="227">
                  <c:v>41592</c:v>
                </c:pt>
                <c:pt idx="228">
                  <c:v>41593</c:v>
                </c:pt>
                <c:pt idx="229">
                  <c:v>41596</c:v>
                </c:pt>
                <c:pt idx="230">
                  <c:v>41597</c:v>
                </c:pt>
                <c:pt idx="231">
                  <c:v>41598</c:v>
                </c:pt>
                <c:pt idx="232">
                  <c:v>41599</c:v>
                </c:pt>
                <c:pt idx="233">
                  <c:v>41600</c:v>
                </c:pt>
                <c:pt idx="234">
                  <c:v>41603</c:v>
                </c:pt>
                <c:pt idx="235">
                  <c:v>41604</c:v>
                </c:pt>
                <c:pt idx="236">
                  <c:v>41605</c:v>
                </c:pt>
                <c:pt idx="237">
                  <c:v>41606</c:v>
                </c:pt>
                <c:pt idx="238">
                  <c:v>41607</c:v>
                </c:pt>
                <c:pt idx="239">
                  <c:v>41610</c:v>
                </c:pt>
                <c:pt idx="240">
                  <c:v>41611</c:v>
                </c:pt>
                <c:pt idx="241">
                  <c:v>41612</c:v>
                </c:pt>
                <c:pt idx="242">
                  <c:v>41613</c:v>
                </c:pt>
                <c:pt idx="243">
                  <c:v>41614</c:v>
                </c:pt>
                <c:pt idx="244">
                  <c:v>41617</c:v>
                </c:pt>
                <c:pt idx="245">
                  <c:v>41618</c:v>
                </c:pt>
                <c:pt idx="246">
                  <c:v>41619</c:v>
                </c:pt>
                <c:pt idx="247">
                  <c:v>41620</c:v>
                </c:pt>
                <c:pt idx="248">
                  <c:v>41621</c:v>
                </c:pt>
                <c:pt idx="249">
                  <c:v>41624</c:v>
                </c:pt>
                <c:pt idx="250">
                  <c:v>41625</c:v>
                </c:pt>
                <c:pt idx="251">
                  <c:v>41626</c:v>
                </c:pt>
                <c:pt idx="252">
                  <c:v>41627</c:v>
                </c:pt>
                <c:pt idx="253">
                  <c:v>41628</c:v>
                </c:pt>
                <c:pt idx="254">
                  <c:v>41631</c:v>
                </c:pt>
                <c:pt idx="255">
                  <c:v>41632</c:v>
                </c:pt>
                <c:pt idx="256">
                  <c:v>41633</c:v>
                </c:pt>
                <c:pt idx="257">
                  <c:v>41634</c:v>
                </c:pt>
                <c:pt idx="258">
                  <c:v>41635</c:v>
                </c:pt>
                <c:pt idx="259">
                  <c:v>41638</c:v>
                </c:pt>
                <c:pt idx="260">
                  <c:v>41639</c:v>
                </c:pt>
                <c:pt idx="261">
                  <c:v>41640</c:v>
                </c:pt>
                <c:pt idx="262">
                  <c:v>41641</c:v>
                </c:pt>
                <c:pt idx="263">
                  <c:v>41642</c:v>
                </c:pt>
                <c:pt idx="264">
                  <c:v>41645</c:v>
                </c:pt>
                <c:pt idx="265">
                  <c:v>41646</c:v>
                </c:pt>
                <c:pt idx="266">
                  <c:v>41647</c:v>
                </c:pt>
                <c:pt idx="267">
                  <c:v>41648</c:v>
                </c:pt>
                <c:pt idx="268">
                  <c:v>41649</c:v>
                </c:pt>
                <c:pt idx="269">
                  <c:v>41652</c:v>
                </c:pt>
                <c:pt idx="270">
                  <c:v>41653</c:v>
                </c:pt>
                <c:pt idx="271">
                  <c:v>41654</c:v>
                </c:pt>
                <c:pt idx="272">
                  <c:v>41655</c:v>
                </c:pt>
                <c:pt idx="273">
                  <c:v>41656</c:v>
                </c:pt>
                <c:pt idx="274">
                  <c:v>41659</c:v>
                </c:pt>
                <c:pt idx="275">
                  <c:v>41660</c:v>
                </c:pt>
                <c:pt idx="276">
                  <c:v>41661</c:v>
                </c:pt>
                <c:pt idx="277">
                  <c:v>41662</c:v>
                </c:pt>
                <c:pt idx="278">
                  <c:v>41663</c:v>
                </c:pt>
                <c:pt idx="279">
                  <c:v>41666</c:v>
                </c:pt>
                <c:pt idx="280">
                  <c:v>41667</c:v>
                </c:pt>
                <c:pt idx="281">
                  <c:v>41668</c:v>
                </c:pt>
                <c:pt idx="282">
                  <c:v>41669</c:v>
                </c:pt>
                <c:pt idx="283">
                  <c:v>41670</c:v>
                </c:pt>
                <c:pt idx="284">
                  <c:v>41673</c:v>
                </c:pt>
                <c:pt idx="285">
                  <c:v>41674</c:v>
                </c:pt>
                <c:pt idx="286">
                  <c:v>41675</c:v>
                </c:pt>
                <c:pt idx="287">
                  <c:v>41676</c:v>
                </c:pt>
                <c:pt idx="288">
                  <c:v>41677</c:v>
                </c:pt>
                <c:pt idx="289">
                  <c:v>41680</c:v>
                </c:pt>
                <c:pt idx="290">
                  <c:v>41681</c:v>
                </c:pt>
                <c:pt idx="291">
                  <c:v>41682</c:v>
                </c:pt>
                <c:pt idx="292">
                  <c:v>41683</c:v>
                </c:pt>
                <c:pt idx="293">
                  <c:v>41684</c:v>
                </c:pt>
                <c:pt idx="294">
                  <c:v>41687</c:v>
                </c:pt>
                <c:pt idx="295">
                  <c:v>41688</c:v>
                </c:pt>
                <c:pt idx="296">
                  <c:v>41689</c:v>
                </c:pt>
                <c:pt idx="297">
                  <c:v>41690</c:v>
                </c:pt>
                <c:pt idx="298">
                  <c:v>41691</c:v>
                </c:pt>
                <c:pt idx="299">
                  <c:v>41694</c:v>
                </c:pt>
                <c:pt idx="300">
                  <c:v>41695</c:v>
                </c:pt>
                <c:pt idx="301">
                  <c:v>41696</c:v>
                </c:pt>
                <c:pt idx="302">
                  <c:v>41697</c:v>
                </c:pt>
                <c:pt idx="303">
                  <c:v>41698</c:v>
                </c:pt>
                <c:pt idx="304">
                  <c:v>41701</c:v>
                </c:pt>
                <c:pt idx="305">
                  <c:v>41702</c:v>
                </c:pt>
                <c:pt idx="306">
                  <c:v>41703</c:v>
                </c:pt>
                <c:pt idx="307">
                  <c:v>41704</c:v>
                </c:pt>
                <c:pt idx="308">
                  <c:v>41705</c:v>
                </c:pt>
                <c:pt idx="309">
                  <c:v>41708</c:v>
                </c:pt>
                <c:pt idx="310">
                  <c:v>41709</c:v>
                </c:pt>
                <c:pt idx="311">
                  <c:v>41710</c:v>
                </c:pt>
                <c:pt idx="312">
                  <c:v>41711</c:v>
                </c:pt>
                <c:pt idx="313">
                  <c:v>41712</c:v>
                </c:pt>
                <c:pt idx="314">
                  <c:v>41715</c:v>
                </c:pt>
                <c:pt idx="315">
                  <c:v>41716</c:v>
                </c:pt>
                <c:pt idx="316">
                  <c:v>41717</c:v>
                </c:pt>
                <c:pt idx="317">
                  <c:v>41718</c:v>
                </c:pt>
                <c:pt idx="318">
                  <c:v>41719</c:v>
                </c:pt>
                <c:pt idx="319">
                  <c:v>41722</c:v>
                </c:pt>
                <c:pt idx="320">
                  <c:v>41723</c:v>
                </c:pt>
                <c:pt idx="321">
                  <c:v>41724</c:v>
                </c:pt>
                <c:pt idx="322">
                  <c:v>41725</c:v>
                </c:pt>
                <c:pt idx="323">
                  <c:v>41726</c:v>
                </c:pt>
                <c:pt idx="324">
                  <c:v>41729</c:v>
                </c:pt>
                <c:pt idx="325">
                  <c:v>41730</c:v>
                </c:pt>
                <c:pt idx="326">
                  <c:v>41731</c:v>
                </c:pt>
                <c:pt idx="327">
                  <c:v>41732</c:v>
                </c:pt>
                <c:pt idx="328">
                  <c:v>41733</c:v>
                </c:pt>
                <c:pt idx="329">
                  <c:v>41736</c:v>
                </c:pt>
                <c:pt idx="330">
                  <c:v>41737</c:v>
                </c:pt>
                <c:pt idx="331">
                  <c:v>41738</c:v>
                </c:pt>
                <c:pt idx="332">
                  <c:v>41739</c:v>
                </c:pt>
                <c:pt idx="333">
                  <c:v>41740</c:v>
                </c:pt>
                <c:pt idx="334">
                  <c:v>41743</c:v>
                </c:pt>
                <c:pt idx="335">
                  <c:v>41744</c:v>
                </c:pt>
                <c:pt idx="336">
                  <c:v>41745</c:v>
                </c:pt>
                <c:pt idx="337">
                  <c:v>41746</c:v>
                </c:pt>
                <c:pt idx="338">
                  <c:v>41747</c:v>
                </c:pt>
                <c:pt idx="339">
                  <c:v>41750</c:v>
                </c:pt>
                <c:pt idx="340">
                  <c:v>41751</c:v>
                </c:pt>
                <c:pt idx="341">
                  <c:v>41752</c:v>
                </c:pt>
                <c:pt idx="342">
                  <c:v>41753</c:v>
                </c:pt>
                <c:pt idx="343">
                  <c:v>41754</c:v>
                </c:pt>
                <c:pt idx="344">
                  <c:v>41757</c:v>
                </c:pt>
                <c:pt idx="345">
                  <c:v>41758</c:v>
                </c:pt>
                <c:pt idx="346">
                  <c:v>41759</c:v>
                </c:pt>
                <c:pt idx="347">
                  <c:v>41760</c:v>
                </c:pt>
                <c:pt idx="348">
                  <c:v>41761</c:v>
                </c:pt>
                <c:pt idx="349">
                  <c:v>41764</c:v>
                </c:pt>
                <c:pt idx="350">
                  <c:v>41765</c:v>
                </c:pt>
                <c:pt idx="351">
                  <c:v>41766</c:v>
                </c:pt>
                <c:pt idx="352">
                  <c:v>41767</c:v>
                </c:pt>
                <c:pt idx="353">
                  <c:v>41768</c:v>
                </c:pt>
                <c:pt idx="354">
                  <c:v>41771</c:v>
                </c:pt>
                <c:pt idx="355">
                  <c:v>41772</c:v>
                </c:pt>
                <c:pt idx="356">
                  <c:v>41773</c:v>
                </c:pt>
                <c:pt idx="357">
                  <c:v>41774</c:v>
                </c:pt>
                <c:pt idx="358">
                  <c:v>41775</c:v>
                </c:pt>
                <c:pt idx="359">
                  <c:v>41778</c:v>
                </c:pt>
                <c:pt idx="360">
                  <c:v>41779</c:v>
                </c:pt>
                <c:pt idx="361">
                  <c:v>41780</c:v>
                </c:pt>
                <c:pt idx="362">
                  <c:v>41781</c:v>
                </c:pt>
                <c:pt idx="363">
                  <c:v>41782</c:v>
                </c:pt>
                <c:pt idx="364">
                  <c:v>41785</c:v>
                </c:pt>
                <c:pt idx="365">
                  <c:v>41786</c:v>
                </c:pt>
                <c:pt idx="366">
                  <c:v>41787</c:v>
                </c:pt>
                <c:pt idx="367">
                  <c:v>41788</c:v>
                </c:pt>
                <c:pt idx="368">
                  <c:v>41789</c:v>
                </c:pt>
                <c:pt idx="369">
                  <c:v>41792</c:v>
                </c:pt>
                <c:pt idx="370">
                  <c:v>41793</c:v>
                </c:pt>
                <c:pt idx="371">
                  <c:v>41794</c:v>
                </c:pt>
                <c:pt idx="372">
                  <c:v>41795</c:v>
                </c:pt>
                <c:pt idx="373">
                  <c:v>41796</c:v>
                </c:pt>
                <c:pt idx="374">
                  <c:v>41799</c:v>
                </c:pt>
                <c:pt idx="375">
                  <c:v>41800</c:v>
                </c:pt>
                <c:pt idx="376">
                  <c:v>41801</c:v>
                </c:pt>
                <c:pt idx="377">
                  <c:v>41802</c:v>
                </c:pt>
                <c:pt idx="378">
                  <c:v>41803</c:v>
                </c:pt>
                <c:pt idx="379">
                  <c:v>41806</c:v>
                </c:pt>
                <c:pt idx="380">
                  <c:v>41807</c:v>
                </c:pt>
                <c:pt idx="381">
                  <c:v>41808</c:v>
                </c:pt>
                <c:pt idx="382">
                  <c:v>41809</c:v>
                </c:pt>
                <c:pt idx="383">
                  <c:v>41810</c:v>
                </c:pt>
                <c:pt idx="384">
                  <c:v>41813</c:v>
                </c:pt>
                <c:pt idx="385">
                  <c:v>41814</c:v>
                </c:pt>
                <c:pt idx="386">
                  <c:v>41815</c:v>
                </c:pt>
                <c:pt idx="387">
                  <c:v>41816</c:v>
                </c:pt>
                <c:pt idx="388">
                  <c:v>41817</c:v>
                </c:pt>
                <c:pt idx="389">
                  <c:v>41820</c:v>
                </c:pt>
                <c:pt idx="390">
                  <c:v>41821</c:v>
                </c:pt>
                <c:pt idx="391">
                  <c:v>41822</c:v>
                </c:pt>
                <c:pt idx="392">
                  <c:v>41823</c:v>
                </c:pt>
                <c:pt idx="393">
                  <c:v>41824</c:v>
                </c:pt>
                <c:pt idx="394">
                  <c:v>41827</c:v>
                </c:pt>
                <c:pt idx="395">
                  <c:v>41828</c:v>
                </c:pt>
                <c:pt idx="396">
                  <c:v>41829</c:v>
                </c:pt>
                <c:pt idx="397">
                  <c:v>41830</c:v>
                </c:pt>
                <c:pt idx="398">
                  <c:v>41831</c:v>
                </c:pt>
                <c:pt idx="399">
                  <c:v>41834</c:v>
                </c:pt>
                <c:pt idx="400">
                  <c:v>41835</c:v>
                </c:pt>
                <c:pt idx="401">
                  <c:v>41836</c:v>
                </c:pt>
                <c:pt idx="402">
                  <c:v>41837</c:v>
                </c:pt>
                <c:pt idx="403">
                  <c:v>41838</c:v>
                </c:pt>
                <c:pt idx="404">
                  <c:v>41841</c:v>
                </c:pt>
                <c:pt idx="405">
                  <c:v>41842</c:v>
                </c:pt>
                <c:pt idx="406">
                  <c:v>41843</c:v>
                </c:pt>
                <c:pt idx="407">
                  <c:v>41844</c:v>
                </c:pt>
                <c:pt idx="408">
                  <c:v>41845</c:v>
                </c:pt>
                <c:pt idx="409">
                  <c:v>41848</c:v>
                </c:pt>
                <c:pt idx="410">
                  <c:v>41849</c:v>
                </c:pt>
                <c:pt idx="411">
                  <c:v>41850</c:v>
                </c:pt>
                <c:pt idx="412">
                  <c:v>41851</c:v>
                </c:pt>
                <c:pt idx="413">
                  <c:v>41852</c:v>
                </c:pt>
                <c:pt idx="414">
                  <c:v>41855</c:v>
                </c:pt>
                <c:pt idx="415">
                  <c:v>41856</c:v>
                </c:pt>
                <c:pt idx="416">
                  <c:v>41857</c:v>
                </c:pt>
                <c:pt idx="417">
                  <c:v>41858</c:v>
                </c:pt>
                <c:pt idx="418">
                  <c:v>41859</c:v>
                </c:pt>
                <c:pt idx="419">
                  <c:v>41862</c:v>
                </c:pt>
                <c:pt idx="420">
                  <c:v>41863</c:v>
                </c:pt>
                <c:pt idx="421">
                  <c:v>41864</c:v>
                </c:pt>
                <c:pt idx="422">
                  <c:v>41865</c:v>
                </c:pt>
                <c:pt idx="423">
                  <c:v>41866</c:v>
                </c:pt>
                <c:pt idx="424">
                  <c:v>41869</c:v>
                </c:pt>
                <c:pt idx="425">
                  <c:v>41870</c:v>
                </c:pt>
                <c:pt idx="426">
                  <c:v>41871</c:v>
                </c:pt>
                <c:pt idx="427">
                  <c:v>41872</c:v>
                </c:pt>
                <c:pt idx="428">
                  <c:v>41873</c:v>
                </c:pt>
                <c:pt idx="429">
                  <c:v>41876</c:v>
                </c:pt>
                <c:pt idx="430">
                  <c:v>41877</c:v>
                </c:pt>
                <c:pt idx="431">
                  <c:v>41878</c:v>
                </c:pt>
                <c:pt idx="432">
                  <c:v>41879</c:v>
                </c:pt>
                <c:pt idx="433">
                  <c:v>41880</c:v>
                </c:pt>
                <c:pt idx="434">
                  <c:v>41883</c:v>
                </c:pt>
                <c:pt idx="435">
                  <c:v>41884</c:v>
                </c:pt>
                <c:pt idx="436">
                  <c:v>41885</c:v>
                </c:pt>
                <c:pt idx="437">
                  <c:v>41886</c:v>
                </c:pt>
                <c:pt idx="438">
                  <c:v>41887</c:v>
                </c:pt>
                <c:pt idx="439">
                  <c:v>41890</c:v>
                </c:pt>
                <c:pt idx="440">
                  <c:v>41891</c:v>
                </c:pt>
                <c:pt idx="441">
                  <c:v>41892</c:v>
                </c:pt>
                <c:pt idx="442">
                  <c:v>41893</c:v>
                </c:pt>
                <c:pt idx="443">
                  <c:v>41894</c:v>
                </c:pt>
                <c:pt idx="444">
                  <c:v>41897</c:v>
                </c:pt>
                <c:pt idx="445">
                  <c:v>41898</c:v>
                </c:pt>
                <c:pt idx="446">
                  <c:v>41899</c:v>
                </c:pt>
                <c:pt idx="447">
                  <c:v>41900</c:v>
                </c:pt>
                <c:pt idx="448">
                  <c:v>41901</c:v>
                </c:pt>
                <c:pt idx="449">
                  <c:v>41904</c:v>
                </c:pt>
                <c:pt idx="450">
                  <c:v>41905</c:v>
                </c:pt>
                <c:pt idx="451">
                  <c:v>41906</c:v>
                </c:pt>
                <c:pt idx="452">
                  <c:v>41907</c:v>
                </c:pt>
                <c:pt idx="453">
                  <c:v>41908</c:v>
                </c:pt>
                <c:pt idx="454">
                  <c:v>41911</c:v>
                </c:pt>
                <c:pt idx="455">
                  <c:v>41912</c:v>
                </c:pt>
                <c:pt idx="456">
                  <c:v>41913</c:v>
                </c:pt>
                <c:pt idx="457">
                  <c:v>41914</c:v>
                </c:pt>
                <c:pt idx="458">
                  <c:v>41915</c:v>
                </c:pt>
                <c:pt idx="459">
                  <c:v>41918</c:v>
                </c:pt>
                <c:pt idx="460">
                  <c:v>41919</c:v>
                </c:pt>
                <c:pt idx="461">
                  <c:v>41920</c:v>
                </c:pt>
                <c:pt idx="462">
                  <c:v>41921</c:v>
                </c:pt>
                <c:pt idx="463">
                  <c:v>41922</c:v>
                </c:pt>
                <c:pt idx="464">
                  <c:v>41925</c:v>
                </c:pt>
                <c:pt idx="465">
                  <c:v>41926</c:v>
                </c:pt>
                <c:pt idx="466">
                  <c:v>41927</c:v>
                </c:pt>
                <c:pt idx="467">
                  <c:v>41928</c:v>
                </c:pt>
                <c:pt idx="468">
                  <c:v>41929</c:v>
                </c:pt>
                <c:pt idx="469">
                  <c:v>41932</c:v>
                </c:pt>
                <c:pt idx="470">
                  <c:v>41933</c:v>
                </c:pt>
                <c:pt idx="471">
                  <c:v>41934</c:v>
                </c:pt>
                <c:pt idx="472">
                  <c:v>41935</c:v>
                </c:pt>
                <c:pt idx="473">
                  <c:v>41936</c:v>
                </c:pt>
                <c:pt idx="474">
                  <c:v>41939</c:v>
                </c:pt>
                <c:pt idx="475">
                  <c:v>41940</c:v>
                </c:pt>
                <c:pt idx="476">
                  <c:v>41941</c:v>
                </c:pt>
                <c:pt idx="477">
                  <c:v>41942</c:v>
                </c:pt>
                <c:pt idx="478">
                  <c:v>41943</c:v>
                </c:pt>
                <c:pt idx="479">
                  <c:v>41946</c:v>
                </c:pt>
                <c:pt idx="480">
                  <c:v>41947</c:v>
                </c:pt>
                <c:pt idx="481">
                  <c:v>41948</c:v>
                </c:pt>
                <c:pt idx="482">
                  <c:v>41949</c:v>
                </c:pt>
                <c:pt idx="483">
                  <c:v>41950</c:v>
                </c:pt>
                <c:pt idx="484">
                  <c:v>41953</c:v>
                </c:pt>
                <c:pt idx="485">
                  <c:v>41954</c:v>
                </c:pt>
                <c:pt idx="486">
                  <c:v>41955</c:v>
                </c:pt>
                <c:pt idx="487">
                  <c:v>41956</c:v>
                </c:pt>
                <c:pt idx="488">
                  <c:v>41957</c:v>
                </c:pt>
                <c:pt idx="489">
                  <c:v>41960</c:v>
                </c:pt>
                <c:pt idx="490">
                  <c:v>41961</c:v>
                </c:pt>
                <c:pt idx="491">
                  <c:v>41962</c:v>
                </c:pt>
                <c:pt idx="492">
                  <c:v>41963</c:v>
                </c:pt>
                <c:pt idx="493">
                  <c:v>41964</c:v>
                </c:pt>
                <c:pt idx="494">
                  <c:v>41967</c:v>
                </c:pt>
                <c:pt idx="495">
                  <c:v>41968</c:v>
                </c:pt>
                <c:pt idx="496">
                  <c:v>41969</c:v>
                </c:pt>
                <c:pt idx="497">
                  <c:v>41970</c:v>
                </c:pt>
                <c:pt idx="498">
                  <c:v>41971</c:v>
                </c:pt>
                <c:pt idx="499">
                  <c:v>41974</c:v>
                </c:pt>
                <c:pt idx="500">
                  <c:v>41975</c:v>
                </c:pt>
                <c:pt idx="501">
                  <c:v>41976</c:v>
                </c:pt>
                <c:pt idx="502">
                  <c:v>41977</c:v>
                </c:pt>
                <c:pt idx="503">
                  <c:v>41978</c:v>
                </c:pt>
                <c:pt idx="504">
                  <c:v>41981</c:v>
                </c:pt>
                <c:pt idx="505">
                  <c:v>41982</c:v>
                </c:pt>
                <c:pt idx="506">
                  <c:v>41983</c:v>
                </c:pt>
                <c:pt idx="507">
                  <c:v>41984</c:v>
                </c:pt>
                <c:pt idx="508">
                  <c:v>41985</c:v>
                </c:pt>
                <c:pt idx="509">
                  <c:v>41988</c:v>
                </c:pt>
                <c:pt idx="510">
                  <c:v>41989</c:v>
                </c:pt>
                <c:pt idx="511">
                  <c:v>41990</c:v>
                </c:pt>
                <c:pt idx="512">
                  <c:v>41991</c:v>
                </c:pt>
                <c:pt idx="513">
                  <c:v>41992</c:v>
                </c:pt>
                <c:pt idx="514">
                  <c:v>41995</c:v>
                </c:pt>
                <c:pt idx="515">
                  <c:v>41996</c:v>
                </c:pt>
                <c:pt idx="516">
                  <c:v>41997</c:v>
                </c:pt>
                <c:pt idx="517">
                  <c:v>41998</c:v>
                </c:pt>
                <c:pt idx="518">
                  <c:v>41999</c:v>
                </c:pt>
                <c:pt idx="519">
                  <c:v>42002</c:v>
                </c:pt>
                <c:pt idx="520">
                  <c:v>42003</c:v>
                </c:pt>
                <c:pt idx="521">
                  <c:v>42004</c:v>
                </c:pt>
                <c:pt idx="522">
                  <c:v>42005</c:v>
                </c:pt>
                <c:pt idx="523">
                  <c:v>42006</c:v>
                </c:pt>
                <c:pt idx="524">
                  <c:v>42009</c:v>
                </c:pt>
                <c:pt idx="525">
                  <c:v>42010</c:v>
                </c:pt>
                <c:pt idx="526">
                  <c:v>42011</c:v>
                </c:pt>
                <c:pt idx="527">
                  <c:v>42012</c:v>
                </c:pt>
                <c:pt idx="528">
                  <c:v>42013</c:v>
                </c:pt>
                <c:pt idx="529">
                  <c:v>42016</c:v>
                </c:pt>
                <c:pt idx="530">
                  <c:v>42017</c:v>
                </c:pt>
                <c:pt idx="531">
                  <c:v>42018</c:v>
                </c:pt>
                <c:pt idx="532">
                  <c:v>42019</c:v>
                </c:pt>
                <c:pt idx="533">
                  <c:v>42020</c:v>
                </c:pt>
                <c:pt idx="534">
                  <c:v>42023</c:v>
                </c:pt>
                <c:pt idx="535">
                  <c:v>42024</c:v>
                </c:pt>
                <c:pt idx="536">
                  <c:v>42025</c:v>
                </c:pt>
                <c:pt idx="537">
                  <c:v>42026</c:v>
                </c:pt>
                <c:pt idx="538">
                  <c:v>42027</c:v>
                </c:pt>
                <c:pt idx="539">
                  <c:v>42030</c:v>
                </c:pt>
                <c:pt idx="540">
                  <c:v>42031</c:v>
                </c:pt>
                <c:pt idx="541">
                  <c:v>42032</c:v>
                </c:pt>
                <c:pt idx="542">
                  <c:v>42033</c:v>
                </c:pt>
                <c:pt idx="543">
                  <c:v>42034</c:v>
                </c:pt>
                <c:pt idx="544">
                  <c:v>42037</c:v>
                </c:pt>
                <c:pt idx="545">
                  <c:v>42038</c:v>
                </c:pt>
                <c:pt idx="546">
                  <c:v>42039</c:v>
                </c:pt>
                <c:pt idx="547">
                  <c:v>42040</c:v>
                </c:pt>
                <c:pt idx="548">
                  <c:v>42041</c:v>
                </c:pt>
                <c:pt idx="549">
                  <c:v>42044</c:v>
                </c:pt>
                <c:pt idx="550">
                  <c:v>42045</c:v>
                </c:pt>
                <c:pt idx="551">
                  <c:v>42046</c:v>
                </c:pt>
                <c:pt idx="552">
                  <c:v>42047</c:v>
                </c:pt>
                <c:pt idx="553">
                  <c:v>42048</c:v>
                </c:pt>
                <c:pt idx="554">
                  <c:v>42051</c:v>
                </c:pt>
                <c:pt idx="555">
                  <c:v>42052</c:v>
                </c:pt>
                <c:pt idx="556">
                  <c:v>42053</c:v>
                </c:pt>
                <c:pt idx="557">
                  <c:v>42054</c:v>
                </c:pt>
                <c:pt idx="558">
                  <c:v>42055</c:v>
                </c:pt>
                <c:pt idx="559">
                  <c:v>42058</c:v>
                </c:pt>
                <c:pt idx="560">
                  <c:v>42059</c:v>
                </c:pt>
                <c:pt idx="561">
                  <c:v>42060</c:v>
                </c:pt>
                <c:pt idx="562">
                  <c:v>42061</c:v>
                </c:pt>
                <c:pt idx="563">
                  <c:v>42062</c:v>
                </c:pt>
                <c:pt idx="564">
                  <c:v>42065</c:v>
                </c:pt>
                <c:pt idx="565">
                  <c:v>42066</c:v>
                </c:pt>
                <c:pt idx="566">
                  <c:v>42067</c:v>
                </c:pt>
                <c:pt idx="567">
                  <c:v>42068</c:v>
                </c:pt>
                <c:pt idx="568">
                  <c:v>42069</c:v>
                </c:pt>
                <c:pt idx="569">
                  <c:v>42072</c:v>
                </c:pt>
                <c:pt idx="570">
                  <c:v>42073</c:v>
                </c:pt>
                <c:pt idx="571">
                  <c:v>42074</c:v>
                </c:pt>
                <c:pt idx="572">
                  <c:v>42075</c:v>
                </c:pt>
                <c:pt idx="573">
                  <c:v>42076</c:v>
                </c:pt>
                <c:pt idx="574">
                  <c:v>42079</c:v>
                </c:pt>
                <c:pt idx="575">
                  <c:v>42080</c:v>
                </c:pt>
                <c:pt idx="576">
                  <c:v>42081</c:v>
                </c:pt>
                <c:pt idx="577">
                  <c:v>42082</c:v>
                </c:pt>
                <c:pt idx="578">
                  <c:v>42083</c:v>
                </c:pt>
                <c:pt idx="579">
                  <c:v>42086</c:v>
                </c:pt>
                <c:pt idx="580">
                  <c:v>42087</c:v>
                </c:pt>
                <c:pt idx="581">
                  <c:v>42088</c:v>
                </c:pt>
                <c:pt idx="582">
                  <c:v>42089</c:v>
                </c:pt>
                <c:pt idx="583">
                  <c:v>42090</c:v>
                </c:pt>
                <c:pt idx="584">
                  <c:v>42093</c:v>
                </c:pt>
                <c:pt idx="585">
                  <c:v>42094</c:v>
                </c:pt>
                <c:pt idx="586">
                  <c:v>42095</c:v>
                </c:pt>
                <c:pt idx="587">
                  <c:v>42096</c:v>
                </c:pt>
                <c:pt idx="588">
                  <c:v>42097</c:v>
                </c:pt>
                <c:pt idx="589">
                  <c:v>42100</c:v>
                </c:pt>
                <c:pt idx="590">
                  <c:v>42101</c:v>
                </c:pt>
                <c:pt idx="591">
                  <c:v>42102</c:v>
                </c:pt>
                <c:pt idx="592">
                  <c:v>42103</c:v>
                </c:pt>
                <c:pt idx="593">
                  <c:v>42104</c:v>
                </c:pt>
                <c:pt idx="594">
                  <c:v>42107</c:v>
                </c:pt>
                <c:pt idx="595">
                  <c:v>42108</c:v>
                </c:pt>
                <c:pt idx="596">
                  <c:v>42109</c:v>
                </c:pt>
                <c:pt idx="597">
                  <c:v>42110</c:v>
                </c:pt>
                <c:pt idx="598">
                  <c:v>42111</c:v>
                </c:pt>
                <c:pt idx="599">
                  <c:v>42114</c:v>
                </c:pt>
                <c:pt idx="600">
                  <c:v>42115</c:v>
                </c:pt>
                <c:pt idx="601">
                  <c:v>42116</c:v>
                </c:pt>
                <c:pt idx="602">
                  <c:v>42117</c:v>
                </c:pt>
                <c:pt idx="603">
                  <c:v>42118</c:v>
                </c:pt>
                <c:pt idx="604">
                  <c:v>42121</c:v>
                </c:pt>
                <c:pt idx="605">
                  <c:v>42122</c:v>
                </c:pt>
                <c:pt idx="606">
                  <c:v>42123</c:v>
                </c:pt>
                <c:pt idx="607">
                  <c:v>42124</c:v>
                </c:pt>
                <c:pt idx="608">
                  <c:v>42125</c:v>
                </c:pt>
                <c:pt idx="609">
                  <c:v>42128</c:v>
                </c:pt>
                <c:pt idx="610">
                  <c:v>42129</c:v>
                </c:pt>
                <c:pt idx="611">
                  <c:v>42130</c:v>
                </c:pt>
                <c:pt idx="612">
                  <c:v>42131</c:v>
                </c:pt>
                <c:pt idx="613">
                  <c:v>42132</c:v>
                </c:pt>
                <c:pt idx="614">
                  <c:v>42135</c:v>
                </c:pt>
                <c:pt idx="615">
                  <c:v>42136</c:v>
                </c:pt>
                <c:pt idx="616">
                  <c:v>42137</c:v>
                </c:pt>
                <c:pt idx="617">
                  <c:v>42138</c:v>
                </c:pt>
                <c:pt idx="618">
                  <c:v>42139</c:v>
                </c:pt>
                <c:pt idx="619">
                  <c:v>42142</c:v>
                </c:pt>
                <c:pt idx="620">
                  <c:v>42143</c:v>
                </c:pt>
                <c:pt idx="621">
                  <c:v>42144</c:v>
                </c:pt>
                <c:pt idx="622">
                  <c:v>42145</c:v>
                </c:pt>
                <c:pt idx="623">
                  <c:v>42146</c:v>
                </c:pt>
                <c:pt idx="624">
                  <c:v>42149</c:v>
                </c:pt>
                <c:pt idx="625">
                  <c:v>42150</c:v>
                </c:pt>
                <c:pt idx="626">
                  <c:v>42151</c:v>
                </c:pt>
                <c:pt idx="627">
                  <c:v>42152</c:v>
                </c:pt>
                <c:pt idx="628">
                  <c:v>42153</c:v>
                </c:pt>
                <c:pt idx="629">
                  <c:v>42156</c:v>
                </c:pt>
                <c:pt idx="630">
                  <c:v>42157</c:v>
                </c:pt>
                <c:pt idx="631">
                  <c:v>42158</c:v>
                </c:pt>
                <c:pt idx="632">
                  <c:v>42159</c:v>
                </c:pt>
                <c:pt idx="633">
                  <c:v>42160</c:v>
                </c:pt>
                <c:pt idx="634">
                  <c:v>42163</c:v>
                </c:pt>
                <c:pt idx="635">
                  <c:v>42164</c:v>
                </c:pt>
                <c:pt idx="636">
                  <c:v>42165</c:v>
                </c:pt>
                <c:pt idx="637">
                  <c:v>42166</c:v>
                </c:pt>
                <c:pt idx="638">
                  <c:v>42167</c:v>
                </c:pt>
                <c:pt idx="639">
                  <c:v>42170</c:v>
                </c:pt>
                <c:pt idx="640">
                  <c:v>42171</c:v>
                </c:pt>
                <c:pt idx="641">
                  <c:v>42172</c:v>
                </c:pt>
                <c:pt idx="642">
                  <c:v>42173</c:v>
                </c:pt>
                <c:pt idx="643">
                  <c:v>42174</c:v>
                </c:pt>
                <c:pt idx="644">
                  <c:v>42177</c:v>
                </c:pt>
                <c:pt idx="645">
                  <c:v>42178</c:v>
                </c:pt>
                <c:pt idx="646">
                  <c:v>42179</c:v>
                </c:pt>
                <c:pt idx="647">
                  <c:v>42180</c:v>
                </c:pt>
                <c:pt idx="648">
                  <c:v>42181</c:v>
                </c:pt>
                <c:pt idx="649">
                  <c:v>42184</c:v>
                </c:pt>
                <c:pt idx="650">
                  <c:v>42185</c:v>
                </c:pt>
                <c:pt idx="651">
                  <c:v>42186</c:v>
                </c:pt>
                <c:pt idx="652">
                  <c:v>42187</c:v>
                </c:pt>
                <c:pt idx="653">
                  <c:v>42188</c:v>
                </c:pt>
                <c:pt idx="654">
                  <c:v>42191</c:v>
                </c:pt>
                <c:pt idx="655">
                  <c:v>42192</c:v>
                </c:pt>
                <c:pt idx="656">
                  <c:v>42193</c:v>
                </c:pt>
                <c:pt idx="657">
                  <c:v>42194</c:v>
                </c:pt>
                <c:pt idx="658">
                  <c:v>42195</c:v>
                </c:pt>
                <c:pt idx="659">
                  <c:v>42198</c:v>
                </c:pt>
                <c:pt idx="660">
                  <c:v>42199</c:v>
                </c:pt>
                <c:pt idx="661">
                  <c:v>42200</c:v>
                </c:pt>
                <c:pt idx="662">
                  <c:v>42201</c:v>
                </c:pt>
                <c:pt idx="663">
                  <c:v>42202</c:v>
                </c:pt>
                <c:pt idx="664">
                  <c:v>42205</c:v>
                </c:pt>
                <c:pt idx="665">
                  <c:v>42206</c:v>
                </c:pt>
                <c:pt idx="666">
                  <c:v>42207</c:v>
                </c:pt>
                <c:pt idx="667">
                  <c:v>42208</c:v>
                </c:pt>
                <c:pt idx="668">
                  <c:v>42209</c:v>
                </c:pt>
                <c:pt idx="669">
                  <c:v>42212</c:v>
                </c:pt>
                <c:pt idx="670">
                  <c:v>42213</c:v>
                </c:pt>
                <c:pt idx="671">
                  <c:v>42214</c:v>
                </c:pt>
                <c:pt idx="672">
                  <c:v>42215</c:v>
                </c:pt>
                <c:pt idx="673">
                  <c:v>42216</c:v>
                </c:pt>
                <c:pt idx="674">
                  <c:v>42219</c:v>
                </c:pt>
                <c:pt idx="675">
                  <c:v>42220</c:v>
                </c:pt>
                <c:pt idx="676">
                  <c:v>42221</c:v>
                </c:pt>
                <c:pt idx="677">
                  <c:v>42222</c:v>
                </c:pt>
                <c:pt idx="678">
                  <c:v>42223</c:v>
                </c:pt>
                <c:pt idx="679">
                  <c:v>42226</c:v>
                </c:pt>
                <c:pt idx="680">
                  <c:v>42227</c:v>
                </c:pt>
                <c:pt idx="681">
                  <c:v>42228</c:v>
                </c:pt>
                <c:pt idx="682">
                  <c:v>42229</c:v>
                </c:pt>
                <c:pt idx="683">
                  <c:v>42230</c:v>
                </c:pt>
                <c:pt idx="684">
                  <c:v>42233</c:v>
                </c:pt>
                <c:pt idx="685">
                  <c:v>42234</c:v>
                </c:pt>
                <c:pt idx="686">
                  <c:v>42235</c:v>
                </c:pt>
                <c:pt idx="687">
                  <c:v>42236</c:v>
                </c:pt>
                <c:pt idx="688">
                  <c:v>42237</c:v>
                </c:pt>
                <c:pt idx="689">
                  <c:v>42240</c:v>
                </c:pt>
                <c:pt idx="690">
                  <c:v>42241</c:v>
                </c:pt>
                <c:pt idx="691">
                  <c:v>42242</c:v>
                </c:pt>
                <c:pt idx="692">
                  <c:v>42243</c:v>
                </c:pt>
                <c:pt idx="693">
                  <c:v>42244</c:v>
                </c:pt>
                <c:pt idx="694">
                  <c:v>42247</c:v>
                </c:pt>
                <c:pt idx="695">
                  <c:v>42248</c:v>
                </c:pt>
                <c:pt idx="696">
                  <c:v>42249</c:v>
                </c:pt>
                <c:pt idx="697">
                  <c:v>42250</c:v>
                </c:pt>
                <c:pt idx="698">
                  <c:v>42251</c:v>
                </c:pt>
                <c:pt idx="699">
                  <c:v>42254</c:v>
                </c:pt>
                <c:pt idx="700">
                  <c:v>42255</c:v>
                </c:pt>
                <c:pt idx="701">
                  <c:v>42256</c:v>
                </c:pt>
                <c:pt idx="702">
                  <c:v>42257</c:v>
                </c:pt>
                <c:pt idx="703">
                  <c:v>42258</c:v>
                </c:pt>
                <c:pt idx="704">
                  <c:v>42261</c:v>
                </c:pt>
                <c:pt idx="705">
                  <c:v>42262</c:v>
                </c:pt>
                <c:pt idx="706">
                  <c:v>42263</c:v>
                </c:pt>
                <c:pt idx="707">
                  <c:v>42264</c:v>
                </c:pt>
                <c:pt idx="708">
                  <c:v>42265</c:v>
                </c:pt>
                <c:pt idx="709">
                  <c:v>42268</c:v>
                </c:pt>
                <c:pt idx="710">
                  <c:v>42269</c:v>
                </c:pt>
                <c:pt idx="711">
                  <c:v>42270</c:v>
                </c:pt>
                <c:pt idx="712">
                  <c:v>42271</c:v>
                </c:pt>
                <c:pt idx="713">
                  <c:v>42272</c:v>
                </c:pt>
                <c:pt idx="714">
                  <c:v>42275</c:v>
                </c:pt>
                <c:pt idx="715">
                  <c:v>42276</c:v>
                </c:pt>
                <c:pt idx="716">
                  <c:v>42277</c:v>
                </c:pt>
                <c:pt idx="717">
                  <c:v>42278</c:v>
                </c:pt>
                <c:pt idx="718">
                  <c:v>42279</c:v>
                </c:pt>
                <c:pt idx="719">
                  <c:v>42282</c:v>
                </c:pt>
                <c:pt idx="720">
                  <c:v>42283</c:v>
                </c:pt>
                <c:pt idx="721">
                  <c:v>42284</c:v>
                </c:pt>
                <c:pt idx="722">
                  <c:v>42285</c:v>
                </c:pt>
                <c:pt idx="723">
                  <c:v>42286</c:v>
                </c:pt>
                <c:pt idx="724">
                  <c:v>42289</c:v>
                </c:pt>
                <c:pt idx="725">
                  <c:v>42290</c:v>
                </c:pt>
                <c:pt idx="726">
                  <c:v>42291</c:v>
                </c:pt>
                <c:pt idx="727">
                  <c:v>42292</c:v>
                </c:pt>
                <c:pt idx="728">
                  <c:v>42293</c:v>
                </c:pt>
                <c:pt idx="729">
                  <c:v>42296</c:v>
                </c:pt>
                <c:pt idx="730">
                  <c:v>42297</c:v>
                </c:pt>
                <c:pt idx="731">
                  <c:v>42298</c:v>
                </c:pt>
                <c:pt idx="732">
                  <c:v>42299</c:v>
                </c:pt>
                <c:pt idx="733">
                  <c:v>42300</c:v>
                </c:pt>
                <c:pt idx="734">
                  <c:v>42303</c:v>
                </c:pt>
                <c:pt idx="735">
                  <c:v>42304</c:v>
                </c:pt>
                <c:pt idx="736">
                  <c:v>42305</c:v>
                </c:pt>
                <c:pt idx="737">
                  <c:v>42306</c:v>
                </c:pt>
                <c:pt idx="738">
                  <c:v>42307</c:v>
                </c:pt>
                <c:pt idx="739">
                  <c:v>42310</c:v>
                </c:pt>
                <c:pt idx="740">
                  <c:v>42311</c:v>
                </c:pt>
                <c:pt idx="741">
                  <c:v>42312</c:v>
                </c:pt>
                <c:pt idx="742">
                  <c:v>42313</c:v>
                </c:pt>
                <c:pt idx="743">
                  <c:v>42314</c:v>
                </c:pt>
                <c:pt idx="744">
                  <c:v>42317</c:v>
                </c:pt>
                <c:pt idx="745">
                  <c:v>42318</c:v>
                </c:pt>
                <c:pt idx="746">
                  <c:v>42319</c:v>
                </c:pt>
                <c:pt idx="747">
                  <c:v>42320</c:v>
                </c:pt>
                <c:pt idx="748">
                  <c:v>42321</c:v>
                </c:pt>
                <c:pt idx="749">
                  <c:v>42324</c:v>
                </c:pt>
                <c:pt idx="750">
                  <c:v>42325</c:v>
                </c:pt>
                <c:pt idx="751">
                  <c:v>42326</c:v>
                </c:pt>
                <c:pt idx="752">
                  <c:v>42327</c:v>
                </c:pt>
                <c:pt idx="753">
                  <c:v>42328</c:v>
                </c:pt>
                <c:pt idx="754">
                  <c:v>42331</c:v>
                </c:pt>
                <c:pt idx="755">
                  <c:v>42332</c:v>
                </c:pt>
                <c:pt idx="756">
                  <c:v>42333</c:v>
                </c:pt>
                <c:pt idx="757">
                  <c:v>42334</c:v>
                </c:pt>
                <c:pt idx="758">
                  <c:v>42335</c:v>
                </c:pt>
                <c:pt idx="759">
                  <c:v>42338</c:v>
                </c:pt>
                <c:pt idx="760">
                  <c:v>42339</c:v>
                </c:pt>
                <c:pt idx="761">
                  <c:v>42340</c:v>
                </c:pt>
                <c:pt idx="762">
                  <c:v>42341</c:v>
                </c:pt>
                <c:pt idx="763">
                  <c:v>42342</c:v>
                </c:pt>
                <c:pt idx="764">
                  <c:v>42345</c:v>
                </c:pt>
                <c:pt idx="765">
                  <c:v>42346</c:v>
                </c:pt>
                <c:pt idx="766">
                  <c:v>42347</c:v>
                </c:pt>
                <c:pt idx="767">
                  <c:v>42348</c:v>
                </c:pt>
                <c:pt idx="768">
                  <c:v>42349</c:v>
                </c:pt>
                <c:pt idx="769">
                  <c:v>42352</c:v>
                </c:pt>
                <c:pt idx="770">
                  <c:v>42353</c:v>
                </c:pt>
                <c:pt idx="771">
                  <c:v>42354</c:v>
                </c:pt>
                <c:pt idx="772">
                  <c:v>42355</c:v>
                </c:pt>
                <c:pt idx="773">
                  <c:v>42356</c:v>
                </c:pt>
                <c:pt idx="774">
                  <c:v>42359</c:v>
                </c:pt>
                <c:pt idx="775">
                  <c:v>42360</c:v>
                </c:pt>
                <c:pt idx="776">
                  <c:v>42361</c:v>
                </c:pt>
                <c:pt idx="777">
                  <c:v>42362</c:v>
                </c:pt>
                <c:pt idx="778">
                  <c:v>42363</c:v>
                </c:pt>
                <c:pt idx="779">
                  <c:v>42366</c:v>
                </c:pt>
                <c:pt idx="780">
                  <c:v>42367</c:v>
                </c:pt>
                <c:pt idx="781">
                  <c:v>42368</c:v>
                </c:pt>
                <c:pt idx="782">
                  <c:v>42369</c:v>
                </c:pt>
              </c:numCache>
            </c:numRef>
          </c:cat>
          <c:val>
            <c:numRef>
              <c:f>Sheet1!$C$2:$C$784</c:f>
              <c:numCache>
                <c:formatCode>General</c:formatCode>
                <c:ptCount val="783"/>
                <c:pt idx="0">
                  <c:v>1.3194000000000001</c:v>
                </c:pt>
                <c:pt idx="1">
                  <c:v>1.3262</c:v>
                </c:pt>
                <c:pt idx="2">
                  <c:v>1.3102</c:v>
                </c:pt>
                <c:pt idx="3">
                  <c:v>1.3012000000000001</c:v>
                </c:pt>
                <c:pt idx="4">
                  <c:v>1.3039000000000001</c:v>
                </c:pt>
                <c:pt idx="5">
                  <c:v>1.3086</c:v>
                </c:pt>
                <c:pt idx="6">
                  <c:v>1.3056000000000001</c:v>
                </c:pt>
                <c:pt idx="7">
                  <c:v>1.3113000000000001</c:v>
                </c:pt>
                <c:pt idx="8">
                  <c:v>1.3274000000000001</c:v>
                </c:pt>
                <c:pt idx="9">
                  <c:v>1.3341000000000001</c:v>
                </c:pt>
                <c:pt idx="10">
                  <c:v>1.3327</c:v>
                </c:pt>
                <c:pt idx="11">
                  <c:v>1.3277000000000001</c:v>
                </c:pt>
                <c:pt idx="12">
                  <c:v>1.3368</c:v>
                </c:pt>
                <c:pt idx="13">
                  <c:v>1.3324</c:v>
                </c:pt>
                <c:pt idx="14">
                  <c:v>1.3323</c:v>
                </c:pt>
                <c:pt idx="15">
                  <c:v>1.3317000000000001</c:v>
                </c:pt>
                <c:pt idx="16">
                  <c:v>1.333</c:v>
                </c:pt>
                <c:pt idx="17">
                  <c:v>1.3349</c:v>
                </c:pt>
                <c:pt idx="18">
                  <c:v>1.3469</c:v>
                </c:pt>
                <c:pt idx="19">
                  <c:v>1.3444</c:v>
                </c:pt>
                <c:pt idx="20">
                  <c:v>1.3433000000000002</c:v>
                </c:pt>
                <c:pt idx="21">
                  <c:v>1.3541000000000001</c:v>
                </c:pt>
                <c:pt idx="22">
                  <c:v>1.355</c:v>
                </c:pt>
                <c:pt idx="23">
                  <c:v>1.3644000000000001</c:v>
                </c:pt>
                <c:pt idx="24">
                  <c:v>1.3552</c:v>
                </c:pt>
                <c:pt idx="25">
                  <c:v>1.3537000000000001</c:v>
                </c:pt>
                <c:pt idx="26">
                  <c:v>1.3517000000000001</c:v>
                </c:pt>
                <c:pt idx="27">
                  <c:v>1.3546</c:v>
                </c:pt>
                <c:pt idx="28">
                  <c:v>1.3374000000000001</c:v>
                </c:pt>
                <c:pt idx="29">
                  <c:v>1.3391</c:v>
                </c:pt>
                <c:pt idx="30">
                  <c:v>1.3438000000000001</c:v>
                </c:pt>
                <c:pt idx="31">
                  <c:v>1.3480000000000001</c:v>
                </c:pt>
                <c:pt idx="32">
                  <c:v>1.3327</c:v>
                </c:pt>
                <c:pt idx="33">
                  <c:v>1.3325</c:v>
                </c:pt>
                <c:pt idx="34">
                  <c:v>1.3352000000000002</c:v>
                </c:pt>
                <c:pt idx="35">
                  <c:v>1.3349</c:v>
                </c:pt>
                <c:pt idx="36">
                  <c:v>1.337</c:v>
                </c:pt>
                <c:pt idx="37">
                  <c:v>1.3186</c:v>
                </c:pt>
                <c:pt idx="38">
                  <c:v>1.3186</c:v>
                </c:pt>
                <c:pt idx="39">
                  <c:v>1.3304</c:v>
                </c:pt>
                <c:pt idx="40">
                  <c:v>1.3077000000000001</c:v>
                </c:pt>
                <c:pt idx="41">
                  <c:v>1.3097000000000001</c:v>
                </c:pt>
                <c:pt idx="42">
                  <c:v>1.3129</c:v>
                </c:pt>
                <c:pt idx="43">
                  <c:v>1.3</c:v>
                </c:pt>
                <c:pt idx="44">
                  <c:v>1.3007</c:v>
                </c:pt>
                <c:pt idx="45">
                  <c:v>1.3034000000000001</c:v>
                </c:pt>
                <c:pt idx="46">
                  <c:v>1.3035000000000001</c:v>
                </c:pt>
                <c:pt idx="47">
                  <c:v>1.3010000000000002</c:v>
                </c:pt>
                <c:pt idx="48">
                  <c:v>1.3090000000000002</c:v>
                </c:pt>
                <c:pt idx="49">
                  <c:v>1.2994000000000001</c:v>
                </c:pt>
                <c:pt idx="50">
                  <c:v>1.3053000000000001</c:v>
                </c:pt>
                <c:pt idx="51">
                  <c:v>1.2981</c:v>
                </c:pt>
                <c:pt idx="52">
                  <c:v>1.2937000000000001</c:v>
                </c:pt>
                <c:pt idx="53">
                  <c:v>1.3086</c:v>
                </c:pt>
                <c:pt idx="54">
                  <c:v>1.2929000000000002</c:v>
                </c:pt>
                <c:pt idx="55">
                  <c:v>1.2944</c:v>
                </c:pt>
                <c:pt idx="56">
                  <c:v>1.2945</c:v>
                </c:pt>
                <c:pt idx="57">
                  <c:v>1.2910000000000001</c:v>
                </c:pt>
                <c:pt idx="58">
                  <c:v>1.2948000000000002</c:v>
                </c:pt>
                <c:pt idx="59">
                  <c:v>1.2935000000000001</c:v>
                </c:pt>
                <c:pt idx="60">
                  <c:v>1.2861</c:v>
                </c:pt>
                <c:pt idx="61">
                  <c:v>1.2768000000000002</c:v>
                </c:pt>
                <c:pt idx="62">
                  <c:v>1.2805</c:v>
                </c:pt>
                <c:pt idx="63">
                  <c:v>1.2805</c:v>
                </c:pt>
                <c:pt idx="64">
                  <c:v>1.2805</c:v>
                </c:pt>
                <c:pt idx="65">
                  <c:v>1.284</c:v>
                </c:pt>
                <c:pt idx="66">
                  <c:v>1.2828000000000002</c:v>
                </c:pt>
                <c:pt idx="67">
                  <c:v>1.2818000000000001</c:v>
                </c:pt>
                <c:pt idx="68">
                  <c:v>1.2944</c:v>
                </c:pt>
                <c:pt idx="69">
                  <c:v>1.3023</c:v>
                </c:pt>
                <c:pt idx="70">
                  <c:v>1.304</c:v>
                </c:pt>
                <c:pt idx="71">
                  <c:v>1.3086</c:v>
                </c:pt>
                <c:pt idx="72">
                  <c:v>1.3119000000000001</c:v>
                </c:pt>
                <c:pt idx="73">
                  <c:v>1.3052000000000001</c:v>
                </c:pt>
                <c:pt idx="74">
                  <c:v>1.3081</c:v>
                </c:pt>
                <c:pt idx="75">
                  <c:v>1.3129</c:v>
                </c:pt>
                <c:pt idx="76">
                  <c:v>1.3129</c:v>
                </c:pt>
                <c:pt idx="77">
                  <c:v>1.3045</c:v>
                </c:pt>
                <c:pt idx="78">
                  <c:v>1.3115000000000001</c:v>
                </c:pt>
                <c:pt idx="79">
                  <c:v>1.3037000000000001</c:v>
                </c:pt>
                <c:pt idx="80">
                  <c:v>1.2990000000000002</c:v>
                </c:pt>
                <c:pt idx="81">
                  <c:v>1.3006</c:v>
                </c:pt>
                <c:pt idx="82">
                  <c:v>1.3080000000000001</c:v>
                </c:pt>
                <c:pt idx="83">
                  <c:v>1.2999000000000001</c:v>
                </c:pt>
                <c:pt idx="84">
                  <c:v>1.3113000000000001</c:v>
                </c:pt>
                <c:pt idx="85">
                  <c:v>1.3072000000000001</c:v>
                </c:pt>
                <c:pt idx="86">
                  <c:v>1.3072000000000001</c:v>
                </c:pt>
                <c:pt idx="87">
                  <c:v>1.3191000000000002</c:v>
                </c:pt>
                <c:pt idx="88">
                  <c:v>1.3114000000000001</c:v>
                </c:pt>
                <c:pt idx="89">
                  <c:v>1.3107</c:v>
                </c:pt>
                <c:pt idx="90">
                  <c:v>1.3107</c:v>
                </c:pt>
                <c:pt idx="91">
                  <c:v>1.3135000000000001</c:v>
                </c:pt>
                <c:pt idx="92">
                  <c:v>1.3142</c:v>
                </c:pt>
                <c:pt idx="93">
                  <c:v>1.2988</c:v>
                </c:pt>
                <c:pt idx="94">
                  <c:v>1.2973000000000001</c:v>
                </c:pt>
                <c:pt idx="95">
                  <c:v>1.2977000000000001</c:v>
                </c:pt>
                <c:pt idx="96">
                  <c:v>1.2864</c:v>
                </c:pt>
                <c:pt idx="97">
                  <c:v>1.2890000000000001</c:v>
                </c:pt>
                <c:pt idx="98">
                  <c:v>1.2869000000000002</c:v>
                </c:pt>
                <c:pt idx="99">
                  <c:v>1.2853000000000001</c:v>
                </c:pt>
                <c:pt idx="100">
                  <c:v>1.2866</c:v>
                </c:pt>
                <c:pt idx="101">
                  <c:v>1.2923</c:v>
                </c:pt>
                <c:pt idx="102">
                  <c:v>1.2888000000000002</c:v>
                </c:pt>
                <c:pt idx="103">
                  <c:v>1.2939000000000001</c:v>
                </c:pt>
                <c:pt idx="104">
                  <c:v>1.2939000000000001</c:v>
                </c:pt>
                <c:pt idx="105">
                  <c:v>1.2938000000000001</c:v>
                </c:pt>
                <c:pt idx="106">
                  <c:v>1.2952000000000001</c:v>
                </c:pt>
                <c:pt idx="107">
                  <c:v>1.2944</c:v>
                </c:pt>
                <c:pt idx="108">
                  <c:v>1.3006</c:v>
                </c:pt>
                <c:pt idx="109">
                  <c:v>1.3008</c:v>
                </c:pt>
                <c:pt idx="110">
                  <c:v>1.3092000000000001</c:v>
                </c:pt>
                <c:pt idx="111">
                  <c:v>1.3067</c:v>
                </c:pt>
                <c:pt idx="112">
                  <c:v>1.3118000000000001</c:v>
                </c:pt>
                <c:pt idx="113">
                  <c:v>1.3260000000000001</c:v>
                </c:pt>
                <c:pt idx="114">
                  <c:v>1.3209</c:v>
                </c:pt>
                <c:pt idx="115">
                  <c:v>1.3273000000000001</c:v>
                </c:pt>
                <c:pt idx="116">
                  <c:v>1.3277000000000001</c:v>
                </c:pt>
                <c:pt idx="117">
                  <c:v>1.3315000000000001</c:v>
                </c:pt>
                <c:pt idx="118">
                  <c:v>1.3303</c:v>
                </c:pt>
                <c:pt idx="119">
                  <c:v>1.3337000000000001</c:v>
                </c:pt>
                <c:pt idx="120">
                  <c:v>1.3374000000000001</c:v>
                </c:pt>
                <c:pt idx="121">
                  <c:v>1.3406</c:v>
                </c:pt>
                <c:pt idx="122">
                  <c:v>1.32</c:v>
                </c:pt>
                <c:pt idx="123">
                  <c:v>1.3180000000000001</c:v>
                </c:pt>
                <c:pt idx="124">
                  <c:v>1.3086</c:v>
                </c:pt>
                <c:pt idx="125">
                  <c:v>1.3134000000000001</c:v>
                </c:pt>
                <c:pt idx="126">
                  <c:v>1.3024</c:v>
                </c:pt>
                <c:pt idx="127">
                  <c:v>1.3032000000000001</c:v>
                </c:pt>
                <c:pt idx="128">
                  <c:v>1.3080000000000001</c:v>
                </c:pt>
                <c:pt idx="129">
                  <c:v>1.3037000000000001</c:v>
                </c:pt>
                <c:pt idx="130">
                  <c:v>1.3017000000000001</c:v>
                </c:pt>
                <c:pt idx="131">
                  <c:v>1.2959000000000001</c:v>
                </c:pt>
                <c:pt idx="132">
                  <c:v>1.2984</c:v>
                </c:pt>
                <c:pt idx="133">
                  <c:v>1.2883</c:v>
                </c:pt>
                <c:pt idx="134">
                  <c:v>1.2850000000000001</c:v>
                </c:pt>
                <c:pt idx="135">
                  <c:v>1.2857000000000001</c:v>
                </c:pt>
                <c:pt idx="136">
                  <c:v>1.2813000000000001</c:v>
                </c:pt>
                <c:pt idx="137">
                  <c:v>1.3044</c:v>
                </c:pt>
                <c:pt idx="138">
                  <c:v>1.3034000000000001</c:v>
                </c:pt>
                <c:pt idx="139">
                  <c:v>1.3012000000000001</c:v>
                </c:pt>
                <c:pt idx="140">
                  <c:v>1.3118000000000001</c:v>
                </c:pt>
                <c:pt idx="141">
                  <c:v>1.3136000000000001</c:v>
                </c:pt>
                <c:pt idx="142">
                  <c:v>1.3093000000000001</c:v>
                </c:pt>
                <c:pt idx="143">
                  <c:v>1.3123</c:v>
                </c:pt>
                <c:pt idx="144">
                  <c:v>1.3166</c:v>
                </c:pt>
                <c:pt idx="145">
                  <c:v>1.3180000000000001</c:v>
                </c:pt>
                <c:pt idx="146">
                  <c:v>1.3246</c:v>
                </c:pt>
                <c:pt idx="147">
                  <c:v>1.3202</c:v>
                </c:pt>
                <c:pt idx="148">
                  <c:v>1.3260000000000001</c:v>
                </c:pt>
                <c:pt idx="149">
                  <c:v>1.327</c:v>
                </c:pt>
                <c:pt idx="150">
                  <c:v>1.3284</c:v>
                </c:pt>
                <c:pt idx="151">
                  <c:v>1.3275000000000001</c:v>
                </c:pt>
                <c:pt idx="152">
                  <c:v>1.3236000000000001</c:v>
                </c:pt>
                <c:pt idx="153">
                  <c:v>1.3203</c:v>
                </c:pt>
                <c:pt idx="154">
                  <c:v>1.3257000000000001</c:v>
                </c:pt>
                <c:pt idx="155">
                  <c:v>1.3280000000000001</c:v>
                </c:pt>
                <c:pt idx="156">
                  <c:v>1.3305</c:v>
                </c:pt>
                <c:pt idx="157">
                  <c:v>1.3360000000000001</c:v>
                </c:pt>
                <c:pt idx="158">
                  <c:v>1.3373000000000002</c:v>
                </c:pt>
                <c:pt idx="159">
                  <c:v>1.3280000000000001</c:v>
                </c:pt>
                <c:pt idx="160">
                  <c:v>1.329</c:v>
                </c:pt>
                <c:pt idx="161">
                  <c:v>1.3243</c:v>
                </c:pt>
                <c:pt idx="162">
                  <c:v>1.3297000000000001</c:v>
                </c:pt>
                <c:pt idx="163">
                  <c:v>1.3340000000000001</c:v>
                </c:pt>
                <c:pt idx="164">
                  <c:v>1.3344</c:v>
                </c:pt>
                <c:pt idx="165">
                  <c:v>1.3392000000000002</c:v>
                </c:pt>
                <c:pt idx="166">
                  <c:v>1.3384</c:v>
                </c:pt>
                <c:pt idx="167">
                  <c:v>1.3323</c:v>
                </c:pt>
                <c:pt idx="168">
                  <c:v>1.3355000000000001</c:v>
                </c:pt>
                <c:pt idx="169">
                  <c:v>1.3361000000000001</c:v>
                </c:pt>
                <c:pt idx="170">
                  <c:v>1.3338000000000001</c:v>
                </c:pt>
                <c:pt idx="171">
                  <c:v>1.3347</c:v>
                </c:pt>
                <c:pt idx="172">
                  <c:v>1.3266</c:v>
                </c:pt>
                <c:pt idx="173">
                  <c:v>1.3235000000000001</c:v>
                </c:pt>
                <c:pt idx="174">
                  <c:v>1.3207</c:v>
                </c:pt>
                <c:pt idx="175">
                  <c:v>1.3172000000000001</c:v>
                </c:pt>
                <c:pt idx="176">
                  <c:v>1.3171000000000002</c:v>
                </c:pt>
                <c:pt idx="177">
                  <c:v>1.3202</c:v>
                </c:pt>
                <c:pt idx="178">
                  <c:v>1.3117000000000001</c:v>
                </c:pt>
                <c:pt idx="179">
                  <c:v>1.3194000000000001</c:v>
                </c:pt>
                <c:pt idx="180">
                  <c:v>1.3240000000000001</c:v>
                </c:pt>
                <c:pt idx="181">
                  <c:v>1.3268</c:v>
                </c:pt>
                <c:pt idx="182">
                  <c:v>1.329</c:v>
                </c:pt>
                <c:pt idx="183">
                  <c:v>1.3295000000000001</c:v>
                </c:pt>
                <c:pt idx="184">
                  <c:v>1.3357000000000001</c:v>
                </c:pt>
                <c:pt idx="185">
                  <c:v>1.3356000000000001</c:v>
                </c:pt>
                <c:pt idx="186">
                  <c:v>1.3352000000000002</c:v>
                </c:pt>
                <c:pt idx="187">
                  <c:v>1.3545</c:v>
                </c:pt>
                <c:pt idx="188">
                  <c:v>1.3514000000000002</c:v>
                </c:pt>
                <c:pt idx="189">
                  <c:v>1.3508</c:v>
                </c:pt>
                <c:pt idx="190">
                  <c:v>1.3473000000000002</c:v>
                </c:pt>
                <c:pt idx="191">
                  <c:v>1.3504</c:v>
                </c:pt>
                <c:pt idx="192">
                  <c:v>1.3499000000000001</c:v>
                </c:pt>
                <c:pt idx="193">
                  <c:v>1.3537000000000001</c:v>
                </c:pt>
                <c:pt idx="194">
                  <c:v>1.3505</c:v>
                </c:pt>
                <c:pt idx="195">
                  <c:v>1.3554000000000002</c:v>
                </c:pt>
                <c:pt idx="196">
                  <c:v>1.3515000000000001</c:v>
                </c:pt>
                <c:pt idx="197">
                  <c:v>1.3594000000000002</c:v>
                </c:pt>
                <c:pt idx="198">
                  <c:v>1.3593000000000002</c:v>
                </c:pt>
                <c:pt idx="199">
                  <c:v>1.3572</c:v>
                </c:pt>
                <c:pt idx="200">
                  <c:v>1.3576000000000001</c:v>
                </c:pt>
                <c:pt idx="201">
                  <c:v>1.3515000000000001</c:v>
                </c:pt>
                <c:pt idx="202">
                  <c:v>1.3532</c:v>
                </c:pt>
                <c:pt idx="203">
                  <c:v>1.3566</c:v>
                </c:pt>
                <c:pt idx="204">
                  <c:v>1.3564000000000001</c:v>
                </c:pt>
                <c:pt idx="205">
                  <c:v>1.3493000000000002</c:v>
                </c:pt>
                <c:pt idx="206">
                  <c:v>1.3561000000000001</c:v>
                </c:pt>
                <c:pt idx="207">
                  <c:v>1.3662000000000001</c:v>
                </c:pt>
                <c:pt idx="208">
                  <c:v>1.3684000000000001</c:v>
                </c:pt>
                <c:pt idx="209">
                  <c:v>1.3667</c:v>
                </c:pt>
                <c:pt idx="210">
                  <c:v>1.3674000000000002</c:v>
                </c:pt>
                <c:pt idx="211">
                  <c:v>1.3752</c:v>
                </c:pt>
                <c:pt idx="212">
                  <c:v>1.3805000000000001</c:v>
                </c:pt>
                <c:pt idx="213">
                  <c:v>1.3777000000000001</c:v>
                </c:pt>
                <c:pt idx="214">
                  <c:v>1.3784000000000001</c:v>
                </c:pt>
                <c:pt idx="215">
                  <c:v>1.3768</c:v>
                </c:pt>
                <c:pt idx="216">
                  <c:v>1.3755000000000002</c:v>
                </c:pt>
                <c:pt idx="217">
                  <c:v>1.3641000000000001</c:v>
                </c:pt>
                <c:pt idx="218">
                  <c:v>1.3505</c:v>
                </c:pt>
                <c:pt idx="219">
                  <c:v>1.3506</c:v>
                </c:pt>
                <c:pt idx="220">
                  <c:v>1.3494000000000002</c:v>
                </c:pt>
                <c:pt idx="221">
                  <c:v>1.3517000000000001</c:v>
                </c:pt>
                <c:pt idx="222">
                  <c:v>1.3365</c:v>
                </c:pt>
                <c:pt idx="223">
                  <c:v>1.3431</c:v>
                </c:pt>
                <c:pt idx="224">
                  <c:v>1.3394000000000001</c:v>
                </c:pt>
                <c:pt idx="225">
                  <c:v>1.3432000000000002</c:v>
                </c:pt>
                <c:pt idx="226">
                  <c:v>1.3415000000000001</c:v>
                </c:pt>
                <c:pt idx="227">
                  <c:v>1.3436000000000001</c:v>
                </c:pt>
                <c:pt idx="228">
                  <c:v>1.3460000000000001</c:v>
                </c:pt>
                <c:pt idx="229">
                  <c:v>1.3517000000000001</c:v>
                </c:pt>
                <c:pt idx="230">
                  <c:v>1.3502000000000001</c:v>
                </c:pt>
                <c:pt idx="231">
                  <c:v>1.3527</c:v>
                </c:pt>
                <c:pt idx="232">
                  <c:v>1.3472000000000002</c:v>
                </c:pt>
                <c:pt idx="233">
                  <c:v>1.3518000000000001</c:v>
                </c:pt>
                <c:pt idx="234">
                  <c:v>1.3514000000000002</c:v>
                </c:pt>
                <c:pt idx="235">
                  <c:v>1.3547</c:v>
                </c:pt>
                <c:pt idx="236">
                  <c:v>1.3596000000000001</c:v>
                </c:pt>
                <c:pt idx="237">
                  <c:v>1.3592</c:v>
                </c:pt>
                <c:pt idx="238">
                  <c:v>1.3611</c:v>
                </c:pt>
                <c:pt idx="239">
                  <c:v>1.3536000000000001</c:v>
                </c:pt>
                <c:pt idx="240">
                  <c:v>1.3578000000000001</c:v>
                </c:pt>
                <c:pt idx="241">
                  <c:v>1.3592</c:v>
                </c:pt>
                <c:pt idx="242">
                  <c:v>1.3594000000000002</c:v>
                </c:pt>
                <c:pt idx="243">
                  <c:v>1.3661000000000001</c:v>
                </c:pt>
                <c:pt idx="244">
                  <c:v>1.3722000000000001</c:v>
                </c:pt>
                <c:pt idx="245">
                  <c:v>1.375</c:v>
                </c:pt>
                <c:pt idx="246">
                  <c:v>1.3767</c:v>
                </c:pt>
                <c:pt idx="247">
                  <c:v>1.3775000000000002</c:v>
                </c:pt>
                <c:pt idx="248">
                  <c:v>1.3727</c:v>
                </c:pt>
                <c:pt idx="249">
                  <c:v>1.3776000000000002</c:v>
                </c:pt>
                <c:pt idx="250">
                  <c:v>1.3749</c:v>
                </c:pt>
                <c:pt idx="251">
                  <c:v>1.3749</c:v>
                </c:pt>
                <c:pt idx="252">
                  <c:v>1.3667</c:v>
                </c:pt>
                <c:pt idx="253">
                  <c:v>1.3655000000000002</c:v>
                </c:pt>
                <c:pt idx="254">
                  <c:v>1.3702000000000001</c:v>
                </c:pt>
                <c:pt idx="255">
                  <c:v>1.3684000000000001</c:v>
                </c:pt>
                <c:pt idx="256">
                  <c:v>1.3684000000000001</c:v>
                </c:pt>
                <c:pt idx="257">
                  <c:v>1.3684000000000001</c:v>
                </c:pt>
                <c:pt idx="258">
                  <c:v>1.3814</c:v>
                </c:pt>
                <c:pt idx="259">
                  <c:v>1.3783000000000001</c:v>
                </c:pt>
                <c:pt idx="260">
                  <c:v>1.3791</c:v>
                </c:pt>
                <c:pt idx="261">
                  <c:v>1.3791</c:v>
                </c:pt>
                <c:pt idx="262">
                  <c:v>1.3658000000000001</c:v>
                </c:pt>
                <c:pt idx="263">
                  <c:v>1.3634000000000002</c:v>
                </c:pt>
                <c:pt idx="264">
                  <c:v>1.3602000000000001</c:v>
                </c:pt>
                <c:pt idx="265">
                  <c:v>1.3641000000000001</c:v>
                </c:pt>
                <c:pt idx="266">
                  <c:v>1.3594000000000002</c:v>
                </c:pt>
                <c:pt idx="267">
                  <c:v>1.3612</c:v>
                </c:pt>
                <c:pt idx="268">
                  <c:v>1.3587</c:v>
                </c:pt>
                <c:pt idx="269">
                  <c:v>1.3654000000000002</c:v>
                </c:pt>
                <c:pt idx="270">
                  <c:v>1.3667</c:v>
                </c:pt>
                <c:pt idx="271">
                  <c:v>1.3606</c:v>
                </c:pt>
                <c:pt idx="272">
                  <c:v>1.3597000000000001</c:v>
                </c:pt>
                <c:pt idx="273">
                  <c:v>1.3584000000000001</c:v>
                </c:pt>
                <c:pt idx="274">
                  <c:v>1.3566</c:v>
                </c:pt>
                <c:pt idx="275">
                  <c:v>1.3526</c:v>
                </c:pt>
                <c:pt idx="276">
                  <c:v>1.3566</c:v>
                </c:pt>
                <c:pt idx="277">
                  <c:v>1.3639000000000001</c:v>
                </c:pt>
                <c:pt idx="278">
                  <c:v>1.3687</c:v>
                </c:pt>
                <c:pt idx="279">
                  <c:v>1.3658000000000001</c:v>
                </c:pt>
                <c:pt idx="280">
                  <c:v>1.3649</c:v>
                </c:pt>
                <c:pt idx="281">
                  <c:v>1.3608</c:v>
                </c:pt>
                <c:pt idx="282">
                  <c:v>1.3574000000000002</c:v>
                </c:pt>
                <c:pt idx="283">
                  <c:v>1.3516000000000001</c:v>
                </c:pt>
                <c:pt idx="284">
                  <c:v>1.3498000000000001</c:v>
                </c:pt>
                <c:pt idx="285">
                  <c:v>1.3519000000000001</c:v>
                </c:pt>
                <c:pt idx="286">
                  <c:v>1.3543000000000001</c:v>
                </c:pt>
                <c:pt idx="287">
                  <c:v>1.3495000000000001</c:v>
                </c:pt>
                <c:pt idx="288">
                  <c:v>1.3574000000000002</c:v>
                </c:pt>
                <c:pt idx="289">
                  <c:v>1.3638000000000001</c:v>
                </c:pt>
                <c:pt idx="290">
                  <c:v>1.3676000000000001</c:v>
                </c:pt>
                <c:pt idx="291">
                  <c:v>1.3573000000000002</c:v>
                </c:pt>
                <c:pt idx="292">
                  <c:v>1.3675000000000002</c:v>
                </c:pt>
                <c:pt idx="293">
                  <c:v>1.3707</c:v>
                </c:pt>
                <c:pt idx="294">
                  <c:v>1.3699000000000001</c:v>
                </c:pt>
                <c:pt idx="295">
                  <c:v>1.3731</c:v>
                </c:pt>
                <c:pt idx="296">
                  <c:v>1.3745000000000001</c:v>
                </c:pt>
                <c:pt idx="297">
                  <c:v>1.3706</c:v>
                </c:pt>
                <c:pt idx="298">
                  <c:v>1.3707</c:v>
                </c:pt>
                <c:pt idx="299">
                  <c:v>1.3735000000000002</c:v>
                </c:pt>
                <c:pt idx="300">
                  <c:v>1.3754</c:v>
                </c:pt>
                <c:pt idx="301">
                  <c:v>1.3726</c:v>
                </c:pt>
                <c:pt idx="302">
                  <c:v>1.3656000000000001</c:v>
                </c:pt>
                <c:pt idx="303">
                  <c:v>1.3813</c:v>
                </c:pt>
                <c:pt idx="304">
                  <c:v>1.3768</c:v>
                </c:pt>
                <c:pt idx="305">
                  <c:v>1.3768</c:v>
                </c:pt>
                <c:pt idx="306">
                  <c:v>1.3732</c:v>
                </c:pt>
                <c:pt idx="307">
                  <c:v>1.3745000000000001</c:v>
                </c:pt>
                <c:pt idx="308">
                  <c:v>1.3894</c:v>
                </c:pt>
                <c:pt idx="309">
                  <c:v>1.3881000000000001</c:v>
                </c:pt>
                <c:pt idx="310">
                  <c:v>1.385</c:v>
                </c:pt>
                <c:pt idx="311">
                  <c:v>1.3887</c:v>
                </c:pt>
                <c:pt idx="312">
                  <c:v>1.3942000000000001</c:v>
                </c:pt>
                <c:pt idx="313">
                  <c:v>1.3884000000000001</c:v>
                </c:pt>
                <c:pt idx="314">
                  <c:v>1.3906000000000001</c:v>
                </c:pt>
                <c:pt idx="315">
                  <c:v>1.3902000000000001</c:v>
                </c:pt>
                <c:pt idx="316">
                  <c:v>1.3913</c:v>
                </c:pt>
                <c:pt idx="317">
                  <c:v>1.3762000000000001</c:v>
                </c:pt>
                <c:pt idx="318">
                  <c:v>1.3780000000000001</c:v>
                </c:pt>
                <c:pt idx="319">
                  <c:v>1.3774</c:v>
                </c:pt>
                <c:pt idx="320">
                  <c:v>1.3789</c:v>
                </c:pt>
                <c:pt idx="321">
                  <c:v>1.3791</c:v>
                </c:pt>
                <c:pt idx="322">
                  <c:v>1.3758000000000001</c:v>
                </c:pt>
                <c:pt idx="323">
                  <c:v>1.3759000000000001</c:v>
                </c:pt>
                <c:pt idx="324">
                  <c:v>1.3788</c:v>
                </c:pt>
                <c:pt idx="325">
                  <c:v>1.379</c:v>
                </c:pt>
                <c:pt idx="326">
                  <c:v>1.3795000000000002</c:v>
                </c:pt>
                <c:pt idx="327">
                  <c:v>1.3771</c:v>
                </c:pt>
                <c:pt idx="328">
                  <c:v>1.37</c:v>
                </c:pt>
                <c:pt idx="329">
                  <c:v>1.3723000000000001</c:v>
                </c:pt>
                <c:pt idx="330">
                  <c:v>1.3774</c:v>
                </c:pt>
                <c:pt idx="331">
                  <c:v>1.3794</c:v>
                </c:pt>
                <c:pt idx="332">
                  <c:v>1.3867</c:v>
                </c:pt>
                <c:pt idx="333">
                  <c:v>1.3872</c:v>
                </c:pt>
                <c:pt idx="334">
                  <c:v>1.3827</c:v>
                </c:pt>
                <c:pt idx="335">
                  <c:v>1.3803000000000001</c:v>
                </c:pt>
                <c:pt idx="336">
                  <c:v>1.3840000000000001</c:v>
                </c:pt>
                <c:pt idx="337">
                  <c:v>1.3855000000000002</c:v>
                </c:pt>
                <c:pt idx="338">
                  <c:v>1.3855000000000002</c:v>
                </c:pt>
                <c:pt idx="339">
                  <c:v>1.3855000000000002</c:v>
                </c:pt>
                <c:pt idx="340">
                  <c:v>1.3817000000000002</c:v>
                </c:pt>
                <c:pt idx="341">
                  <c:v>1.3834</c:v>
                </c:pt>
                <c:pt idx="342">
                  <c:v>1.3820000000000001</c:v>
                </c:pt>
                <c:pt idx="343">
                  <c:v>1.3831</c:v>
                </c:pt>
                <c:pt idx="344">
                  <c:v>1.3861000000000001</c:v>
                </c:pt>
                <c:pt idx="345">
                  <c:v>1.3826000000000001</c:v>
                </c:pt>
                <c:pt idx="346">
                  <c:v>1.385</c:v>
                </c:pt>
                <c:pt idx="347">
                  <c:v>1.385</c:v>
                </c:pt>
                <c:pt idx="348">
                  <c:v>1.3862000000000001</c:v>
                </c:pt>
                <c:pt idx="349">
                  <c:v>1.3874</c:v>
                </c:pt>
                <c:pt idx="350">
                  <c:v>1.3945000000000001</c:v>
                </c:pt>
                <c:pt idx="351">
                  <c:v>1.3927</c:v>
                </c:pt>
                <c:pt idx="352">
                  <c:v>1.3953</c:v>
                </c:pt>
                <c:pt idx="353">
                  <c:v>1.3781000000000001</c:v>
                </c:pt>
                <c:pt idx="354">
                  <c:v>1.3765000000000001</c:v>
                </c:pt>
                <c:pt idx="355">
                  <c:v>1.3703000000000001</c:v>
                </c:pt>
                <c:pt idx="356">
                  <c:v>1.3719000000000001</c:v>
                </c:pt>
                <c:pt idx="357">
                  <c:v>1.3659000000000001</c:v>
                </c:pt>
                <c:pt idx="358">
                  <c:v>1.3696000000000002</c:v>
                </c:pt>
                <c:pt idx="359">
                  <c:v>1.3715000000000002</c:v>
                </c:pt>
                <c:pt idx="360">
                  <c:v>1.3702000000000001</c:v>
                </c:pt>
                <c:pt idx="361">
                  <c:v>1.3676000000000001</c:v>
                </c:pt>
                <c:pt idx="362">
                  <c:v>1.3668</c:v>
                </c:pt>
                <c:pt idx="363">
                  <c:v>1.363</c:v>
                </c:pt>
                <c:pt idx="364">
                  <c:v>1.3635000000000002</c:v>
                </c:pt>
                <c:pt idx="365">
                  <c:v>1.3638000000000001</c:v>
                </c:pt>
                <c:pt idx="366">
                  <c:v>1.3608</c:v>
                </c:pt>
                <c:pt idx="367">
                  <c:v>1.3612</c:v>
                </c:pt>
                <c:pt idx="368">
                  <c:v>1.3607</c:v>
                </c:pt>
                <c:pt idx="369">
                  <c:v>1.3611</c:v>
                </c:pt>
                <c:pt idx="370">
                  <c:v>1.3645</c:v>
                </c:pt>
                <c:pt idx="371">
                  <c:v>1.3627</c:v>
                </c:pt>
                <c:pt idx="372">
                  <c:v>1.3567</c:v>
                </c:pt>
                <c:pt idx="373">
                  <c:v>1.3642000000000001</c:v>
                </c:pt>
                <c:pt idx="374">
                  <c:v>1.3608</c:v>
                </c:pt>
                <c:pt idx="375">
                  <c:v>1.3547</c:v>
                </c:pt>
                <c:pt idx="376">
                  <c:v>1.3547</c:v>
                </c:pt>
                <c:pt idx="377">
                  <c:v>1.3528</c:v>
                </c:pt>
                <c:pt idx="378">
                  <c:v>1.3534000000000002</c:v>
                </c:pt>
                <c:pt idx="379">
                  <c:v>1.3532</c:v>
                </c:pt>
                <c:pt idx="380">
                  <c:v>1.3568</c:v>
                </c:pt>
                <c:pt idx="381">
                  <c:v>1.3563000000000001</c:v>
                </c:pt>
                <c:pt idx="382">
                  <c:v>1.3620000000000001</c:v>
                </c:pt>
                <c:pt idx="383">
                  <c:v>1.3588</c:v>
                </c:pt>
                <c:pt idx="384">
                  <c:v>1.3596000000000001</c:v>
                </c:pt>
                <c:pt idx="385">
                  <c:v>1.3618000000000001</c:v>
                </c:pt>
                <c:pt idx="386">
                  <c:v>1.3615000000000002</c:v>
                </c:pt>
                <c:pt idx="387">
                  <c:v>1.3606</c:v>
                </c:pt>
                <c:pt idx="388">
                  <c:v>1.3620000000000001</c:v>
                </c:pt>
                <c:pt idx="389">
                  <c:v>1.3658000000000001</c:v>
                </c:pt>
                <c:pt idx="390">
                  <c:v>1.3688</c:v>
                </c:pt>
                <c:pt idx="391">
                  <c:v>1.3656000000000001</c:v>
                </c:pt>
                <c:pt idx="392">
                  <c:v>1.3646</c:v>
                </c:pt>
                <c:pt idx="393">
                  <c:v>1.3588</c:v>
                </c:pt>
                <c:pt idx="394">
                  <c:v>1.3592</c:v>
                </c:pt>
                <c:pt idx="395">
                  <c:v>1.3589</c:v>
                </c:pt>
                <c:pt idx="396">
                  <c:v>1.3603000000000001</c:v>
                </c:pt>
                <c:pt idx="397">
                  <c:v>1.3604000000000001</c:v>
                </c:pt>
                <c:pt idx="398">
                  <c:v>1.3595000000000002</c:v>
                </c:pt>
                <c:pt idx="399">
                  <c:v>1.3627</c:v>
                </c:pt>
                <c:pt idx="400">
                  <c:v>1.3613</c:v>
                </c:pt>
                <c:pt idx="401">
                  <c:v>1.3532</c:v>
                </c:pt>
                <c:pt idx="402">
                  <c:v>1.3525</c:v>
                </c:pt>
                <c:pt idx="403">
                  <c:v>1.3525</c:v>
                </c:pt>
                <c:pt idx="404">
                  <c:v>1.3518000000000001</c:v>
                </c:pt>
                <c:pt idx="405">
                  <c:v>1.3481000000000001</c:v>
                </c:pt>
                <c:pt idx="406">
                  <c:v>1.3465</c:v>
                </c:pt>
                <c:pt idx="407">
                  <c:v>1.3472000000000002</c:v>
                </c:pt>
                <c:pt idx="408">
                  <c:v>1.3440000000000001</c:v>
                </c:pt>
                <c:pt idx="409">
                  <c:v>1.3433000000000002</c:v>
                </c:pt>
                <c:pt idx="410">
                  <c:v>1.3429</c:v>
                </c:pt>
                <c:pt idx="411">
                  <c:v>1.3401000000000001</c:v>
                </c:pt>
                <c:pt idx="412">
                  <c:v>1.3379000000000001</c:v>
                </c:pt>
                <c:pt idx="413">
                  <c:v>1.3395000000000001</c:v>
                </c:pt>
                <c:pt idx="414">
                  <c:v>1.3422000000000001</c:v>
                </c:pt>
                <c:pt idx="415">
                  <c:v>1.3382000000000001</c:v>
                </c:pt>
                <c:pt idx="416">
                  <c:v>1.3345</c:v>
                </c:pt>
                <c:pt idx="417">
                  <c:v>1.3368</c:v>
                </c:pt>
                <c:pt idx="418">
                  <c:v>1.3388</c:v>
                </c:pt>
                <c:pt idx="419">
                  <c:v>1.3386</c:v>
                </c:pt>
                <c:pt idx="420">
                  <c:v>1.3346</c:v>
                </c:pt>
                <c:pt idx="421">
                  <c:v>1.3360000000000001</c:v>
                </c:pt>
                <c:pt idx="422">
                  <c:v>1.3373000000000002</c:v>
                </c:pt>
                <c:pt idx="423">
                  <c:v>1.3388</c:v>
                </c:pt>
                <c:pt idx="424">
                  <c:v>1.3383</c:v>
                </c:pt>
                <c:pt idx="425">
                  <c:v>1.3354000000000001</c:v>
                </c:pt>
                <c:pt idx="426">
                  <c:v>1.3284</c:v>
                </c:pt>
                <c:pt idx="427">
                  <c:v>1.3262</c:v>
                </c:pt>
                <c:pt idx="428">
                  <c:v>1.3267</c:v>
                </c:pt>
                <c:pt idx="429">
                  <c:v>1.32</c:v>
                </c:pt>
                <c:pt idx="430">
                  <c:v>1.3192000000000002</c:v>
                </c:pt>
                <c:pt idx="431">
                  <c:v>1.3177000000000001</c:v>
                </c:pt>
                <c:pt idx="432">
                  <c:v>1.3178000000000001</c:v>
                </c:pt>
                <c:pt idx="433">
                  <c:v>1.3188</c:v>
                </c:pt>
                <c:pt idx="434">
                  <c:v>1.3133000000000001</c:v>
                </c:pt>
                <c:pt idx="435">
                  <c:v>1.3115000000000001</c:v>
                </c:pt>
                <c:pt idx="436">
                  <c:v>1.3151000000000002</c:v>
                </c:pt>
                <c:pt idx="437">
                  <c:v>1.3015000000000001</c:v>
                </c:pt>
                <c:pt idx="438">
                  <c:v>1.2948000000000002</c:v>
                </c:pt>
                <c:pt idx="439">
                  <c:v>1.2947</c:v>
                </c:pt>
                <c:pt idx="440">
                  <c:v>1.2902</c:v>
                </c:pt>
                <c:pt idx="441">
                  <c:v>1.2929000000000002</c:v>
                </c:pt>
                <c:pt idx="442">
                  <c:v>1.2928000000000002</c:v>
                </c:pt>
                <c:pt idx="443">
                  <c:v>1.2931000000000001</c:v>
                </c:pt>
                <c:pt idx="444">
                  <c:v>1.2911000000000001</c:v>
                </c:pt>
                <c:pt idx="445">
                  <c:v>1.2949000000000002</c:v>
                </c:pt>
                <c:pt idx="446">
                  <c:v>1.2956000000000001</c:v>
                </c:pt>
                <c:pt idx="447">
                  <c:v>1.2872000000000001</c:v>
                </c:pt>
                <c:pt idx="448">
                  <c:v>1.2852000000000001</c:v>
                </c:pt>
                <c:pt idx="449">
                  <c:v>1.2845</c:v>
                </c:pt>
                <c:pt idx="450">
                  <c:v>1.2892000000000001</c:v>
                </c:pt>
                <c:pt idx="451">
                  <c:v>1.2826</c:v>
                </c:pt>
                <c:pt idx="452">
                  <c:v>1.2712000000000001</c:v>
                </c:pt>
                <c:pt idx="453">
                  <c:v>1.2732000000000001</c:v>
                </c:pt>
                <c:pt idx="454">
                  <c:v>1.2701</c:v>
                </c:pt>
                <c:pt idx="455">
                  <c:v>1.2583</c:v>
                </c:pt>
                <c:pt idx="456">
                  <c:v>1.2603</c:v>
                </c:pt>
                <c:pt idx="457">
                  <c:v>1.2631000000000001</c:v>
                </c:pt>
                <c:pt idx="458">
                  <c:v>1.2616000000000001</c:v>
                </c:pt>
                <c:pt idx="459">
                  <c:v>1.2565</c:v>
                </c:pt>
                <c:pt idx="460">
                  <c:v>1.2607000000000002</c:v>
                </c:pt>
                <c:pt idx="461">
                  <c:v>1.2645</c:v>
                </c:pt>
                <c:pt idx="462">
                  <c:v>1.2763</c:v>
                </c:pt>
                <c:pt idx="463">
                  <c:v>1.2638</c:v>
                </c:pt>
                <c:pt idx="464">
                  <c:v>1.2679</c:v>
                </c:pt>
                <c:pt idx="465">
                  <c:v>1.2646000000000002</c:v>
                </c:pt>
                <c:pt idx="466">
                  <c:v>1.2666000000000002</c:v>
                </c:pt>
                <c:pt idx="467">
                  <c:v>1.2749000000000001</c:v>
                </c:pt>
                <c:pt idx="468">
                  <c:v>1.2823</c:v>
                </c:pt>
                <c:pt idx="469">
                  <c:v>1.2773000000000001</c:v>
                </c:pt>
                <c:pt idx="470">
                  <c:v>1.2762</c:v>
                </c:pt>
                <c:pt idx="471">
                  <c:v>1.2693000000000001</c:v>
                </c:pt>
                <c:pt idx="472">
                  <c:v>1.2669000000000001</c:v>
                </c:pt>
                <c:pt idx="473">
                  <c:v>1.2659</c:v>
                </c:pt>
                <c:pt idx="474">
                  <c:v>1.2679</c:v>
                </c:pt>
                <c:pt idx="475">
                  <c:v>1.2748000000000002</c:v>
                </c:pt>
                <c:pt idx="476">
                  <c:v>1.2737000000000001</c:v>
                </c:pt>
                <c:pt idx="477">
                  <c:v>1.2598</c:v>
                </c:pt>
                <c:pt idx="478">
                  <c:v>1.2524</c:v>
                </c:pt>
                <c:pt idx="479">
                  <c:v>1.2493000000000001</c:v>
                </c:pt>
                <c:pt idx="480">
                  <c:v>1.2514000000000001</c:v>
                </c:pt>
                <c:pt idx="481">
                  <c:v>1.248</c:v>
                </c:pt>
                <c:pt idx="482">
                  <c:v>1.2517</c:v>
                </c:pt>
                <c:pt idx="483">
                  <c:v>1.2393000000000001</c:v>
                </c:pt>
                <c:pt idx="484">
                  <c:v>1.2486000000000002</c:v>
                </c:pt>
                <c:pt idx="485">
                  <c:v>1.2423999999999999</c:v>
                </c:pt>
                <c:pt idx="486">
                  <c:v>1.2467000000000001</c:v>
                </c:pt>
                <c:pt idx="487">
                  <c:v>1.2456</c:v>
                </c:pt>
                <c:pt idx="488">
                  <c:v>1.2436</c:v>
                </c:pt>
                <c:pt idx="489">
                  <c:v>1.2496</c:v>
                </c:pt>
                <c:pt idx="490">
                  <c:v>1.2514000000000001</c:v>
                </c:pt>
                <c:pt idx="491">
                  <c:v>1.2535000000000001</c:v>
                </c:pt>
                <c:pt idx="492">
                  <c:v>1.2539</c:v>
                </c:pt>
                <c:pt idx="493">
                  <c:v>1.2422</c:v>
                </c:pt>
                <c:pt idx="494">
                  <c:v>1.2410000000000001</c:v>
                </c:pt>
                <c:pt idx="495">
                  <c:v>1.2423999999999999</c:v>
                </c:pt>
                <c:pt idx="496">
                  <c:v>1.2475000000000001</c:v>
                </c:pt>
                <c:pt idx="497">
                  <c:v>1.248</c:v>
                </c:pt>
                <c:pt idx="498">
                  <c:v>1.2483</c:v>
                </c:pt>
                <c:pt idx="499">
                  <c:v>1.2469000000000001</c:v>
                </c:pt>
                <c:pt idx="500">
                  <c:v>1.2423999999999999</c:v>
                </c:pt>
                <c:pt idx="501">
                  <c:v>1.2331000000000001</c:v>
                </c:pt>
                <c:pt idx="502">
                  <c:v>1.2311000000000001</c:v>
                </c:pt>
                <c:pt idx="503">
                  <c:v>1.2362</c:v>
                </c:pt>
                <c:pt idx="504">
                  <c:v>1.2258</c:v>
                </c:pt>
                <c:pt idx="505">
                  <c:v>1.2369000000000001</c:v>
                </c:pt>
                <c:pt idx="506">
                  <c:v>1.2392000000000001</c:v>
                </c:pt>
                <c:pt idx="507">
                  <c:v>1.2428000000000001</c:v>
                </c:pt>
                <c:pt idx="508">
                  <c:v>1.2450000000000001</c:v>
                </c:pt>
                <c:pt idx="509">
                  <c:v>1.2426000000000001</c:v>
                </c:pt>
                <c:pt idx="510">
                  <c:v>1.2537</c:v>
                </c:pt>
                <c:pt idx="511">
                  <c:v>1.2448000000000001</c:v>
                </c:pt>
                <c:pt idx="512">
                  <c:v>1.2285000000000001</c:v>
                </c:pt>
                <c:pt idx="513">
                  <c:v>1.2279</c:v>
                </c:pt>
                <c:pt idx="514">
                  <c:v>1.2259</c:v>
                </c:pt>
                <c:pt idx="515">
                  <c:v>1.2213000000000001</c:v>
                </c:pt>
                <c:pt idx="516">
                  <c:v>1.2219</c:v>
                </c:pt>
                <c:pt idx="517">
                  <c:v>1.2219</c:v>
                </c:pt>
                <c:pt idx="518">
                  <c:v>1.2219</c:v>
                </c:pt>
                <c:pt idx="519">
                  <c:v>1.2197</c:v>
                </c:pt>
                <c:pt idx="520">
                  <c:v>1.216</c:v>
                </c:pt>
                <c:pt idx="521">
                  <c:v>1.2141</c:v>
                </c:pt>
                <c:pt idx="522">
                  <c:v>1.2141</c:v>
                </c:pt>
                <c:pt idx="523">
                  <c:v>1.2043000000000001</c:v>
                </c:pt>
                <c:pt idx="524">
                  <c:v>1.1915</c:v>
                </c:pt>
                <c:pt idx="525">
                  <c:v>1.1914</c:v>
                </c:pt>
                <c:pt idx="526">
                  <c:v>1.1831</c:v>
                </c:pt>
                <c:pt idx="527">
                  <c:v>1.1768000000000001</c:v>
                </c:pt>
                <c:pt idx="528">
                  <c:v>1.1813</c:v>
                </c:pt>
                <c:pt idx="529">
                  <c:v>1.1804000000000001</c:v>
                </c:pt>
                <c:pt idx="530">
                  <c:v>1.1782000000000001</c:v>
                </c:pt>
                <c:pt idx="531">
                  <c:v>1.1775</c:v>
                </c:pt>
                <c:pt idx="532">
                  <c:v>1.1708000000000001</c:v>
                </c:pt>
                <c:pt idx="533">
                  <c:v>1.1588000000000001</c:v>
                </c:pt>
                <c:pt idx="534">
                  <c:v>1.1605000000000001</c:v>
                </c:pt>
                <c:pt idx="535">
                  <c:v>1.1579000000000002</c:v>
                </c:pt>
                <c:pt idx="536">
                  <c:v>1.1593</c:v>
                </c:pt>
                <c:pt idx="537">
                  <c:v>1.1618000000000002</c:v>
                </c:pt>
                <c:pt idx="538">
                  <c:v>1.1198000000000001</c:v>
                </c:pt>
                <c:pt idx="539">
                  <c:v>1.1244000000000001</c:v>
                </c:pt>
                <c:pt idx="540">
                  <c:v>1.1306</c:v>
                </c:pt>
                <c:pt idx="541">
                  <c:v>1.1344000000000001</c:v>
                </c:pt>
                <c:pt idx="542">
                  <c:v>1.1315</c:v>
                </c:pt>
                <c:pt idx="543">
                  <c:v>1.1305000000000001</c:v>
                </c:pt>
                <c:pt idx="544">
                  <c:v>1.131</c:v>
                </c:pt>
                <c:pt idx="545">
                  <c:v>1.1375999999999999</c:v>
                </c:pt>
                <c:pt idx="546">
                  <c:v>1.1446000000000001</c:v>
                </c:pt>
                <c:pt idx="547">
                  <c:v>1.141</c:v>
                </c:pt>
                <c:pt idx="548">
                  <c:v>1.1447000000000001</c:v>
                </c:pt>
                <c:pt idx="549">
                  <c:v>1.1274999999999999</c:v>
                </c:pt>
                <c:pt idx="550">
                  <c:v>1.1297000000000001</c:v>
                </c:pt>
                <c:pt idx="551">
                  <c:v>1.1314</c:v>
                </c:pt>
                <c:pt idx="552">
                  <c:v>1.1328</c:v>
                </c:pt>
                <c:pt idx="553">
                  <c:v>1.1381000000000001</c:v>
                </c:pt>
                <c:pt idx="554">
                  <c:v>1.1408</c:v>
                </c:pt>
                <c:pt idx="555">
                  <c:v>1.1415</c:v>
                </c:pt>
                <c:pt idx="556">
                  <c:v>1.1372</c:v>
                </c:pt>
                <c:pt idx="557">
                  <c:v>1.1387</c:v>
                </c:pt>
                <c:pt idx="558">
                  <c:v>1.1298000000000001</c:v>
                </c:pt>
                <c:pt idx="559">
                  <c:v>1.1298000000000001</c:v>
                </c:pt>
                <c:pt idx="560">
                  <c:v>1.1328</c:v>
                </c:pt>
                <c:pt idx="561">
                  <c:v>1.1346000000000001</c:v>
                </c:pt>
                <c:pt idx="562">
                  <c:v>1.1317000000000002</c:v>
                </c:pt>
                <c:pt idx="563">
                  <c:v>1.1240000000000001</c:v>
                </c:pt>
                <c:pt idx="564">
                  <c:v>1.1227</c:v>
                </c:pt>
                <c:pt idx="565">
                  <c:v>1.1168</c:v>
                </c:pt>
                <c:pt idx="566">
                  <c:v>1.1124000000000001</c:v>
                </c:pt>
                <c:pt idx="567">
                  <c:v>1.1069</c:v>
                </c:pt>
                <c:pt idx="568">
                  <c:v>1.0963000000000001</c:v>
                </c:pt>
                <c:pt idx="569">
                  <c:v>1.0860000000000001</c:v>
                </c:pt>
                <c:pt idx="570">
                  <c:v>1.0738000000000001</c:v>
                </c:pt>
                <c:pt idx="571">
                  <c:v>1.0578000000000001</c:v>
                </c:pt>
                <c:pt idx="572">
                  <c:v>1.0613000000000001</c:v>
                </c:pt>
                <c:pt idx="573">
                  <c:v>1.0572000000000001</c:v>
                </c:pt>
                <c:pt idx="574">
                  <c:v>1.0557000000000001</c:v>
                </c:pt>
                <c:pt idx="575">
                  <c:v>1.0635000000000001</c:v>
                </c:pt>
                <c:pt idx="576">
                  <c:v>1.0592000000000001</c:v>
                </c:pt>
                <c:pt idx="577">
                  <c:v>1.0677000000000001</c:v>
                </c:pt>
                <c:pt idx="578">
                  <c:v>1.0776000000000001</c:v>
                </c:pt>
                <c:pt idx="579">
                  <c:v>1.0911999999999999</c:v>
                </c:pt>
                <c:pt idx="580">
                  <c:v>1.095</c:v>
                </c:pt>
                <c:pt idx="581">
                  <c:v>1.0985</c:v>
                </c:pt>
                <c:pt idx="582">
                  <c:v>1.0972999999999999</c:v>
                </c:pt>
                <c:pt idx="583">
                  <c:v>1.0856000000000001</c:v>
                </c:pt>
                <c:pt idx="584">
                  <c:v>1.0845</c:v>
                </c:pt>
                <c:pt idx="585">
                  <c:v>1.0759000000000001</c:v>
                </c:pt>
                <c:pt idx="586">
                  <c:v>1.0755000000000001</c:v>
                </c:pt>
                <c:pt idx="587">
                  <c:v>1.083</c:v>
                </c:pt>
                <c:pt idx="588">
                  <c:v>1.083</c:v>
                </c:pt>
                <c:pt idx="589">
                  <c:v>1.083</c:v>
                </c:pt>
                <c:pt idx="590">
                  <c:v>1.0847</c:v>
                </c:pt>
                <c:pt idx="591">
                  <c:v>1.0862000000000001</c:v>
                </c:pt>
                <c:pt idx="592">
                  <c:v>1.0774000000000001</c:v>
                </c:pt>
                <c:pt idx="593">
                  <c:v>1.0570000000000002</c:v>
                </c:pt>
                <c:pt idx="594">
                  <c:v>1.0552000000000001</c:v>
                </c:pt>
                <c:pt idx="595">
                  <c:v>1.0564</c:v>
                </c:pt>
                <c:pt idx="596">
                  <c:v>1.0579000000000001</c:v>
                </c:pt>
                <c:pt idx="597">
                  <c:v>1.0710999999999999</c:v>
                </c:pt>
                <c:pt idx="598">
                  <c:v>1.0814000000000001</c:v>
                </c:pt>
                <c:pt idx="599">
                  <c:v>1.0723</c:v>
                </c:pt>
                <c:pt idx="600">
                  <c:v>1.07</c:v>
                </c:pt>
                <c:pt idx="601">
                  <c:v>1.0743</c:v>
                </c:pt>
                <c:pt idx="602">
                  <c:v>1.0772000000000002</c:v>
                </c:pt>
                <c:pt idx="603">
                  <c:v>1.0824</c:v>
                </c:pt>
                <c:pt idx="604">
                  <c:v>1.0822000000000001</c:v>
                </c:pt>
                <c:pt idx="605">
                  <c:v>1.0927</c:v>
                </c:pt>
                <c:pt idx="606">
                  <c:v>1.1002000000000001</c:v>
                </c:pt>
                <c:pt idx="607">
                  <c:v>1.1215000000000002</c:v>
                </c:pt>
                <c:pt idx="608">
                  <c:v>1.1215000000000002</c:v>
                </c:pt>
                <c:pt idx="609">
                  <c:v>1.1152</c:v>
                </c:pt>
                <c:pt idx="610">
                  <c:v>1.1117000000000001</c:v>
                </c:pt>
                <c:pt idx="611">
                  <c:v>1.123</c:v>
                </c:pt>
                <c:pt idx="612">
                  <c:v>1.1305000000000001</c:v>
                </c:pt>
                <c:pt idx="613">
                  <c:v>1.1221000000000001</c:v>
                </c:pt>
                <c:pt idx="614">
                  <c:v>1.1142000000000001</c:v>
                </c:pt>
                <c:pt idx="615">
                  <c:v>1.1239000000000001</c:v>
                </c:pt>
                <c:pt idx="616">
                  <c:v>1.1221000000000001</c:v>
                </c:pt>
                <c:pt idx="617">
                  <c:v>1.1419000000000001</c:v>
                </c:pt>
                <c:pt idx="618">
                  <c:v>1.1328</c:v>
                </c:pt>
                <c:pt idx="619">
                  <c:v>1.1389</c:v>
                </c:pt>
                <c:pt idx="620">
                  <c:v>1.1180000000000001</c:v>
                </c:pt>
                <c:pt idx="621">
                  <c:v>1.1118000000000001</c:v>
                </c:pt>
                <c:pt idx="622">
                  <c:v>1.1133</c:v>
                </c:pt>
                <c:pt idx="623">
                  <c:v>1.1164000000000001</c:v>
                </c:pt>
                <c:pt idx="624">
                  <c:v>1.0978000000000001</c:v>
                </c:pt>
                <c:pt idx="625">
                  <c:v>1.0926</c:v>
                </c:pt>
                <c:pt idx="626">
                  <c:v>1.0863</c:v>
                </c:pt>
                <c:pt idx="627">
                  <c:v>1.0896000000000001</c:v>
                </c:pt>
                <c:pt idx="628">
                  <c:v>1.097</c:v>
                </c:pt>
                <c:pt idx="629">
                  <c:v>1.0944</c:v>
                </c:pt>
                <c:pt idx="630">
                  <c:v>1.1029</c:v>
                </c:pt>
                <c:pt idx="631">
                  <c:v>1.1133999999999999</c:v>
                </c:pt>
                <c:pt idx="632">
                  <c:v>1.1317000000000002</c:v>
                </c:pt>
                <c:pt idx="633">
                  <c:v>1.1218000000000001</c:v>
                </c:pt>
                <c:pt idx="634">
                  <c:v>1.1162000000000001</c:v>
                </c:pt>
                <c:pt idx="635">
                  <c:v>1.1249</c:v>
                </c:pt>
                <c:pt idx="636">
                  <c:v>1.1279000000000001</c:v>
                </c:pt>
                <c:pt idx="637">
                  <c:v>1.1232</c:v>
                </c:pt>
                <c:pt idx="638">
                  <c:v>1.1220000000000001</c:v>
                </c:pt>
                <c:pt idx="639">
                  <c:v>1.1218000000000001</c:v>
                </c:pt>
                <c:pt idx="640">
                  <c:v>1.1215000000000002</c:v>
                </c:pt>
                <c:pt idx="641">
                  <c:v>1.1279000000000001</c:v>
                </c:pt>
                <c:pt idx="642">
                  <c:v>1.1404000000000001</c:v>
                </c:pt>
                <c:pt idx="643">
                  <c:v>1.1299000000000001</c:v>
                </c:pt>
                <c:pt idx="644">
                  <c:v>1.1345000000000001</c:v>
                </c:pt>
                <c:pt idx="645">
                  <c:v>1.1204000000000001</c:v>
                </c:pt>
                <c:pt idx="646">
                  <c:v>1.1213</c:v>
                </c:pt>
                <c:pt idx="647">
                  <c:v>1.1206</c:v>
                </c:pt>
                <c:pt idx="648">
                  <c:v>1.1202000000000001</c:v>
                </c:pt>
                <c:pt idx="649">
                  <c:v>1.1133</c:v>
                </c:pt>
                <c:pt idx="650">
                  <c:v>1.1189</c:v>
                </c:pt>
                <c:pt idx="651">
                  <c:v>1.1100000000000001</c:v>
                </c:pt>
                <c:pt idx="652">
                  <c:v>1.1066</c:v>
                </c:pt>
                <c:pt idx="653">
                  <c:v>1.1096000000000001</c:v>
                </c:pt>
                <c:pt idx="654">
                  <c:v>1.1008</c:v>
                </c:pt>
                <c:pt idx="655">
                  <c:v>1.0931</c:v>
                </c:pt>
                <c:pt idx="656">
                  <c:v>1.1024</c:v>
                </c:pt>
                <c:pt idx="657">
                  <c:v>1.1054000000000002</c:v>
                </c:pt>
                <c:pt idx="658">
                  <c:v>1.1185</c:v>
                </c:pt>
                <c:pt idx="659">
                  <c:v>1.1049</c:v>
                </c:pt>
                <c:pt idx="660">
                  <c:v>1.1031</c:v>
                </c:pt>
                <c:pt idx="661">
                  <c:v>1.1009</c:v>
                </c:pt>
                <c:pt idx="662">
                  <c:v>1.0867</c:v>
                </c:pt>
                <c:pt idx="663">
                  <c:v>1.0889</c:v>
                </c:pt>
                <c:pt idx="664">
                  <c:v>1.0851999999999999</c:v>
                </c:pt>
                <c:pt idx="665">
                  <c:v>1.0867</c:v>
                </c:pt>
                <c:pt idx="666">
                  <c:v>1.0902000000000001</c:v>
                </c:pt>
                <c:pt idx="667">
                  <c:v>1.0999000000000001</c:v>
                </c:pt>
                <c:pt idx="668">
                  <c:v>1.0939000000000001</c:v>
                </c:pt>
                <c:pt idx="669">
                  <c:v>1.1058000000000001</c:v>
                </c:pt>
                <c:pt idx="670">
                  <c:v>1.1025</c:v>
                </c:pt>
                <c:pt idx="671">
                  <c:v>1.103</c:v>
                </c:pt>
                <c:pt idx="672">
                  <c:v>1.0955000000000001</c:v>
                </c:pt>
                <c:pt idx="673">
                  <c:v>1.0967</c:v>
                </c:pt>
                <c:pt idx="674">
                  <c:v>1.0951</c:v>
                </c:pt>
                <c:pt idx="675">
                  <c:v>1.0972999999999999</c:v>
                </c:pt>
                <c:pt idx="676">
                  <c:v>1.0883</c:v>
                </c:pt>
                <c:pt idx="677">
                  <c:v>1.0885</c:v>
                </c:pt>
                <c:pt idx="678">
                  <c:v>1.0941000000000001</c:v>
                </c:pt>
                <c:pt idx="679">
                  <c:v>1.0960000000000001</c:v>
                </c:pt>
                <c:pt idx="680">
                  <c:v>1.1055000000000001</c:v>
                </c:pt>
                <c:pt idx="681">
                  <c:v>1.1155000000000002</c:v>
                </c:pt>
                <c:pt idx="682">
                  <c:v>1.1109</c:v>
                </c:pt>
                <c:pt idx="683">
                  <c:v>1.1171</c:v>
                </c:pt>
                <c:pt idx="684">
                  <c:v>1.1100000000000001</c:v>
                </c:pt>
                <c:pt idx="685">
                  <c:v>1.1060000000000001</c:v>
                </c:pt>
                <c:pt idx="686">
                  <c:v>1.1041000000000001</c:v>
                </c:pt>
                <c:pt idx="687">
                  <c:v>1.1183000000000001</c:v>
                </c:pt>
                <c:pt idx="688">
                  <c:v>1.1281000000000001</c:v>
                </c:pt>
                <c:pt idx="689">
                  <c:v>1.1496999999999999</c:v>
                </c:pt>
                <c:pt idx="690">
                  <c:v>1.1506000000000001</c:v>
                </c:pt>
                <c:pt idx="691">
                  <c:v>1.1402000000000001</c:v>
                </c:pt>
                <c:pt idx="692">
                  <c:v>1.1284000000000001</c:v>
                </c:pt>
                <c:pt idx="693">
                  <c:v>1.1268</c:v>
                </c:pt>
                <c:pt idx="694">
                  <c:v>1.1215000000000002</c:v>
                </c:pt>
                <c:pt idx="695">
                  <c:v>1.1236000000000002</c:v>
                </c:pt>
                <c:pt idx="696">
                  <c:v>1.1254999999999999</c:v>
                </c:pt>
                <c:pt idx="697">
                  <c:v>1.1229</c:v>
                </c:pt>
                <c:pt idx="698">
                  <c:v>1.1138000000000001</c:v>
                </c:pt>
                <c:pt idx="699">
                  <c:v>1.1146</c:v>
                </c:pt>
                <c:pt idx="700">
                  <c:v>1.1162000000000001</c:v>
                </c:pt>
                <c:pt idx="701">
                  <c:v>1.1139000000000001</c:v>
                </c:pt>
                <c:pt idx="702">
                  <c:v>1.1185</c:v>
                </c:pt>
                <c:pt idx="703">
                  <c:v>1.1268</c:v>
                </c:pt>
                <c:pt idx="704">
                  <c:v>1.1305000000000001</c:v>
                </c:pt>
                <c:pt idx="705">
                  <c:v>1.1320000000000001</c:v>
                </c:pt>
                <c:pt idx="706">
                  <c:v>1.1228</c:v>
                </c:pt>
                <c:pt idx="707">
                  <c:v>1.1312</c:v>
                </c:pt>
                <c:pt idx="708">
                  <c:v>1.1419000000000001</c:v>
                </c:pt>
                <c:pt idx="709">
                  <c:v>1.125</c:v>
                </c:pt>
                <c:pt idx="710">
                  <c:v>1.1155000000000002</c:v>
                </c:pt>
                <c:pt idx="711">
                  <c:v>1.115</c:v>
                </c:pt>
                <c:pt idx="712">
                  <c:v>1.1241000000000001</c:v>
                </c:pt>
                <c:pt idx="713">
                  <c:v>1.1151</c:v>
                </c:pt>
                <c:pt idx="714">
                  <c:v>1.117</c:v>
                </c:pt>
                <c:pt idx="715">
                  <c:v>1.1204000000000001</c:v>
                </c:pt>
                <c:pt idx="716">
                  <c:v>1.1203000000000001</c:v>
                </c:pt>
                <c:pt idx="717">
                  <c:v>1.1153</c:v>
                </c:pt>
                <c:pt idx="718">
                  <c:v>1.1160000000000001</c:v>
                </c:pt>
                <c:pt idx="719">
                  <c:v>1.1236000000000002</c:v>
                </c:pt>
                <c:pt idx="720">
                  <c:v>1.1224000000000001</c:v>
                </c:pt>
                <c:pt idx="721">
                  <c:v>1.1266</c:v>
                </c:pt>
                <c:pt idx="722">
                  <c:v>1.1254</c:v>
                </c:pt>
                <c:pt idx="723">
                  <c:v>1.1362000000000001</c:v>
                </c:pt>
                <c:pt idx="724">
                  <c:v>1.1373</c:v>
                </c:pt>
                <c:pt idx="725">
                  <c:v>1.1374</c:v>
                </c:pt>
                <c:pt idx="726">
                  <c:v>1.141</c:v>
                </c:pt>
                <c:pt idx="727">
                  <c:v>1.1439000000000001</c:v>
                </c:pt>
                <c:pt idx="728">
                  <c:v>1.1360000000000001</c:v>
                </c:pt>
                <c:pt idx="729">
                  <c:v>1.1333</c:v>
                </c:pt>
                <c:pt idx="730">
                  <c:v>1.1373</c:v>
                </c:pt>
                <c:pt idx="731">
                  <c:v>1.1354</c:v>
                </c:pt>
                <c:pt idx="732">
                  <c:v>1.1313</c:v>
                </c:pt>
                <c:pt idx="733">
                  <c:v>1.1084000000000001</c:v>
                </c:pt>
                <c:pt idx="734">
                  <c:v>1.1011</c:v>
                </c:pt>
                <c:pt idx="735">
                  <c:v>1.1061000000000001</c:v>
                </c:pt>
                <c:pt idx="736">
                  <c:v>1.1085</c:v>
                </c:pt>
                <c:pt idx="737">
                  <c:v>1.093</c:v>
                </c:pt>
                <c:pt idx="738">
                  <c:v>1.1017000000000001</c:v>
                </c:pt>
                <c:pt idx="739">
                  <c:v>1.1032</c:v>
                </c:pt>
                <c:pt idx="740">
                  <c:v>1.0976000000000001</c:v>
                </c:pt>
                <c:pt idx="741">
                  <c:v>1.0935000000000001</c:v>
                </c:pt>
                <c:pt idx="742">
                  <c:v>1.0883</c:v>
                </c:pt>
                <c:pt idx="743">
                  <c:v>1.0864</c:v>
                </c:pt>
                <c:pt idx="744">
                  <c:v>1.0776000000000001</c:v>
                </c:pt>
                <c:pt idx="745">
                  <c:v>1.0710999999999999</c:v>
                </c:pt>
                <c:pt idx="746">
                  <c:v>1.0716000000000001</c:v>
                </c:pt>
                <c:pt idx="747">
                  <c:v>1.0726</c:v>
                </c:pt>
                <c:pt idx="748">
                  <c:v>1.0764</c:v>
                </c:pt>
                <c:pt idx="749">
                  <c:v>1.0723</c:v>
                </c:pt>
                <c:pt idx="750">
                  <c:v>1.0669999999999999</c:v>
                </c:pt>
                <c:pt idx="751">
                  <c:v>1.0666</c:v>
                </c:pt>
                <c:pt idx="752">
                  <c:v>1.0687</c:v>
                </c:pt>
                <c:pt idx="753">
                  <c:v>1.0688</c:v>
                </c:pt>
                <c:pt idx="754">
                  <c:v>1.0631000000000002</c:v>
                </c:pt>
                <c:pt idx="755">
                  <c:v>1.0651000000000002</c:v>
                </c:pt>
                <c:pt idx="756">
                  <c:v>1.0586</c:v>
                </c:pt>
                <c:pt idx="757">
                  <c:v>1.0612000000000001</c:v>
                </c:pt>
                <c:pt idx="758">
                  <c:v>1.0580000000000001</c:v>
                </c:pt>
                <c:pt idx="759">
                  <c:v>1.0579000000000001</c:v>
                </c:pt>
                <c:pt idx="760">
                  <c:v>1.06</c:v>
                </c:pt>
                <c:pt idx="761">
                  <c:v>1.0612000000000001</c:v>
                </c:pt>
                <c:pt idx="762">
                  <c:v>1.0671000000000002</c:v>
                </c:pt>
                <c:pt idx="763">
                  <c:v>1.0902000000000001</c:v>
                </c:pt>
                <c:pt idx="764">
                  <c:v>1.0809</c:v>
                </c:pt>
                <c:pt idx="765">
                  <c:v>1.0875000000000001</c:v>
                </c:pt>
                <c:pt idx="766">
                  <c:v>1.0941000000000001</c:v>
                </c:pt>
                <c:pt idx="767">
                  <c:v>1.0943000000000001</c:v>
                </c:pt>
                <c:pt idx="768">
                  <c:v>1.095</c:v>
                </c:pt>
                <c:pt idx="769">
                  <c:v>1.0983000000000001</c:v>
                </c:pt>
                <c:pt idx="770">
                  <c:v>1.099</c:v>
                </c:pt>
                <c:pt idx="771">
                  <c:v>1.0933000000000002</c:v>
                </c:pt>
                <c:pt idx="772">
                  <c:v>1.0841000000000001</c:v>
                </c:pt>
                <c:pt idx="773">
                  <c:v>1.0836000000000001</c:v>
                </c:pt>
                <c:pt idx="774">
                  <c:v>1.087</c:v>
                </c:pt>
                <c:pt idx="775">
                  <c:v>1.0952</c:v>
                </c:pt>
                <c:pt idx="776">
                  <c:v>1.0916000000000001</c:v>
                </c:pt>
                <c:pt idx="777">
                  <c:v>1.0947</c:v>
                </c:pt>
                <c:pt idx="778">
                  <c:v>1.0947</c:v>
                </c:pt>
                <c:pt idx="779">
                  <c:v>1.0962000000000001</c:v>
                </c:pt>
                <c:pt idx="780">
                  <c:v>1.0952</c:v>
                </c:pt>
                <c:pt idx="781">
                  <c:v>1.0926</c:v>
                </c:pt>
                <c:pt idx="782">
                  <c:v>1.0887</c:v>
                </c:pt>
              </c:numCache>
            </c:numRef>
          </c:val>
          <c:smooth val="0"/>
        </c:ser>
        <c:dLbls>
          <c:showLegendKey val="0"/>
          <c:showVal val="0"/>
          <c:showCatName val="0"/>
          <c:showSerName val="0"/>
          <c:showPercent val="0"/>
          <c:showBubbleSize val="0"/>
        </c:dLbls>
        <c:marker val="1"/>
        <c:smooth val="0"/>
        <c:axId val="86980096"/>
        <c:axId val="35628160"/>
      </c:lineChart>
      <c:dateAx>
        <c:axId val="86906368"/>
        <c:scaling>
          <c:orientation val="minMax"/>
          <c:max val="42369"/>
          <c:min val="41275"/>
        </c:scaling>
        <c:delete val="0"/>
        <c:axPos val="b"/>
        <c:numFmt formatCode="yyyy" sourceLinked="0"/>
        <c:majorTickMark val="out"/>
        <c:minorTickMark val="none"/>
        <c:tickLblPos val="nextTo"/>
        <c:txPr>
          <a:bodyPr rot="0" vert="horz"/>
          <a:lstStyle/>
          <a:p>
            <a:pPr marL="2160000">
              <a:defRPr/>
            </a:pPr>
            <a:endParaRPr lang="fr-FR"/>
          </a:p>
        </c:txPr>
        <c:crossAx val="35627584"/>
        <c:crosses val="autoZero"/>
        <c:auto val="1"/>
        <c:lblOffset val="100"/>
        <c:baseTimeUnit val="days"/>
        <c:majorUnit val="1"/>
        <c:majorTimeUnit val="years"/>
      </c:dateAx>
      <c:valAx>
        <c:axId val="35627584"/>
        <c:scaling>
          <c:orientation val="minMax"/>
          <c:max val="125"/>
          <c:min val="100"/>
        </c:scaling>
        <c:delete val="0"/>
        <c:axPos val="l"/>
        <c:majorGridlines/>
        <c:numFmt formatCode="General" sourceLinked="1"/>
        <c:majorTickMark val="out"/>
        <c:minorTickMark val="none"/>
        <c:tickLblPos val="nextTo"/>
        <c:crossAx val="86906368"/>
        <c:crosses val="autoZero"/>
        <c:crossBetween val="between"/>
        <c:majorUnit val="5"/>
      </c:valAx>
      <c:valAx>
        <c:axId val="35628160"/>
        <c:scaling>
          <c:orientation val="minMax"/>
          <c:max val="1.5"/>
          <c:min val="1"/>
        </c:scaling>
        <c:delete val="0"/>
        <c:axPos val="r"/>
        <c:numFmt formatCode="#,##0.0" sourceLinked="0"/>
        <c:majorTickMark val="out"/>
        <c:minorTickMark val="none"/>
        <c:tickLblPos val="nextTo"/>
        <c:crossAx val="86980096"/>
        <c:crosses val="max"/>
        <c:crossBetween val="between"/>
        <c:majorUnit val="0.1"/>
      </c:valAx>
      <c:dateAx>
        <c:axId val="86980096"/>
        <c:scaling>
          <c:orientation val="minMax"/>
        </c:scaling>
        <c:delete val="1"/>
        <c:axPos val="b"/>
        <c:numFmt formatCode="m/d/yyyy" sourceLinked="1"/>
        <c:majorTickMark val="out"/>
        <c:minorTickMark val="none"/>
        <c:tickLblPos val="nextTo"/>
        <c:crossAx val="35628160"/>
        <c:crosses val="autoZero"/>
        <c:auto val="1"/>
        <c:lblOffset val="100"/>
        <c:baseTimeUnit val="days"/>
      </c:dateAx>
      <c:spPr>
        <a:solidFill>
          <a:schemeClr val="bg1"/>
        </a:solidFill>
        <a:ln>
          <a:solidFill>
            <a:schemeClr val="bg1">
              <a:lumMod val="50000"/>
            </a:schemeClr>
          </a:solidFill>
        </a:ln>
      </c:spPr>
    </c:plotArea>
    <c:legend>
      <c:legendPos val="b"/>
      <c:layout>
        <c:manualLayout>
          <c:xMode val="edge"/>
          <c:yMode val="edge"/>
          <c:x val="5.9763013708167119E-2"/>
          <c:y val="0.82573675451451845"/>
          <c:w val="0.87516893279586738"/>
          <c:h val="8.8458829081696E-2"/>
        </c:manualLayout>
      </c:layout>
      <c:overlay val="0"/>
    </c:legend>
    <c:plotVisOnly val="1"/>
    <c:dispBlanksAs val="gap"/>
    <c:showDLblsOverMax val="0"/>
  </c:chart>
  <c:txPr>
    <a:bodyPr/>
    <a:lstStyle/>
    <a:p>
      <a:pPr>
        <a:defRPr sz="12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937566072728838E-2"/>
          <c:y val="3.1705812106580702E-2"/>
          <c:w val="0.92533247026232812"/>
          <c:h val="0.82627730033714109"/>
        </c:manualLayout>
      </c:layout>
      <c:lineChart>
        <c:grouping val="standard"/>
        <c:varyColors val="0"/>
        <c:ser>
          <c:idx val="0"/>
          <c:order val="0"/>
          <c:tx>
            <c:strRef>
              <c:f>Sheet1!$B$1</c:f>
              <c:strCache>
                <c:ptCount val="1"/>
                <c:pt idx="0">
                  <c:v>Royaume-Uni</c:v>
                </c:pt>
              </c:strCache>
            </c:strRef>
          </c:tx>
          <c:spPr>
            <a:ln>
              <a:solidFill>
                <a:srgbClr val="C00000"/>
              </a:solidFill>
            </a:ln>
          </c:spPr>
          <c:marker>
            <c:symbol val="none"/>
          </c:marker>
          <c:cat>
            <c:strRef>
              <c:f>Sheet1!$A$2:$A$10</c:f>
              <c:strCache>
                <c:ptCount val="9"/>
                <c:pt idx="0">
                  <c:v>2007</c:v>
                </c:pt>
                <c:pt idx="2">
                  <c:v>2009</c:v>
                </c:pt>
                <c:pt idx="4">
                  <c:v>2011</c:v>
                </c:pt>
                <c:pt idx="6">
                  <c:v>2013</c:v>
                </c:pt>
                <c:pt idx="8">
                  <c:v>2015 e</c:v>
                </c:pt>
              </c:strCache>
            </c:strRef>
          </c:cat>
          <c:val>
            <c:numRef>
              <c:f>Sheet1!$B$2:$B$10</c:f>
              <c:numCache>
                <c:formatCode>General</c:formatCode>
                <c:ptCount val="9"/>
                <c:pt idx="0">
                  <c:v>100</c:v>
                </c:pt>
                <c:pt idx="1">
                  <c:v>95.3</c:v>
                </c:pt>
                <c:pt idx="2">
                  <c:v>81.599999999999994</c:v>
                </c:pt>
                <c:pt idx="3">
                  <c:v>86.4</c:v>
                </c:pt>
                <c:pt idx="4">
                  <c:v>88.4</c:v>
                </c:pt>
                <c:pt idx="5">
                  <c:v>89.1</c:v>
                </c:pt>
                <c:pt idx="6">
                  <c:v>92.1</c:v>
                </c:pt>
                <c:pt idx="7">
                  <c:v>99.3</c:v>
                </c:pt>
                <c:pt idx="8">
                  <c:v>104.8</c:v>
                </c:pt>
              </c:numCache>
            </c:numRef>
          </c:val>
          <c:smooth val="0"/>
        </c:ser>
        <c:ser>
          <c:idx val="1"/>
          <c:order val="1"/>
          <c:tx>
            <c:strRef>
              <c:f>Sheet1!$C$1</c:f>
              <c:strCache>
                <c:ptCount val="1"/>
                <c:pt idx="0">
                  <c:v>Zone euro</c:v>
                </c:pt>
              </c:strCache>
            </c:strRef>
          </c:tx>
          <c:spPr>
            <a:ln>
              <a:solidFill>
                <a:srgbClr val="00B0F0"/>
              </a:solidFill>
            </a:ln>
          </c:spPr>
          <c:marker>
            <c:symbol val="none"/>
          </c:marker>
          <c:cat>
            <c:strRef>
              <c:f>Sheet1!$A$2:$A$10</c:f>
              <c:strCache>
                <c:ptCount val="9"/>
                <c:pt idx="0">
                  <c:v>2007</c:v>
                </c:pt>
                <c:pt idx="2">
                  <c:v>2009</c:v>
                </c:pt>
                <c:pt idx="4">
                  <c:v>2011</c:v>
                </c:pt>
                <c:pt idx="6">
                  <c:v>2013</c:v>
                </c:pt>
                <c:pt idx="8">
                  <c:v>2015 e</c:v>
                </c:pt>
              </c:strCache>
            </c:strRef>
          </c:cat>
          <c:val>
            <c:numRef>
              <c:f>Sheet1!$C$2:$C$10</c:f>
              <c:numCache>
                <c:formatCode>General</c:formatCode>
                <c:ptCount val="9"/>
                <c:pt idx="0">
                  <c:v>100</c:v>
                </c:pt>
                <c:pt idx="1">
                  <c:v>99.4</c:v>
                </c:pt>
                <c:pt idx="2">
                  <c:v>88.2</c:v>
                </c:pt>
                <c:pt idx="3">
                  <c:v>87.9</c:v>
                </c:pt>
                <c:pt idx="4">
                  <c:v>89.3</c:v>
                </c:pt>
                <c:pt idx="5">
                  <c:v>86.1</c:v>
                </c:pt>
                <c:pt idx="6">
                  <c:v>83.9</c:v>
                </c:pt>
                <c:pt idx="7">
                  <c:v>84.8</c:v>
                </c:pt>
                <c:pt idx="8">
                  <c:v>86.3</c:v>
                </c:pt>
              </c:numCache>
            </c:numRef>
          </c:val>
          <c:smooth val="0"/>
        </c:ser>
        <c:ser>
          <c:idx val="2"/>
          <c:order val="2"/>
          <c:tx>
            <c:strRef>
              <c:f>Sheet1!$D$1</c:f>
              <c:strCache>
                <c:ptCount val="1"/>
                <c:pt idx="0">
                  <c:v>États-Unis</c:v>
                </c:pt>
              </c:strCache>
            </c:strRef>
          </c:tx>
          <c:spPr>
            <a:ln>
              <a:solidFill>
                <a:srgbClr val="188C58"/>
              </a:solidFill>
            </a:ln>
          </c:spPr>
          <c:marker>
            <c:symbol val="none"/>
          </c:marker>
          <c:cat>
            <c:strRef>
              <c:f>Sheet1!$A$2:$A$10</c:f>
              <c:strCache>
                <c:ptCount val="9"/>
                <c:pt idx="0">
                  <c:v>2007</c:v>
                </c:pt>
                <c:pt idx="2">
                  <c:v>2009</c:v>
                </c:pt>
                <c:pt idx="4">
                  <c:v>2011</c:v>
                </c:pt>
                <c:pt idx="6">
                  <c:v>2013</c:v>
                </c:pt>
                <c:pt idx="8">
                  <c:v>2015 e</c:v>
                </c:pt>
              </c:strCache>
            </c:strRef>
          </c:cat>
          <c:val>
            <c:numRef>
              <c:f>Sheet1!$D$2:$D$10</c:f>
              <c:numCache>
                <c:formatCode>General</c:formatCode>
                <c:ptCount val="9"/>
                <c:pt idx="0">
                  <c:v>100</c:v>
                </c:pt>
                <c:pt idx="1">
                  <c:v>95.1</c:v>
                </c:pt>
                <c:pt idx="2">
                  <c:v>82.7</c:v>
                </c:pt>
                <c:pt idx="3">
                  <c:v>83.6</c:v>
                </c:pt>
                <c:pt idx="4">
                  <c:v>86.7</c:v>
                </c:pt>
                <c:pt idx="5">
                  <c:v>91.3</c:v>
                </c:pt>
                <c:pt idx="6">
                  <c:v>93.8</c:v>
                </c:pt>
                <c:pt idx="7">
                  <c:v>97.3</c:v>
                </c:pt>
                <c:pt idx="8">
                  <c:v>102.8</c:v>
                </c:pt>
              </c:numCache>
            </c:numRef>
          </c:val>
          <c:smooth val="0"/>
        </c:ser>
        <c:ser>
          <c:idx val="3"/>
          <c:order val="3"/>
          <c:tx>
            <c:strRef>
              <c:f>Sheet1!$E$1</c:f>
              <c:strCache>
                <c:ptCount val="1"/>
                <c:pt idx="0">
                  <c:v>Japon</c:v>
                </c:pt>
              </c:strCache>
            </c:strRef>
          </c:tx>
          <c:spPr>
            <a:ln>
              <a:solidFill>
                <a:srgbClr val="DC911B"/>
              </a:solidFill>
            </a:ln>
          </c:spPr>
          <c:marker>
            <c:symbol val="none"/>
          </c:marker>
          <c:cat>
            <c:strRef>
              <c:f>Sheet1!$A$2:$A$10</c:f>
              <c:strCache>
                <c:ptCount val="9"/>
                <c:pt idx="0">
                  <c:v>2007</c:v>
                </c:pt>
                <c:pt idx="2">
                  <c:v>2009</c:v>
                </c:pt>
                <c:pt idx="4">
                  <c:v>2011</c:v>
                </c:pt>
                <c:pt idx="6">
                  <c:v>2013</c:v>
                </c:pt>
                <c:pt idx="8">
                  <c:v>2015 e</c:v>
                </c:pt>
              </c:strCache>
            </c:strRef>
          </c:cat>
          <c:val>
            <c:numRef>
              <c:f>Sheet1!$E$2:$E$10</c:f>
              <c:numCache>
                <c:formatCode>General</c:formatCode>
                <c:ptCount val="9"/>
                <c:pt idx="0">
                  <c:v>100</c:v>
                </c:pt>
                <c:pt idx="1">
                  <c:v>95.9</c:v>
                </c:pt>
                <c:pt idx="2">
                  <c:v>85.7</c:v>
                </c:pt>
                <c:pt idx="3">
                  <c:v>85.5</c:v>
                </c:pt>
                <c:pt idx="4">
                  <c:v>86.7</c:v>
                </c:pt>
                <c:pt idx="5">
                  <c:v>89.7</c:v>
                </c:pt>
                <c:pt idx="6">
                  <c:v>92.5</c:v>
                </c:pt>
                <c:pt idx="7">
                  <c:v>94.9</c:v>
                </c:pt>
                <c:pt idx="8">
                  <c:v>94.9</c:v>
                </c:pt>
              </c:numCache>
            </c:numRef>
          </c:val>
          <c:smooth val="0"/>
        </c:ser>
        <c:dLbls>
          <c:showLegendKey val="0"/>
          <c:showVal val="0"/>
          <c:showCatName val="0"/>
          <c:showSerName val="0"/>
          <c:showPercent val="0"/>
          <c:showBubbleSize val="0"/>
        </c:dLbls>
        <c:marker val="1"/>
        <c:smooth val="0"/>
        <c:axId val="86982144"/>
        <c:axId val="35629888"/>
      </c:lineChart>
      <c:catAx>
        <c:axId val="86982144"/>
        <c:scaling>
          <c:orientation val="minMax"/>
        </c:scaling>
        <c:delete val="0"/>
        <c:axPos val="b"/>
        <c:numFmt formatCode="General" sourceLinked="1"/>
        <c:majorTickMark val="out"/>
        <c:minorTickMark val="none"/>
        <c:tickLblPos val="nextTo"/>
        <c:crossAx val="35629888"/>
        <c:crosses val="autoZero"/>
        <c:auto val="1"/>
        <c:lblAlgn val="ctr"/>
        <c:lblOffset val="100"/>
        <c:noMultiLvlLbl val="0"/>
      </c:catAx>
      <c:valAx>
        <c:axId val="35629888"/>
        <c:scaling>
          <c:orientation val="minMax"/>
          <c:max val="110"/>
          <c:min val="75"/>
        </c:scaling>
        <c:delete val="0"/>
        <c:axPos val="l"/>
        <c:majorGridlines>
          <c:spPr>
            <a:ln>
              <a:solidFill>
                <a:schemeClr val="bg1">
                  <a:lumMod val="50000"/>
                </a:schemeClr>
              </a:solidFill>
            </a:ln>
          </c:spPr>
        </c:majorGridlines>
        <c:numFmt formatCode="General" sourceLinked="1"/>
        <c:majorTickMark val="out"/>
        <c:minorTickMark val="none"/>
        <c:tickLblPos val="nextTo"/>
        <c:spPr>
          <a:ln>
            <a:solidFill>
              <a:schemeClr val="bg1">
                <a:lumMod val="65000"/>
              </a:schemeClr>
            </a:solidFill>
          </a:ln>
        </c:spPr>
        <c:crossAx val="86982144"/>
        <c:crosses val="autoZero"/>
        <c:crossBetween val="between"/>
        <c:majorUnit val="5"/>
        <c:minorUnit val="4"/>
      </c:valAx>
      <c:spPr>
        <a:solidFill>
          <a:schemeClr val="bg1"/>
        </a:solidFill>
        <a:ln>
          <a:solidFill>
            <a:schemeClr val="tx1"/>
          </a:solidFill>
        </a:ln>
      </c:spPr>
    </c:plotArea>
    <c:legend>
      <c:legendPos val="b"/>
      <c:overlay val="0"/>
    </c:legend>
    <c:plotVisOnly val="1"/>
    <c:dispBlanksAs val="gap"/>
    <c:showDLblsOverMax val="0"/>
  </c:chart>
  <c:txPr>
    <a:bodyPr/>
    <a:lstStyle/>
    <a:p>
      <a:pPr>
        <a:defRPr sz="12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Sur l'étranger</c:v>
                </c:pt>
              </c:strCache>
            </c:strRef>
          </c:tx>
          <c:spPr>
            <a:solidFill>
              <a:srgbClr val="E4AC7B"/>
            </a:solidFill>
          </c:spPr>
          <c:invertIfNegative val="0"/>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septembre 2015</c:v>
                </c:pt>
              </c:strCache>
            </c:strRef>
          </c:cat>
          <c:val>
            <c:numRef>
              <c:f>Sheet1!$B$2:$B$17</c:f>
              <c:numCache>
                <c:formatCode>0</c:formatCode>
                <c:ptCount val="16"/>
                <c:pt idx="0">
                  <c:v>568.82134312000005</c:v>
                </c:pt>
                <c:pt idx="1">
                  <c:v>650.90566686</c:v>
                </c:pt>
                <c:pt idx="2">
                  <c:v>641.54960100000005</c:v>
                </c:pt>
                <c:pt idx="3">
                  <c:v>642.62928599999998</c:v>
                </c:pt>
                <c:pt idx="4">
                  <c:v>729.96781699999997</c:v>
                </c:pt>
                <c:pt idx="5">
                  <c:v>946.31686500000001</c:v>
                </c:pt>
                <c:pt idx="6">
                  <c:v>1011.8426635141999</c:v>
                </c:pt>
                <c:pt idx="7">
                  <c:v>1110.7922741883101</c:v>
                </c:pt>
                <c:pt idx="8">
                  <c:v>916.60502933838984</c:v>
                </c:pt>
                <c:pt idx="9">
                  <c:v>707.89384110325</c:v>
                </c:pt>
                <c:pt idx="10">
                  <c:v>673.59295995469995</c:v>
                </c:pt>
                <c:pt idx="11">
                  <c:v>628.14274476880007</c:v>
                </c:pt>
                <c:pt idx="12">
                  <c:v>521.35634177167196</c:v>
                </c:pt>
                <c:pt idx="13">
                  <c:v>472.26502279832999</c:v>
                </c:pt>
                <c:pt idx="14">
                  <c:v>487.0879416307987</c:v>
                </c:pt>
                <c:pt idx="15">
                  <c:v>495.06023346393812</c:v>
                </c:pt>
              </c:numCache>
            </c:numRef>
          </c:val>
        </c:ser>
        <c:ser>
          <c:idx val="1"/>
          <c:order val="1"/>
          <c:tx>
            <c:strRef>
              <c:f>Sheet1!$C$1</c:f>
              <c:strCache>
                <c:ptCount val="1"/>
                <c:pt idx="0">
                  <c:v>Sur la Belgique</c:v>
                </c:pt>
              </c:strCache>
            </c:strRef>
          </c:tx>
          <c:spPr>
            <a:solidFill>
              <a:srgbClr val="9E89BC"/>
            </a:solidFill>
          </c:spPr>
          <c:invertIfNegative val="0"/>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septembre 2015</c:v>
                </c:pt>
              </c:strCache>
            </c:strRef>
          </c:cat>
          <c:val>
            <c:numRef>
              <c:f>Sheet1!$C$2:$C$17</c:f>
              <c:numCache>
                <c:formatCode>0</c:formatCode>
                <c:ptCount val="16"/>
                <c:pt idx="0">
                  <c:v>402.46386611000003</c:v>
                </c:pt>
                <c:pt idx="1">
                  <c:v>412.74674454000001</c:v>
                </c:pt>
                <c:pt idx="2">
                  <c:v>382.99509417000002</c:v>
                </c:pt>
                <c:pt idx="3">
                  <c:v>391.46903800000001</c:v>
                </c:pt>
                <c:pt idx="4">
                  <c:v>413.47955400000001</c:v>
                </c:pt>
                <c:pt idx="5">
                  <c:v>422.98297200000002</c:v>
                </c:pt>
                <c:pt idx="6">
                  <c:v>414.88662641108004</c:v>
                </c:pt>
                <c:pt idx="7">
                  <c:v>424.81997981782001</c:v>
                </c:pt>
                <c:pt idx="8">
                  <c:v>502.97224997441998</c:v>
                </c:pt>
                <c:pt idx="9">
                  <c:v>482.57184739179996</c:v>
                </c:pt>
                <c:pt idx="10">
                  <c:v>477.49289579265997</c:v>
                </c:pt>
                <c:pt idx="11">
                  <c:v>519.20572403009999</c:v>
                </c:pt>
                <c:pt idx="12">
                  <c:v>527.36321218661101</c:v>
                </c:pt>
                <c:pt idx="13">
                  <c:v>488.305383556984</c:v>
                </c:pt>
                <c:pt idx="14">
                  <c:v>509.21738814216604</c:v>
                </c:pt>
                <c:pt idx="15">
                  <c:v>513.09018708623091</c:v>
                </c:pt>
              </c:numCache>
            </c:numRef>
          </c:val>
        </c:ser>
        <c:dLbls>
          <c:showLegendKey val="0"/>
          <c:showVal val="0"/>
          <c:showCatName val="0"/>
          <c:showSerName val="0"/>
          <c:showPercent val="0"/>
          <c:showBubbleSize val="0"/>
        </c:dLbls>
        <c:gapWidth val="150"/>
        <c:overlap val="100"/>
        <c:axId val="87395328"/>
        <c:axId val="35633920"/>
      </c:barChart>
      <c:catAx>
        <c:axId val="87395328"/>
        <c:scaling>
          <c:orientation val="minMax"/>
        </c:scaling>
        <c:delete val="0"/>
        <c:axPos val="b"/>
        <c:numFmt formatCode="General" sourceLinked="1"/>
        <c:majorTickMark val="out"/>
        <c:minorTickMark val="none"/>
        <c:tickLblPos val="nextTo"/>
        <c:txPr>
          <a:bodyPr rot="-5400000" vert="horz"/>
          <a:lstStyle/>
          <a:p>
            <a:pPr>
              <a:defRPr sz="1200"/>
            </a:pPr>
            <a:endParaRPr lang="fr-FR"/>
          </a:p>
        </c:txPr>
        <c:crossAx val="35633920"/>
        <c:crosses val="autoZero"/>
        <c:auto val="1"/>
        <c:lblAlgn val="ctr"/>
        <c:lblOffset val="100"/>
        <c:noMultiLvlLbl val="0"/>
      </c:catAx>
      <c:valAx>
        <c:axId val="35633920"/>
        <c:scaling>
          <c:orientation val="minMax"/>
        </c:scaling>
        <c:delete val="0"/>
        <c:axPos val="l"/>
        <c:majorGridlines/>
        <c:numFmt formatCode="0" sourceLinked="1"/>
        <c:majorTickMark val="out"/>
        <c:minorTickMark val="none"/>
        <c:tickLblPos val="nextTo"/>
        <c:txPr>
          <a:bodyPr/>
          <a:lstStyle/>
          <a:p>
            <a:pPr>
              <a:defRPr sz="1200"/>
            </a:pPr>
            <a:endParaRPr lang="fr-FR"/>
          </a:p>
        </c:txPr>
        <c:crossAx val="87395328"/>
        <c:crosses val="autoZero"/>
        <c:crossBetween val="between"/>
      </c:valAx>
      <c:spPr>
        <a:solidFill>
          <a:schemeClr val="bg1"/>
        </a:solidFill>
        <a:ln>
          <a:solidFill>
            <a:schemeClr val="tx1"/>
          </a:solidFill>
        </a:ln>
      </c:spPr>
    </c:plotArea>
    <c:legend>
      <c:legendPos val="b"/>
      <c:overlay val="0"/>
      <c:txPr>
        <a:bodyPr/>
        <a:lstStyle/>
        <a:p>
          <a:pPr>
            <a:defRPr sz="12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GRP</c:v>
                </c:pt>
              </c:strCache>
            </c:strRef>
          </c:tx>
          <c:spPr>
            <a:solidFill>
              <a:srgbClr val="224585"/>
            </a:solidFill>
          </c:spPr>
          <c:invertIfNegative val="0"/>
          <c:dPt>
            <c:idx val="0"/>
            <c:invertIfNegative val="0"/>
            <c:bubble3D val="0"/>
            <c:spPr>
              <a:solidFill>
                <a:srgbClr val="9E89BC"/>
              </a:solidFill>
            </c:spPr>
          </c:dPt>
          <c:dPt>
            <c:idx val="6"/>
            <c:invertIfNegative val="0"/>
            <c:bubble3D val="0"/>
            <c:spPr>
              <a:solidFill>
                <a:srgbClr val="9E89BC"/>
              </a:solidFill>
            </c:spPr>
          </c:dPt>
          <c:dPt>
            <c:idx val="9"/>
            <c:invertIfNegative val="0"/>
            <c:bubble3D val="0"/>
          </c:dPt>
          <c:dPt>
            <c:idx val="12"/>
            <c:invertIfNegative val="0"/>
            <c:bubble3D val="0"/>
            <c:spPr>
              <a:solidFill>
                <a:srgbClr val="9E89BC"/>
              </a:solidFill>
            </c:spPr>
          </c:dPt>
          <c:dPt>
            <c:idx val="15"/>
            <c:invertIfNegative val="0"/>
            <c:bubble3D val="0"/>
          </c:dPt>
          <c:dPt>
            <c:idx val="18"/>
            <c:invertIfNegative val="0"/>
            <c:bubble3D val="0"/>
            <c:spPr>
              <a:solidFill>
                <a:srgbClr val="9E89BC"/>
              </a:solidFill>
            </c:spPr>
          </c:dPt>
          <c:dPt>
            <c:idx val="21"/>
            <c:invertIfNegative val="0"/>
            <c:bubble3D val="0"/>
            <c:spPr>
              <a:solidFill>
                <a:srgbClr val="9E89BC"/>
              </a:solidFill>
            </c:spPr>
          </c:dPt>
          <c:dPt>
            <c:idx val="24"/>
            <c:invertIfNegative val="0"/>
            <c:bubble3D val="0"/>
            <c:spPr>
              <a:solidFill>
                <a:srgbClr val="9E89BC"/>
              </a:solidFill>
            </c:spPr>
          </c:dPt>
          <c:dPt>
            <c:idx val="27"/>
            <c:invertIfNegative val="0"/>
            <c:bubble3D val="0"/>
            <c:spPr>
              <a:solidFill>
                <a:srgbClr val="9E89BC"/>
              </a:solidFill>
            </c:spPr>
          </c:dPt>
          <c:cat>
            <c:strRef>
              <c:f>Sheet1!$A$2:$A$21</c:f>
              <c:strCache>
                <c:ptCount val="20"/>
                <c:pt idx="1">
                  <c:v>] 0,00 %; 0,50 % ]</c:v>
                </c:pt>
                <c:pt idx="3">
                  <c:v>] 0,50 %; 1,00 % ]</c:v>
                </c:pt>
                <c:pt idx="5">
                  <c:v>] 1,00 %; 1,50 % ]</c:v>
                </c:pt>
                <c:pt idx="7">
                  <c:v>] 1,50 %; 2,00 % ]</c:v>
                </c:pt>
                <c:pt idx="9">
                  <c:v>] 2,00 %; 2,50 % ]</c:v>
                </c:pt>
                <c:pt idx="11">
                  <c:v>] 2,50 %; 3,00 % ]</c:v>
                </c:pt>
                <c:pt idx="13">
                  <c:v>] 3,00 %; 3,50 % ]</c:v>
                </c:pt>
                <c:pt idx="15">
                  <c:v>] 3,50 %; 4,00 % ]</c:v>
                </c:pt>
                <c:pt idx="17">
                  <c:v>] 4,00 %; 4,50 % ]</c:v>
                </c:pt>
                <c:pt idx="19">
                  <c:v>&gt; 4,50 % </c:v>
                </c:pt>
              </c:strCache>
            </c:strRef>
          </c:cat>
          <c:val>
            <c:numRef>
              <c:f>Sheet1!$B$2:$B$21</c:f>
              <c:numCache>
                <c:formatCode>General</c:formatCode>
                <c:ptCount val="20"/>
                <c:pt idx="1">
                  <c:v>1.7467242759999999</c:v>
                </c:pt>
                <c:pt idx="3">
                  <c:v>3.0120352E-2</c:v>
                </c:pt>
                <c:pt idx="5">
                  <c:v>0.16174150000000001</c:v>
                </c:pt>
                <c:pt idx="7">
                  <c:v>1.644327211</c:v>
                </c:pt>
                <c:pt idx="9">
                  <c:v>5.1194446820000001</c:v>
                </c:pt>
                <c:pt idx="11">
                  <c:v>4.5488952510000003</c:v>
                </c:pt>
                <c:pt idx="13">
                  <c:v>23.481488819999999</c:v>
                </c:pt>
                <c:pt idx="15">
                  <c:v>3.867268046</c:v>
                </c:pt>
                <c:pt idx="17">
                  <c:v>0.30296990899999998</c:v>
                </c:pt>
                <c:pt idx="19">
                  <c:v>11.64777554</c:v>
                </c:pt>
              </c:numCache>
            </c:numRef>
          </c:val>
        </c:ser>
        <c:ser>
          <c:idx val="1"/>
          <c:order val="1"/>
          <c:tx>
            <c:strRef>
              <c:f>Sheet1!$C$1</c:f>
              <c:strCache>
                <c:ptCount val="1"/>
                <c:pt idx="0">
                  <c:v>IND</c:v>
                </c:pt>
              </c:strCache>
            </c:strRef>
          </c:tx>
          <c:spPr>
            <a:solidFill>
              <a:srgbClr val="C00000"/>
            </a:solidFill>
          </c:spPr>
          <c:invertIfNegative val="0"/>
          <c:dPt>
            <c:idx val="0"/>
            <c:invertIfNegative val="0"/>
            <c:bubble3D val="0"/>
            <c:spPr>
              <a:solidFill>
                <a:srgbClr val="DC911B"/>
              </a:solidFill>
            </c:spPr>
          </c:dPt>
          <c:dPt>
            <c:idx val="3"/>
            <c:invertIfNegative val="0"/>
            <c:bubble3D val="0"/>
          </c:dPt>
          <c:dPt>
            <c:idx val="6"/>
            <c:invertIfNegative val="0"/>
            <c:bubble3D val="0"/>
            <c:spPr>
              <a:solidFill>
                <a:srgbClr val="DC911B"/>
              </a:solidFill>
            </c:spPr>
          </c:dPt>
          <c:dPt>
            <c:idx val="9"/>
            <c:invertIfNegative val="0"/>
            <c:bubble3D val="0"/>
          </c:dPt>
          <c:dPt>
            <c:idx val="12"/>
            <c:invertIfNegative val="0"/>
            <c:bubble3D val="0"/>
            <c:spPr>
              <a:solidFill>
                <a:srgbClr val="DC911B"/>
              </a:solidFill>
            </c:spPr>
          </c:dPt>
          <c:dPt>
            <c:idx val="15"/>
            <c:invertIfNegative val="0"/>
            <c:bubble3D val="0"/>
          </c:dPt>
          <c:dPt>
            <c:idx val="18"/>
            <c:invertIfNegative val="0"/>
            <c:bubble3D val="0"/>
            <c:spPr>
              <a:solidFill>
                <a:srgbClr val="DC911B"/>
              </a:solidFill>
            </c:spPr>
          </c:dPt>
          <c:dPt>
            <c:idx val="21"/>
            <c:invertIfNegative val="0"/>
            <c:bubble3D val="0"/>
            <c:spPr>
              <a:solidFill>
                <a:srgbClr val="DC911B"/>
              </a:solidFill>
            </c:spPr>
          </c:dPt>
          <c:dPt>
            <c:idx val="24"/>
            <c:invertIfNegative val="0"/>
            <c:bubble3D val="0"/>
            <c:spPr>
              <a:solidFill>
                <a:srgbClr val="DC911B"/>
              </a:solidFill>
            </c:spPr>
          </c:dPt>
          <c:dPt>
            <c:idx val="27"/>
            <c:invertIfNegative val="0"/>
            <c:bubble3D val="0"/>
            <c:spPr>
              <a:solidFill>
                <a:srgbClr val="DC911B"/>
              </a:solidFill>
            </c:spPr>
          </c:dPt>
          <c:cat>
            <c:strRef>
              <c:f>Sheet1!$A$2:$A$21</c:f>
              <c:strCache>
                <c:ptCount val="20"/>
                <c:pt idx="1">
                  <c:v>] 0,00 %; 0,50 % ]</c:v>
                </c:pt>
                <c:pt idx="3">
                  <c:v>] 0,50 %; 1,00 % ]</c:v>
                </c:pt>
                <c:pt idx="5">
                  <c:v>] 1,00 %; 1,50 % ]</c:v>
                </c:pt>
                <c:pt idx="7">
                  <c:v>] 1,50 %; 2,00 % ]</c:v>
                </c:pt>
                <c:pt idx="9">
                  <c:v>] 2,00 %; 2,50 % ]</c:v>
                </c:pt>
                <c:pt idx="11">
                  <c:v>] 2,50 %; 3,00 % ]</c:v>
                </c:pt>
                <c:pt idx="13">
                  <c:v>] 3,00 %; 3,50 % ]</c:v>
                </c:pt>
                <c:pt idx="15">
                  <c:v>] 3,50 %; 4,00 % ]</c:v>
                </c:pt>
                <c:pt idx="17">
                  <c:v>] 4,00 %; 4,50 % ]</c:v>
                </c:pt>
                <c:pt idx="19">
                  <c:v>&gt; 4,50 % </c:v>
                </c:pt>
              </c:strCache>
            </c:strRef>
          </c:cat>
          <c:val>
            <c:numRef>
              <c:f>Sheet1!$C$2:$C$21</c:f>
              <c:numCache>
                <c:formatCode>General</c:formatCode>
                <c:ptCount val="20"/>
                <c:pt idx="1">
                  <c:v>11.099249199999999</c:v>
                </c:pt>
                <c:pt idx="3">
                  <c:v>1.636067425</c:v>
                </c:pt>
                <c:pt idx="5">
                  <c:v>4.6673978189999996</c:v>
                </c:pt>
                <c:pt idx="7">
                  <c:v>7.6425626940000004</c:v>
                </c:pt>
                <c:pt idx="9">
                  <c:v>22.089777269999999</c:v>
                </c:pt>
                <c:pt idx="11">
                  <c:v>23.463977580000002</c:v>
                </c:pt>
                <c:pt idx="13">
                  <c:v>18.051411120000001</c:v>
                </c:pt>
                <c:pt idx="15">
                  <c:v>9.0088974279999992</c:v>
                </c:pt>
                <c:pt idx="17">
                  <c:v>3.1972788579999998</c:v>
                </c:pt>
                <c:pt idx="19">
                  <c:v>14.97627333</c:v>
                </c:pt>
              </c:numCache>
            </c:numRef>
          </c:val>
        </c:ser>
        <c:dLbls>
          <c:showLegendKey val="0"/>
          <c:showVal val="0"/>
          <c:showCatName val="0"/>
          <c:showSerName val="0"/>
          <c:showPercent val="0"/>
          <c:showBubbleSize val="0"/>
        </c:dLbls>
        <c:gapWidth val="20"/>
        <c:overlap val="100"/>
        <c:axId val="87398400"/>
        <c:axId val="93505216"/>
      </c:barChart>
      <c:catAx>
        <c:axId val="87398400"/>
        <c:scaling>
          <c:orientation val="minMax"/>
        </c:scaling>
        <c:delete val="0"/>
        <c:axPos val="l"/>
        <c:majorTickMark val="out"/>
        <c:minorTickMark val="none"/>
        <c:tickLblPos val="nextTo"/>
        <c:crossAx val="93505216"/>
        <c:crosses val="autoZero"/>
        <c:auto val="1"/>
        <c:lblAlgn val="ctr"/>
        <c:lblOffset val="100"/>
        <c:noMultiLvlLbl val="0"/>
      </c:catAx>
      <c:valAx>
        <c:axId val="93505216"/>
        <c:scaling>
          <c:orientation val="minMax"/>
        </c:scaling>
        <c:delete val="0"/>
        <c:axPos val="b"/>
        <c:majorGridlines/>
        <c:numFmt formatCode="General" sourceLinked="1"/>
        <c:majorTickMark val="out"/>
        <c:minorTickMark val="none"/>
        <c:tickLblPos val="nextTo"/>
        <c:crossAx val="87398400"/>
        <c:crosses val="autoZero"/>
        <c:crossBetween val="between"/>
      </c:valAx>
      <c:spPr>
        <a:solidFill>
          <a:schemeClr val="bg1"/>
        </a:solidFill>
        <a:ln>
          <a:solidFill>
            <a:schemeClr val="tx1"/>
          </a:solidFill>
        </a:ln>
      </c:spPr>
    </c:plotArea>
    <c:plotVisOnly val="1"/>
    <c:dispBlanksAs val="gap"/>
    <c:showDLblsOverMax val="0"/>
  </c:chart>
  <c:txPr>
    <a:bodyPr/>
    <a:lstStyle/>
    <a:p>
      <a:pPr>
        <a:defRPr sz="12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96036652443241E-2"/>
          <c:y val="3.0128801467384145E-2"/>
          <c:w val="0.93097294685990351"/>
          <c:h val="0.67736999999999992"/>
        </c:manualLayout>
      </c:layout>
      <c:lineChart>
        <c:grouping val="standard"/>
        <c:varyColors val="0"/>
        <c:ser>
          <c:idx val="0"/>
          <c:order val="0"/>
          <c:spPr>
            <a:ln>
              <a:solidFill>
                <a:srgbClr val="002060"/>
              </a:solidFill>
            </a:ln>
          </c:spPr>
          <c:marker>
            <c:symbol val="none"/>
          </c:marker>
          <c:cat>
            <c:strRef>
              <c:f>Sheet1!$A$1:$J$1</c:f>
              <c:strCache>
                <c:ptCount val="10"/>
                <c:pt idx="0">
                  <c:v>M+6</c:v>
                </c:pt>
                <c:pt idx="1">
                  <c:v>M+12</c:v>
                </c:pt>
                <c:pt idx="2">
                  <c:v>M+24</c:v>
                </c:pt>
                <c:pt idx="3">
                  <c:v>M+36</c:v>
                </c:pt>
                <c:pt idx="4">
                  <c:v>M+48</c:v>
                </c:pt>
                <c:pt idx="5">
                  <c:v>M+60</c:v>
                </c:pt>
                <c:pt idx="6">
                  <c:v>M+72</c:v>
                </c:pt>
                <c:pt idx="7">
                  <c:v>M+84</c:v>
                </c:pt>
                <c:pt idx="8">
                  <c:v>M+96</c:v>
                </c:pt>
                <c:pt idx="9">
                  <c:v>M+108</c:v>
                </c:pt>
              </c:strCache>
            </c:strRef>
          </c:cat>
          <c:val>
            <c:numRef>
              <c:f>Sheet1!$A$2:$J$2</c:f>
              <c:numCache>
                <c:formatCode>General</c:formatCode>
                <c:ptCount val="10"/>
                <c:pt idx="0">
                  <c:v>0.4</c:v>
                </c:pt>
                <c:pt idx="1">
                  <c:v>0.8</c:v>
                </c:pt>
                <c:pt idx="2">
                  <c:v>1.8</c:v>
                </c:pt>
                <c:pt idx="3">
                  <c:v>2.5</c:v>
                </c:pt>
                <c:pt idx="4">
                  <c:v>3.1</c:v>
                </c:pt>
                <c:pt idx="5">
                  <c:v>3.6</c:v>
                </c:pt>
                <c:pt idx="6">
                  <c:v>4</c:v>
                </c:pt>
                <c:pt idx="7">
                  <c:v>4.3</c:v>
                </c:pt>
                <c:pt idx="8">
                  <c:v>4.5999999999999996</c:v>
                </c:pt>
                <c:pt idx="9">
                  <c:v>4.8</c:v>
                </c:pt>
              </c:numCache>
            </c:numRef>
          </c:val>
          <c:smooth val="0"/>
        </c:ser>
        <c:ser>
          <c:idx val="1"/>
          <c:order val="1"/>
          <c:spPr>
            <a:ln>
              <a:solidFill>
                <a:srgbClr val="C00000"/>
              </a:solidFill>
            </a:ln>
          </c:spPr>
          <c:marker>
            <c:symbol val="none"/>
          </c:marker>
          <c:cat>
            <c:strRef>
              <c:f>Sheet1!$A$1:$J$1</c:f>
              <c:strCache>
                <c:ptCount val="10"/>
                <c:pt idx="0">
                  <c:v>M+6</c:v>
                </c:pt>
                <c:pt idx="1">
                  <c:v>M+12</c:v>
                </c:pt>
                <c:pt idx="2">
                  <c:v>M+24</c:v>
                </c:pt>
                <c:pt idx="3">
                  <c:v>M+36</c:v>
                </c:pt>
                <c:pt idx="4">
                  <c:v>M+48</c:v>
                </c:pt>
                <c:pt idx="5">
                  <c:v>M+60</c:v>
                </c:pt>
                <c:pt idx="6">
                  <c:v>M+72</c:v>
                </c:pt>
                <c:pt idx="7">
                  <c:v>M+84</c:v>
                </c:pt>
                <c:pt idx="8">
                  <c:v>M+96</c:v>
                </c:pt>
                <c:pt idx="9">
                  <c:v>M+108</c:v>
                </c:pt>
              </c:strCache>
            </c:strRef>
          </c:cat>
          <c:val>
            <c:numRef>
              <c:f>Sheet1!$A$3:$J$3</c:f>
              <c:numCache>
                <c:formatCode>General</c:formatCode>
                <c:ptCount val="10"/>
                <c:pt idx="0">
                  <c:v>0.4</c:v>
                </c:pt>
                <c:pt idx="1">
                  <c:v>0.9</c:v>
                </c:pt>
                <c:pt idx="2">
                  <c:v>2</c:v>
                </c:pt>
                <c:pt idx="3">
                  <c:v>2.9</c:v>
                </c:pt>
                <c:pt idx="4">
                  <c:v>3.6</c:v>
                </c:pt>
                <c:pt idx="5">
                  <c:v>4.0999999999999996</c:v>
                </c:pt>
                <c:pt idx="6">
                  <c:v>4.5</c:v>
                </c:pt>
                <c:pt idx="7">
                  <c:v>4.9000000000000004</c:v>
                </c:pt>
                <c:pt idx="8">
                  <c:v>5.2</c:v>
                </c:pt>
              </c:numCache>
            </c:numRef>
          </c:val>
          <c:smooth val="0"/>
        </c:ser>
        <c:ser>
          <c:idx val="2"/>
          <c:order val="2"/>
          <c:spPr>
            <a:ln>
              <a:solidFill>
                <a:srgbClr val="DC911B"/>
              </a:solidFill>
            </a:ln>
          </c:spPr>
          <c:marker>
            <c:symbol val="none"/>
          </c:marker>
          <c:cat>
            <c:strRef>
              <c:f>Sheet1!$A$1:$J$1</c:f>
              <c:strCache>
                <c:ptCount val="10"/>
                <c:pt idx="0">
                  <c:v>M+6</c:v>
                </c:pt>
                <c:pt idx="1">
                  <c:v>M+12</c:v>
                </c:pt>
                <c:pt idx="2">
                  <c:v>M+24</c:v>
                </c:pt>
                <c:pt idx="3">
                  <c:v>M+36</c:v>
                </c:pt>
                <c:pt idx="4">
                  <c:v>M+48</c:v>
                </c:pt>
                <c:pt idx="5">
                  <c:v>M+60</c:v>
                </c:pt>
                <c:pt idx="6">
                  <c:v>M+72</c:v>
                </c:pt>
                <c:pt idx="7">
                  <c:v>M+84</c:v>
                </c:pt>
                <c:pt idx="8">
                  <c:v>M+96</c:v>
                </c:pt>
                <c:pt idx="9">
                  <c:v>M+108</c:v>
                </c:pt>
              </c:strCache>
            </c:strRef>
          </c:cat>
          <c:val>
            <c:numRef>
              <c:f>Sheet1!$A$4:$J$4</c:f>
              <c:numCache>
                <c:formatCode>General</c:formatCode>
                <c:ptCount val="10"/>
                <c:pt idx="0">
                  <c:v>0.3</c:v>
                </c:pt>
                <c:pt idx="1">
                  <c:v>0.7</c:v>
                </c:pt>
                <c:pt idx="2">
                  <c:v>1.4</c:v>
                </c:pt>
                <c:pt idx="3">
                  <c:v>2.1</c:v>
                </c:pt>
                <c:pt idx="4">
                  <c:v>2.6</c:v>
                </c:pt>
                <c:pt idx="5">
                  <c:v>3</c:v>
                </c:pt>
                <c:pt idx="6">
                  <c:v>3.4</c:v>
                </c:pt>
              </c:numCache>
            </c:numRef>
          </c:val>
          <c:smooth val="0"/>
        </c:ser>
        <c:ser>
          <c:idx val="3"/>
          <c:order val="3"/>
          <c:spPr>
            <a:ln>
              <a:solidFill>
                <a:srgbClr val="A39E25"/>
              </a:solidFill>
            </a:ln>
          </c:spPr>
          <c:marker>
            <c:symbol val="none"/>
          </c:marker>
          <c:cat>
            <c:strRef>
              <c:f>Sheet1!$A$1:$J$1</c:f>
              <c:strCache>
                <c:ptCount val="10"/>
                <c:pt idx="0">
                  <c:v>M+6</c:v>
                </c:pt>
                <c:pt idx="1">
                  <c:v>M+12</c:v>
                </c:pt>
                <c:pt idx="2">
                  <c:v>M+24</c:v>
                </c:pt>
                <c:pt idx="3">
                  <c:v>M+36</c:v>
                </c:pt>
                <c:pt idx="4">
                  <c:v>M+48</c:v>
                </c:pt>
                <c:pt idx="5">
                  <c:v>M+60</c:v>
                </c:pt>
                <c:pt idx="6">
                  <c:v>M+72</c:v>
                </c:pt>
                <c:pt idx="7">
                  <c:v>M+84</c:v>
                </c:pt>
                <c:pt idx="8">
                  <c:v>M+96</c:v>
                </c:pt>
                <c:pt idx="9">
                  <c:v>M+108</c:v>
                </c:pt>
              </c:strCache>
            </c:strRef>
          </c:cat>
          <c:val>
            <c:numRef>
              <c:f>Sheet1!$A$5:$J$5</c:f>
              <c:numCache>
                <c:formatCode>General</c:formatCode>
                <c:ptCount val="10"/>
                <c:pt idx="0">
                  <c:v>0.2</c:v>
                </c:pt>
                <c:pt idx="1">
                  <c:v>0.4</c:v>
                </c:pt>
                <c:pt idx="2">
                  <c:v>1</c:v>
                </c:pt>
                <c:pt idx="3">
                  <c:v>1.5</c:v>
                </c:pt>
                <c:pt idx="4">
                  <c:v>2</c:v>
                </c:pt>
              </c:numCache>
            </c:numRef>
          </c:val>
          <c:smooth val="0"/>
        </c:ser>
        <c:ser>
          <c:idx val="4"/>
          <c:order val="4"/>
          <c:spPr>
            <a:ln>
              <a:solidFill>
                <a:srgbClr val="A36425"/>
              </a:solidFill>
            </a:ln>
          </c:spPr>
          <c:marker>
            <c:symbol val="circle"/>
            <c:size val="7"/>
            <c:spPr>
              <a:solidFill>
                <a:srgbClr val="A36425"/>
              </a:solidFill>
              <a:ln>
                <a:noFill/>
              </a:ln>
            </c:spPr>
          </c:marker>
          <c:cat>
            <c:strRef>
              <c:f>Sheet1!$A$1:$J$1</c:f>
              <c:strCache>
                <c:ptCount val="10"/>
                <c:pt idx="0">
                  <c:v>M+6</c:v>
                </c:pt>
                <c:pt idx="1">
                  <c:v>M+12</c:v>
                </c:pt>
                <c:pt idx="2">
                  <c:v>M+24</c:v>
                </c:pt>
                <c:pt idx="3">
                  <c:v>M+36</c:v>
                </c:pt>
                <c:pt idx="4">
                  <c:v>M+48</c:v>
                </c:pt>
                <c:pt idx="5">
                  <c:v>M+60</c:v>
                </c:pt>
                <c:pt idx="6">
                  <c:v>M+72</c:v>
                </c:pt>
                <c:pt idx="7">
                  <c:v>M+84</c:v>
                </c:pt>
                <c:pt idx="8">
                  <c:v>M+96</c:v>
                </c:pt>
                <c:pt idx="9">
                  <c:v>M+108</c:v>
                </c:pt>
              </c:strCache>
            </c:strRef>
          </c:cat>
          <c:val>
            <c:numRef>
              <c:f>Sheet1!$A$6:$J$6</c:f>
              <c:numCache>
                <c:formatCode>General</c:formatCode>
                <c:ptCount val="10"/>
                <c:pt idx="0">
                  <c:v>0.2</c:v>
                </c:pt>
                <c:pt idx="1">
                  <c:v>0.5</c:v>
                </c:pt>
                <c:pt idx="2">
                  <c:v>1</c:v>
                </c:pt>
              </c:numCache>
            </c:numRef>
          </c:val>
          <c:smooth val="0"/>
        </c:ser>
        <c:ser>
          <c:idx val="5"/>
          <c:order val="5"/>
          <c:spPr>
            <a:ln>
              <a:solidFill>
                <a:srgbClr val="FFC000"/>
              </a:solidFill>
            </a:ln>
          </c:spPr>
          <c:marker>
            <c:symbol val="circle"/>
            <c:size val="7"/>
            <c:spPr>
              <a:solidFill>
                <a:srgbClr val="FFC000"/>
              </a:solidFill>
              <a:ln>
                <a:noFill/>
              </a:ln>
            </c:spPr>
          </c:marker>
          <c:cat>
            <c:strRef>
              <c:f>Sheet1!$A$1:$J$1</c:f>
              <c:strCache>
                <c:ptCount val="10"/>
                <c:pt idx="0">
                  <c:v>M+6</c:v>
                </c:pt>
                <c:pt idx="1">
                  <c:v>M+12</c:v>
                </c:pt>
                <c:pt idx="2">
                  <c:v>M+24</c:v>
                </c:pt>
                <c:pt idx="3">
                  <c:v>M+36</c:v>
                </c:pt>
                <c:pt idx="4">
                  <c:v>M+48</c:v>
                </c:pt>
                <c:pt idx="5">
                  <c:v>M+60</c:v>
                </c:pt>
                <c:pt idx="6">
                  <c:v>M+72</c:v>
                </c:pt>
                <c:pt idx="7">
                  <c:v>M+84</c:v>
                </c:pt>
                <c:pt idx="8">
                  <c:v>M+96</c:v>
                </c:pt>
                <c:pt idx="9">
                  <c:v>M+108</c:v>
                </c:pt>
              </c:strCache>
            </c:strRef>
          </c:cat>
          <c:val>
            <c:numRef>
              <c:f>Sheet1!$A$7:$J$7</c:f>
              <c:numCache>
                <c:formatCode>General</c:formatCode>
                <c:ptCount val="10"/>
                <c:pt idx="0">
                  <c:v>0.1</c:v>
                </c:pt>
                <c:pt idx="1">
                  <c:v>0.3</c:v>
                </c:pt>
              </c:numCache>
            </c:numRef>
          </c:val>
          <c:smooth val="0"/>
        </c:ser>
        <c:dLbls>
          <c:showLegendKey val="0"/>
          <c:showVal val="0"/>
          <c:showCatName val="0"/>
          <c:showSerName val="0"/>
          <c:showPercent val="0"/>
          <c:showBubbleSize val="0"/>
        </c:dLbls>
        <c:marker val="1"/>
        <c:smooth val="0"/>
        <c:axId val="87549440"/>
        <c:axId val="93506944"/>
      </c:lineChart>
      <c:catAx>
        <c:axId val="87549440"/>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93506944"/>
        <c:crosses val="autoZero"/>
        <c:auto val="1"/>
        <c:lblAlgn val="ctr"/>
        <c:lblOffset val="100"/>
        <c:noMultiLvlLbl val="0"/>
      </c:catAx>
      <c:valAx>
        <c:axId val="93506944"/>
        <c:scaling>
          <c:orientation val="minMax"/>
          <c:max val="6"/>
          <c:min val="0"/>
        </c:scaling>
        <c:delete val="0"/>
        <c:axPos val="l"/>
        <c:majorGridlines>
          <c:spPr>
            <a:ln>
              <a:solidFill>
                <a:schemeClr val="tx1"/>
              </a:solidFill>
            </a:ln>
          </c:spPr>
        </c:majorGridlines>
        <c:numFmt formatCode="General" sourceLinked="1"/>
        <c:majorTickMark val="out"/>
        <c:minorTickMark val="none"/>
        <c:tickLblPos val="nextTo"/>
        <c:crossAx val="87549440"/>
        <c:crosses val="autoZero"/>
        <c:crossBetween val="between"/>
        <c:majorUnit val="1"/>
      </c:valAx>
      <c:spPr>
        <a:solidFill>
          <a:schemeClr val="bg1"/>
        </a:solidFill>
        <a:ln>
          <a:solidFill>
            <a:schemeClr val="tx1"/>
          </a:solidFill>
        </a:ln>
      </c:spPr>
    </c:plotArea>
    <c:plotVisOnly val="1"/>
    <c:dispBlanksAs val="gap"/>
    <c:showDLblsOverMax val="0"/>
  </c:chart>
  <c:txPr>
    <a:bodyPr/>
    <a:lstStyle/>
    <a:p>
      <a:pPr>
        <a:defRPr sz="12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60210983242481E-2"/>
          <c:y val="3.0402693444586678E-2"/>
          <c:w val="0.93401158388855243"/>
          <c:h val="0.67313022222222219"/>
        </c:manualLayout>
      </c:layout>
      <c:barChart>
        <c:barDir val="col"/>
        <c:grouping val="stacked"/>
        <c:varyColors val="0"/>
        <c:ser>
          <c:idx val="0"/>
          <c:order val="0"/>
          <c:tx>
            <c:strRef>
              <c:f>Sheet1!$B$1</c:f>
              <c:strCache>
                <c:ptCount val="1"/>
                <c:pt idx="0">
                  <c:v>Flux nets cumulés sur douze mois (milliards d'euros)</c:v>
                </c:pt>
              </c:strCache>
            </c:strRef>
          </c:tx>
          <c:spPr>
            <a:solidFill>
              <a:srgbClr val="9E89BC"/>
            </a:solidFill>
            <a:ln>
              <a:noFill/>
            </a:ln>
          </c:spPr>
          <c:invertIfNegative val="0"/>
          <c:cat>
            <c:numRef>
              <c:f>Sheet1!$A$2:$A$121</c:f>
              <c:numCache>
                <c:formatCode>General</c:formatCode>
                <c:ptCount val="120"/>
                <c:pt idx="0">
                  <c:v>2006</c:v>
                </c:pt>
                <c:pt idx="12">
                  <c:v>2007</c:v>
                </c:pt>
                <c:pt idx="24">
                  <c:v>2008</c:v>
                </c:pt>
                <c:pt idx="36">
                  <c:v>2009</c:v>
                </c:pt>
                <c:pt idx="48">
                  <c:v>2010</c:v>
                </c:pt>
                <c:pt idx="60">
                  <c:v>2011</c:v>
                </c:pt>
                <c:pt idx="72">
                  <c:v>2012</c:v>
                </c:pt>
                <c:pt idx="84">
                  <c:v>2013</c:v>
                </c:pt>
                <c:pt idx="96">
                  <c:v>2014</c:v>
                </c:pt>
                <c:pt idx="108">
                  <c:v>2015</c:v>
                </c:pt>
              </c:numCache>
            </c:numRef>
          </c:cat>
          <c:val>
            <c:numRef>
              <c:f>Sheet1!$B$2:$B$121</c:f>
              <c:numCache>
                <c:formatCode>General</c:formatCode>
                <c:ptCount val="120"/>
                <c:pt idx="0">
                  <c:v>11.6</c:v>
                </c:pt>
                <c:pt idx="1">
                  <c:v>11.7</c:v>
                </c:pt>
                <c:pt idx="2">
                  <c:v>11.9</c:v>
                </c:pt>
                <c:pt idx="3">
                  <c:v>11.8</c:v>
                </c:pt>
                <c:pt idx="4">
                  <c:v>12.3</c:v>
                </c:pt>
                <c:pt idx="5">
                  <c:v>11.9</c:v>
                </c:pt>
                <c:pt idx="6">
                  <c:v>12</c:v>
                </c:pt>
                <c:pt idx="7">
                  <c:v>12.4</c:v>
                </c:pt>
                <c:pt idx="8">
                  <c:v>12.2</c:v>
                </c:pt>
                <c:pt idx="9">
                  <c:v>11.6</c:v>
                </c:pt>
                <c:pt idx="10">
                  <c:v>11.5</c:v>
                </c:pt>
                <c:pt idx="11">
                  <c:v>11.3</c:v>
                </c:pt>
                <c:pt idx="12">
                  <c:v>11.3</c:v>
                </c:pt>
                <c:pt idx="13">
                  <c:v>11</c:v>
                </c:pt>
                <c:pt idx="14">
                  <c:v>10.8</c:v>
                </c:pt>
                <c:pt idx="15">
                  <c:v>10.8</c:v>
                </c:pt>
                <c:pt idx="16">
                  <c:v>10.6</c:v>
                </c:pt>
                <c:pt idx="17">
                  <c:v>11.6</c:v>
                </c:pt>
                <c:pt idx="18">
                  <c:v>11.6</c:v>
                </c:pt>
                <c:pt idx="19">
                  <c:v>11.6</c:v>
                </c:pt>
                <c:pt idx="20">
                  <c:v>11.5</c:v>
                </c:pt>
                <c:pt idx="21">
                  <c:v>12</c:v>
                </c:pt>
                <c:pt idx="22">
                  <c:v>12</c:v>
                </c:pt>
                <c:pt idx="23">
                  <c:v>11.8</c:v>
                </c:pt>
                <c:pt idx="24">
                  <c:v>11.9</c:v>
                </c:pt>
                <c:pt idx="25">
                  <c:v>12</c:v>
                </c:pt>
                <c:pt idx="26">
                  <c:v>12</c:v>
                </c:pt>
                <c:pt idx="27">
                  <c:v>13.6</c:v>
                </c:pt>
                <c:pt idx="28">
                  <c:v>13.6</c:v>
                </c:pt>
                <c:pt idx="29">
                  <c:v>12.8</c:v>
                </c:pt>
                <c:pt idx="30">
                  <c:v>12.7</c:v>
                </c:pt>
                <c:pt idx="31">
                  <c:v>12.4</c:v>
                </c:pt>
                <c:pt idx="32">
                  <c:v>12.5</c:v>
                </c:pt>
                <c:pt idx="33">
                  <c:v>12.8</c:v>
                </c:pt>
                <c:pt idx="34">
                  <c:v>12.4</c:v>
                </c:pt>
                <c:pt idx="35">
                  <c:v>12.3</c:v>
                </c:pt>
                <c:pt idx="36">
                  <c:v>11.9</c:v>
                </c:pt>
                <c:pt idx="37">
                  <c:v>11.5</c:v>
                </c:pt>
                <c:pt idx="38">
                  <c:v>11.2</c:v>
                </c:pt>
                <c:pt idx="39">
                  <c:v>9.5</c:v>
                </c:pt>
                <c:pt idx="40">
                  <c:v>9.1999999999999993</c:v>
                </c:pt>
                <c:pt idx="41">
                  <c:v>8.6</c:v>
                </c:pt>
                <c:pt idx="42">
                  <c:v>8.5</c:v>
                </c:pt>
                <c:pt idx="43">
                  <c:v>7.9</c:v>
                </c:pt>
                <c:pt idx="44">
                  <c:v>7.9</c:v>
                </c:pt>
                <c:pt idx="45">
                  <c:v>7.6</c:v>
                </c:pt>
                <c:pt idx="46">
                  <c:v>7.9</c:v>
                </c:pt>
                <c:pt idx="47">
                  <c:v>6.7</c:v>
                </c:pt>
                <c:pt idx="48">
                  <c:v>6.7</c:v>
                </c:pt>
                <c:pt idx="49">
                  <c:v>6.9</c:v>
                </c:pt>
                <c:pt idx="50">
                  <c:v>7.2</c:v>
                </c:pt>
                <c:pt idx="51">
                  <c:v>7.2</c:v>
                </c:pt>
                <c:pt idx="52">
                  <c:v>7.5</c:v>
                </c:pt>
                <c:pt idx="53">
                  <c:v>7.6</c:v>
                </c:pt>
                <c:pt idx="54">
                  <c:v>8</c:v>
                </c:pt>
                <c:pt idx="55">
                  <c:v>8.6</c:v>
                </c:pt>
                <c:pt idx="56">
                  <c:v>8.6999999999999993</c:v>
                </c:pt>
                <c:pt idx="57">
                  <c:v>8.6</c:v>
                </c:pt>
                <c:pt idx="58">
                  <c:v>8.1999999999999993</c:v>
                </c:pt>
                <c:pt idx="59">
                  <c:v>10.7</c:v>
                </c:pt>
                <c:pt idx="60">
                  <c:v>10.7</c:v>
                </c:pt>
                <c:pt idx="61">
                  <c:v>10.9</c:v>
                </c:pt>
                <c:pt idx="62">
                  <c:v>11.1</c:v>
                </c:pt>
                <c:pt idx="63">
                  <c:v>11.1</c:v>
                </c:pt>
                <c:pt idx="64">
                  <c:v>11.3</c:v>
                </c:pt>
                <c:pt idx="65">
                  <c:v>11.2</c:v>
                </c:pt>
                <c:pt idx="66">
                  <c:v>10.7</c:v>
                </c:pt>
                <c:pt idx="67">
                  <c:v>10.6</c:v>
                </c:pt>
                <c:pt idx="68">
                  <c:v>10.7</c:v>
                </c:pt>
                <c:pt idx="69">
                  <c:v>10.5</c:v>
                </c:pt>
                <c:pt idx="70">
                  <c:v>10.9</c:v>
                </c:pt>
                <c:pt idx="71">
                  <c:v>10</c:v>
                </c:pt>
                <c:pt idx="72">
                  <c:v>9.8000000000000007</c:v>
                </c:pt>
                <c:pt idx="73">
                  <c:v>9.6999999999999993</c:v>
                </c:pt>
                <c:pt idx="74">
                  <c:v>9.4</c:v>
                </c:pt>
                <c:pt idx="75">
                  <c:v>9.1</c:v>
                </c:pt>
                <c:pt idx="76">
                  <c:v>9.1999999999999993</c:v>
                </c:pt>
                <c:pt idx="77">
                  <c:v>9.6999999999999993</c:v>
                </c:pt>
                <c:pt idx="78">
                  <c:v>9.5</c:v>
                </c:pt>
                <c:pt idx="79">
                  <c:v>9.4</c:v>
                </c:pt>
                <c:pt idx="80">
                  <c:v>9.1</c:v>
                </c:pt>
                <c:pt idx="81">
                  <c:v>8.9</c:v>
                </c:pt>
                <c:pt idx="82">
                  <c:v>8.6</c:v>
                </c:pt>
                <c:pt idx="83">
                  <c:v>8.1999999999999993</c:v>
                </c:pt>
                <c:pt idx="84">
                  <c:v>7.8</c:v>
                </c:pt>
                <c:pt idx="85">
                  <c:v>7.4</c:v>
                </c:pt>
                <c:pt idx="86">
                  <c:v>7.1</c:v>
                </c:pt>
                <c:pt idx="87">
                  <c:v>6.8</c:v>
                </c:pt>
                <c:pt idx="88">
                  <c:v>6.2</c:v>
                </c:pt>
                <c:pt idx="89">
                  <c:v>5.4</c:v>
                </c:pt>
                <c:pt idx="90">
                  <c:v>5.3</c:v>
                </c:pt>
                <c:pt idx="91">
                  <c:v>5.2</c:v>
                </c:pt>
                <c:pt idx="92">
                  <c:v>5.0999999999999996</c:v>
                </c:pt>
                <c:pt idx="93">
                  <c:v>5</c:v>
                </c:pt>
                <c:pt idx="94">
                  <c:v>4.5</c:v>
                </c:pt>
                <c:pt idx="95">
                  <c:v>4.5</c:v>
                </c:pt>
                <c:pt idx="96">
                  <c:v>4.7</c:v>
                </c:pt>
                <c:pt idx="97">
                  <c:v>4.5999999999999996</c:v>
                </c:pt>
                <c:pt idx="98">
                  <c:v>4.5</c:v>
                </c:pt>
                <c:pt idx="99">
                  <c:v>4.5999999999999996</c:v>
                </c:pt>
                <c:pt idx="100">
                  <c:v>4.7</c:v>
                </c:pt>
                <c:pt idx="101">
                  <c:v>4.7</c:v>
                </c:pt>
                <c:pt idx="102">
                  <c:v>4.5999999999999996</c:v>
                </c:pt>
                <c:pt idx="103">
                  <c:v>4.3</c:v>
                </c:pt>
                <c:pt idx="104">
                  <c:v>4.4000000000000004</c:v>
                </c:pt>
                <c:pt idx="105">
                  <c:v>4.4000000000000004</c:v>
                </c:pt>
                <c:pt idx="106">
                  <c:v>5.0999999999999996</c:v>
                </c:pt>
                <c:pt idx="107">
                  <c:v>7.1</c:v>
                </c:pt>
                <c:pt idx="108">
                  <c:v>6.9</c:v>
                </c:pt>
                <c:pt idx="109">
                  <c:v>7.2</c:v>
                </c:pt>
                <c:pt idx="110">
                  <c:v>7.4</c:v>
                </c:pt>
                <c:pt idx="111">
                  <c:v>7.7</c:v>
                </c:pt>
                <c:pt idx="112">
                  <c:v>7.8</c:v>
                </c:pt>
                <c:pt idx="113">
                  <c:v>8.6999999999999993</c:v>
                </c:pt>
                <c:pt idx="114">
                  <c:v>9</c:v>
                </c:pt>
                <c:pt idx="115">
                  <c:v>9.5</c:v>
                </c:pt>
                <c:pt idx="116">
                  <c:v>10</c:v>
                </c:pt>
                <c:pt idx="117">
                  <c:v>10.4</c:v>
                </c:pt>
                <c:pt idx="118">
                  <c:v>10.199999999999999</c:v>
                </c:pt>
              </c:numCache>
            </c:numRef>
          </c:val>
        </c:ser>
        <c:dLbls>
          <c:showLegendKey val="0"/>
          <c:showVal val="0"/>
          <c:showCatName val="0"/>
          <c:showSerName val="0"/>
          <c:showPercent val="0"/>
          <c:showBubbleSize val="0"/>
        </c:dLbls>
        <c:gapWidth val="48"/>
        <c:overlap val="100"/>
        <c:axId val="93977088"/>
        <c:axId val="93508672"/>
      </c:barChart>
      <c:lineChart>
        <c:grouping val="standard"/>
        <c:varyColors val="0"/>
        <c:ser>
          <c:idx val="1"/>
          <c:order val="1"/>
          <c:tx>
            <c:strRef>
              <c:f>Sheet1!$C$1</c:f>
              <c:strCache>
                <c:ptCount val="1"/>
                <c:pt idx="0">
                  <c:v>Taux de croissance annuelle (pourcentages)</c:v>
                </c:pt>
              </c:strCache>
            </c:strRef>
          </c:tx>
          <c:spPr>
            <a:ln>
              <a:solidFill>
                <a:srgbClr val="002060"/>
              </a:solidFill>
            </a:ln>
          </c:spPr>
          <c:marker>
            <c:symbol val="none"/>
          </c:marker>
          <c:cat>
            <c:numRef>
              <c:f>Sheet1!$A$2:$A$121</c:f>
              <c:numCache>
                <c:formatCode>General</c:formatCode>
                <c:ptCount val="120"/>
                <c:pt idx="0">
                  <c:v>2006</c:v>
                </c:pt>
                <c:pt idx="12">
                  <c:v>2007</c:v>
                </c:pt>
                <c:pt idx="24">
                  <c:v>2008</c:v>
                </c:pt>
                <c:pt idx="36">
                  <c:v>2009</c:v>
                </c:pt>
                <c:pt idx="48">
                  <c:v>2010</c:v>
                </c:pt>
                <c:pt idx="60">
                  <c:v>2011</c:v>
                </c:pt>
                <c:pt idx="72">
                  <c:v>2012</c:v>
                </c:pt>
                <c:pt idx="84">
                  <c:v>2013</c:v>
                </c:pt>
                <c:pt idx="96">
                  <c:v>2014</c:v>
                </c:pt>
                <c:pt idx="108">
                  <c:v>2015</c:v>
                </c:pt>
              </c:numCache>
            </c:numRef>
          </c:cat>
          <c:val>
            <c:numRef>
              <c:f>Sheet1!$C$2:$C$121</c:f>
              <c:numCache>
                <c:formatCode>General</c:formatCode>
                <c:ptCount val="120"/>
                <c:pt idx="0">
                  <c:v>15.1</c:v>
                </c:pt>
                <c:pt idx="1">
                  <c:v>15.1</c:v>
                </c:pt>
                <c:pt idx="2">
                  <c:v>15.1</c:v>
                </c:pt>
                <c:pt idx="3">
                  <c:v>14.9</c:v>
                </c:pt>
                <c:pt idx="4">
                  <c:v>15.3</c:v>
                </c:pt>
                <c:pt idx="5">
                  <c:v>14.5</c:v>
                </c:pt>
                <c:pt idx="6">
                  <c:v>14.4</c:v>
                </c:pt>
                <c:pt idx="7">
                  <c:v>14.9</c:v>
                </c:pt>
                <c:pt idx="8">
                  <c:v>14.4</c:v>
                </c:pt>
                <c:pt idx="9">
                  <c:v>13.5</c:v>
                </c:pt>
                <c:pt idx="10">
                  <c:v>13.3</c:v>
                </c:pt>
                <c:pt idx="11">
                  <c:v>12.9</c:v>
                </c:pt>
                <c:pt idx="12">
                  <c:v>12.7</c:v>
                </c:pt>
                <c:pt idx="13">
                  <c:v>12.3</c:v>
                </c:pt>
                <c:pt idx="14">
                  <c:v>11.9</c:v>
                </c:pt>
                <c:pt idx="15">
                  <c:v>11.8</c:v>
                </c:pt>
                <c:pt idx="16">
                  <c:v>11.5</c:v>
                </c:pt>
                <c:pt idx="17">
                  <c:v>12.3</c:v>
                </c:pt>
                <c:pt idx="18">
                  <c:v>12.2</c:v>
                </c:pt>
                <c:pt idx="19">
                  <c:v>12</c:v>
                </c:pt>
                <c:pt idx="20">
                  <c:v>11.9</c:v>
                </c:pt>
                <c:pt idx="21">
                  <c:v>12.3</c:v>
                </c:pt>
                <c:pt idx="22">
                  <c:v>12.2</c:v>
                </c:pt>
                <c:pt idx="23">
                  <c:v>11.9</c:v>
                </c:pt>
                <c:pt idx="24">
                  <c:v>11.8</c:v>
                </c:pt>
                <c:pt idx="25">
                  <c:v>11.9</c:v>
                </c:pt>
                <c:pt idx="26">
                  <c:v>11.8</c:v>
                </c:pt>
                <c:pt idx="27">
                  <c:v>13.3</c:v>
                </c:pt>
                <c:pt idx="28">
                  <c:v>13.1</c:v>
                </c:pt>
                <c:pt idx="29">
                  <c:v>12.1</c:v>
                </c:pt>
                <c:pt idx="30">
                  <c:v>11.9</c:v>
                </c:pt>
                <c:pt idx="31">
                  <c:v>11.6</c:v>
                </c:pt>
                <c:pt idx="32">
                  <c:v>11.5</c:v>
                </c:pt>
                <c:pt idx="33">
                  <c:v>11.7</c:v>
                </c:pt>
                <c:pt idx="34">
                  <c:v>11.3</c:v>
                </c:pt>
                <c:pt idx="35">
                  <c:v>11</c:v>
                </c:pt>
                <c:pt idx="36">
                  <c:v>10.6</c:v>
                </c:pt>
                <c:pt idx="37">
                  <c:v>10.199999999999999</c:v>
                </c:pt>
                <c:pt idx="38">
                  <c:v>9.9</c:v>
                </c:pt>
                <c:pt idx="39">
                  <c:v>8.1999999999999993</c:v>
                </c:pt>
                <c:pt idx="40">
                  <c:v>7.9</c:v>
                </c:pt>
                <c:pt idx="41">
                  <c:v>7.2</c:v>
                </c:pt>
                <c:pt idx="42">
                  <c:v>7.1</c:v>
                </c:pt>
                <c:pt idx="43">
                  <c:v>6.6</c:v>
                </c:pt>
                <c:pt idx="44">
                  <c:v>6.5</c:v>
                </c:pt>
                <c:pt idx="45">
                  <c:v>6.2</c:v>
                </c:pt>
                <c:pt idx="46">
                  <c:v>6.4</c:v>
                </c:pt>
                <c:pt idx="47">
                  <c:v>5.4</c:v>
                </c:pt>
                <c:pt idx="48">
                  <c:v>5.4</c:v>
                </c:pt>
                <c:pt idx="49">
                  <c:v>5.6</c:v>
                </c:pt>
                <c:pt idx="50">
                  <c:v>5.8</c:v>
                </c:pt>
                <c:pt idx="51">
                  <c:v>5.7</c:v>
                </c:pt>
                <c:pt idx="52">
                  <c:v>5.9</c:v>
                </c:pt>
                <c:pt idx="53">
                  <c:v>6</c:v>
                </c:pt>
                <c:pt idx="54">
                  <c:v>6.3</c:v>
                </c:pt>
                <c:pt idx="55">
                  <c:v>6.7</c:v>
                </c:pt>
                <c:pt idx="56">
                  <c:v>6.7</c:v>
                </c:pt>
                <c:pt idx="57">
                  <c:v>6.6</c:v>
                </c:pt>
                <c:pt idx="58">
                  <c:v>6.3</c:v>
                </c:pt>
                <c:pt idx="59">
                  <c:v>8.1999999999999993</c:v>
                </c:pt>
                <c:pt idx="60">
                  <c:v>8.1999999999999993</c:v>
                </c:pt>
                <c:pt idx="61">
                  <c:v>8.3000000000000007</c:v>
                </c:pt>
                <c:pt idx="62">
                  <c:v>8.4</c:v>
                </c:pt>
                <c:pt idx="63">
                  <c:v>8.4</c:v>
                </c:pt>
                <c:pt idx="64">
                  <c:v>8.5</c:v>
                </c:pt>
                <c:pt idx="65">
                  <c:v>8.3000000000000007</c:v>
                </c:pt>
                <c:pt idx="66">
                  <c:v>7.9</c:v>
                </c:pt>
                <c:pt idx="67">
                  <c:v>7.8</c:v>
                </c:pt>
                <c:pt idx="68">
                  <c:v>7.8</c:v>
                </c:pt>
                <c:pt idx="69">
                  <c:v>7.6</c:v>
                </c:pt>
                <c:pt idx="70">
                  <c:v>7.9</c:v>
                </c:pt>
                <c:pt idx="71">
                  <c:v>7.1</c:v>
                </c:pt>
                <c:pt idx="72">
                  <c:v>7</c:v>
                </c:pt>
                <c:pt idx="73">
                  <c:v>6.8</c:v>
                </c:pt>
                <c:pt idx="74">
                  <c:v>6.6</c:v>
                </c:pt>
                <c:pt idx="75">
                  <c:v>6.4</c:v>
                </c:pt>
                <c:pt idx="76">
                  <c:v>6.4</c:v>
                </c:pt>
                <c:pt idx="77">
                  <c:v>6.7</c:v>
                </c:pt>
                <c:pt idx="78">
                  <c:v>6.5</c:v>
                </c:pt>
                <c:pt idx="79">
                  <c:v>6.4</c:v>
                </c:pt>
                <c:pt idx="80">
                  <c:v>6.1</c:v>
                </c:pt>
                <c:pt idx="81">
                  <c:v>6</c:v>
                </c:pt>
                <c:pt idx="82">
                  <c:v>5.7</c:v>
                </c:pt>
                <c:pt idx="83">
                  <c:v>5.4</c:v>
                </c:pt>
                <c:pt idx="84">
                  <c:v>5.0999999999999996</c:v>
                </c:pt>
                <c:pt idx="85">
                  <c:v>4.9000000000000004</c:v>
                </c:pt>
                <c:pt idx="86">
                  <c:v>4.5999999999999996</c:v>
                </c:pt>
                <c:pt idx="87">
                  <c:v>4.4000000000000004</c:v>
                </c:pt>
                <c:pt idx="88">
                  <c:v>4</c:v>
                </c:pt>
                <c:pt idx="89">
                  <c:v>3.5</c:v>
                </c:pt>
                <c:pt idx="90">
                  <c:v>3.4</c:v>
                </c:pt>
                <c:pt idx="91">
                  <c:v>3.3</c:v>
                </c:pt>
                <c:pt idx="92">
                  <c:v>3.2</c:v>
                </c:pt>
                <c:pt idx="93">
                  <c:v>3.2</c:v>
                </c:pt>
                <c:pt idx="94">
                  <c:v>2.8</c:v>
                </c:pt>
                <c:pt idx="95">
                  <c:v>2.8</c:v>
                </c:pt>
                <c:pt idx="96">
                  <c:v>2.9</c:v>
                </c:pt>
                <c:pt idx="97">
                  <c:v>2.9</c:v>
                </c:pt>
                <c:pt idx="98">
                  <c:v>2.8</c:v>
                </c:pt>
                <c:pt idx="99">
                  <c:v>2.9</c:v>
                </c:pt>
                <c:pt idx="100">
                  <c:v>2.9</c:v>
                </c:pt>
                <c:pt idx="101">
                  <c:v>2.9</c:v>
                </c:pt>
                <c:pt idx="102">
                  <c:v>2.8</c:v>
                </c:pt>
                <c:pt idx="103">
                  <c:v>2.7</c:v>
                </c:pt>
                <c:pt idx="104">
                  <c:v>2.7</c:v>
                </c:pt>
                <c:pt idx="105">
                  <c:v>2.7</c:v>
                </c:pt>
                <c:pt idx="106">
                  <c:v>3.1</c:v>
                </c:pt>
                <c:pt idx="107">
                  <c:v>4.3</c:v>
                </c:pt>
                <c:pt idx="108">
                  <c:v>4.2</c:v>
                </c:pt>
                <c:pt idx="109">
                  <c:v>4.4000000000000004</c:v>
                </c:pt>
                <c:pt idx="110">
                  <c:v>4.5</c:v>
                </c:pt>
                <c:pt idx="111">
                  <c:v>4.5999999999999996</c:v>
                </c:pt>
                <c:pt idx="112">
                  <c:v>4.7</c:v>
                </c:pt>
                <c:pt idx="113">
                  <c:v>5.2</c:v>
                </c:pt>
                <c:pt idx="114">
                  <c:v>5.4</c:v>
                </c:pt>
                <c:pt idx="115">
                  <c:v>5.7</c:v>
                </c:pt>
                <c:pt idx="116">
                  <c:v>5.9</c:v>
                </c:pt>
                <c:pt idx="117">
                  <c:v>6.1</c:v>
                </c:pt>
                <c:pt idx="118">
                  <c:v>6</c:v>
                </c:pt>
              </c:numCache>
            </c:numRef>
          </c:val>
          <c:smooth val="0"/>
        </c:ser>
        <c:dLbls>
          <c:showLegendKey val="0"/>
          <c:showVal val="0"/>
          <c:showCatName val="0"/>
          <c:showSerName val="0"/>
          <c:showPercent val="0"/>
          <c:showBubbleSize val="0"/>
        </c:dLbls>
        <c:marker val="1"/>
        <c:smooth val="0"/>
        <c:axId val="93977088"/>
        <c:axId val="93508672"/>
      </c:lineChart>
      <c:catAx>
        <c:axId val="93977088"/>
        <c:scaling>
          <c:orientation val="minMax"/>
        </c:scaling>
        <c:delete val="0"/>
        <c:axPos val="b"/>
        <c:numFmt formatCode="General" sourceLinked="1"/>
        <c:majorTickMark val="out"/>
        <c:minorTickMark val="none"/>
        <c:tickLblPos val="nextTo"/>
        <c:txPr>
          <a:bodyPr rot="-5400000" vert="horz"/>
          <a:lstStyle/>
          <a:p>
            <a:pPr>
              <a:spcBef>
                <a:spcPts val="2400"/>
              </a:spcBef>
              <a:defRPr/>
            </a:pPr>
            <a:endParaRPr lang="fr-FR"/>
          </a:p>
        </c:txPr>
        <c:crossAx val="93508672"/>
        <c:crosses val="autoZero"/>
        <c:auto val="1"/>
        <c:lblAlgn val="ctr"/>
        <c:lblOffset val="100"/>
        <c:tickMarkSkip val="12"/>
        <c:noMultiLvlLbl val="0"/>
      </c:catAx>
      <c:valAx>
        <c:axId val="93508672"/>
        <c:scaling>
          <c:orientation val="minMax"/>
          <c:max val="16"/>
        </c:scaling>
        <c:delete val="0"/>
        <c:axPos val="l"/>
        <c:majorGridlines/>
        <c:numFmt formatCode="General" sourceLinked="1"/>
        <c:majorTickMark val="out"/>
        <c:minorTickMark val="none"/>
        <c:tickLblPos val="nextTo"/>
        <c:crossAx val="93977088"/>
        <c:crosses val="autoZero"/>
        <c:crossBetween val="between"/>
      </c:valAx>
      <c:spPr>
        <a:solidFill>
          <a:schemeClr val="bg1"/>
        </a:solidFill>
        <a:ln>
          <a:solidFill>
            <a:schemeClr val="tx1"/>
          </a:solidFill>
        </a:ln>
      </c:spPr>
    </c:plotArea>
    <c:legend>
      <c:legendPos val="b"/>
      <c:layout>
        <c:manualLayout>
          <c:xMode val="edge"/>
          <c:yMode val="edge"/>
          <c:x val="3.8161594202898559E-2"/>
          <c:y val="0.82935755555555568"/>
          <c:w val="0.95764855072463773"/>
          <c:h val="0.13098199999999999"/>
        </c:manualLayout>
      </c:layout>
      <c:overlay val="0"/>
    </c:legend>
    <c:plotVisOnly val="1"/>
    <c:dispBlanksAs val="gap"/>
    <c:showDLblsOverMax val="0"/>
  </c:chart>
  <c:txPr>
    <a:bodyPr/>
    <a:lstStyle/>
    <a:p>
      <a:pPr>
        <a:defRPr sz="12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52594362826776E-2"/>
          <c:y val="3.0109419933783337E-2"/>
          <c:w val="0.92618567251461992"/>
          <c:h val="0.74210535858749349"/>
        </c:manualLayout>
      </c:layout>
      <c:barChart>
        <c:barDir val="col"/>
        <c:grouping val="clustered"/>
        <c:varyColors val="0"/>
        <c:ser>
          <c:idx val="0"/>
          <c:order val="0"/>
          <c:tx>
            <c:strRef>
              <c:f>Sheet1!$A$2</c:f>
              <c:strCache>
                <c:ptCount val="1"/>
                <c:pt idx="0">
                  <c:v>BNP Paribas Fortis, Groupe KBC, ING Belgique et Belfius</c:v>
                </c:pt>
              </c:strCache>
            </c:strRef>
          </c:tx>
          <c:spPr>
            <a:solidFill>
              <a:srgbClr val="9E89BC"/>
            </a:solidFill>
          </c:spPr>
          <c:invertIfNegative val="0"/>
          <c:cat>
            <c:strRef>
              <c:f>Sheet1!$B$1:$D$1</c:f>
              <c:strCache>
                <c:ptCount val="3"/>
                <c:pt idx="0">
                  <c:v>À partir du 1/1/2016</c:v>
                </c:pt>
                <c:pt idx="1">
                  <c:v>À partir du 1/1/2017</c:v>
                </c:pt>
                <c:pt idx="2">
                  <c:v>À partir du 1/1/2018</c:v>
                </c:pt>
              </c:strCache>
            </c:strRef>
          </c:cat>
          <c:val>
            <c:numRef>
              <c:f>Sheet1!$B$2:$D$2</c:f>
              <c:numCache>
                <c:formatCode>General</c:formatCode>
                <c:ptCount val="3"/>
                <c:pt idx="0">
                  <c:v>0.5</c:v>
                </c:pt>
                <c:pt idx="1">
                  <c:v>1</c:v>
                </c:pt>
                <c:pt idx="2">
                  <c:v>1.5</c:v>
                </c:pt>
              </c:numCache>
            </c:numRef>
          </c:val>
        </c:ser>
        <c:ser>
          <c:idx val="1"/>
          <c:order val="1"/>
          <c:tx>
            <c:strRef>
              <c:f>Sheet1!$A$3</c:f>
              <c:strCache>
                <c:ptCount val="1"/>
                <c:pt idx="0">
                  <c:v>AXA Bank Europe, Argenta, Euroclear et BNYM</c:v>
                </c:pt>
              </c:strCache>
            </c:strRef>
          </c:tx>
          <c:spPr>
            <a:solidFill>
              <a:srgbClr val="E4AC7B"/>
            </a:solidFill>
          </c:spPr>
          <c:invertIfNegative val="0"/>
          <c:cat>
            <c:strRef>
              <c:f>Sheet1!$B$1:$D$1</c:f>
              <c:strCache>
                <c:ptCount val="3"/>
                <c:pt idx="0">
                  <c:v>À partir du 1/1/2016</c:v>
                </c:pt>
                <c:pt idx="1">
                  <c:v>À partir du 1/1/2017</c:v>
                </c:pt>
                <c:pt idx="2">
                  <c:v>À partir du 1/1/2018</c:v>
                </c:pt>
              </c:strCache>
            </c:strRef>
          </c:cat>
          <c:val>
            <c:numRef>
              <c:f>Sheet1!$B$3:$D$3</c:f>
              <c:numCache>
                <c:formatCode>General</c:formatCode>
                <c:ptCount val="3"/>
                <c:pt idx="0">
                  <c:v>0.25</c:v>
                </c:pt>
                <c:pt idx="1">
                  <c:v>0.5</c:v>
                </c:pt>
                <c:pt idx="2">
                  <c:v>0.75</c:v>
                </c:pt>
              </c:numCache>
            </c:numRef>
          </c:val>
        </c:ser>
        <c:dLbls>
          <c:showLegendKey val="0"/>
          <c:showVal val="0"/>
          <c:showCatName val="0"/>
          <c:showSerName val="0"/>
          <c:showPercent val="0"/>
          <c:showBubbleSize val="0"/>
        </c:dLbls>
        <c:gapWidth val="150"/>
        <c:axId val="96945664"/>
        <c:axId val="93888512"/>
      </c:barChart>
      <c:catAx>
        <c:axId val="96945664"/>
        <c:scaling>
          <c:orientation val="minMax"/>
        </c:scaling>
        <c:delete val="0"/>
        <c:axPos val="b"/>
        <c:majorTickMark val="out"/>
        <c:minorTickMark val="none"/>
        <c:tickLblPos val="nextTo"/>
        <c:txPr>
          <a:bodyPr/>
          <a:lstStyle/>
          <a:p>
            <a:pPr>
              <a:defRPr sz="1000"/>
            </a:pPr>
            <a:endParaRPr lang="fr-FR"/>
          </a:p>
        </c:txPr>
        <c:crossAx val="93888512"/>
        <c:crosses val="autoZero"/>
        <c:auto val="1"/>
        <c:lblAlgn val="ctr"/>
        <c:lblOffset val="100"/>
        <c:noMultiLvlLbl val="0"/>
      </c:catAx>
      <c:valAx>
        <c:axId val="93888512"/>
        <c:scaling>
          <c:orientation val="minMax"/>
          <c:max val="1.75"/>
        </c:scaling>
        <c:delete val="0"/>
        <c:axPos val="l"/>
        <c:majorGridlines/>
        <c:numFmt formatCode="#,##0.00" sourceLinked="0"/>
        <c:majorTickMark val="out"/>
        <c:minorTickMark val="none"/>
        <c:tickLblPos val="nextTo"/>
        <c:crossAx val="96945664"/>
        <c:crosses val="autoZero"/>
        <c:crossBetween val="between"/>
        <c:majorUnit val="0.25"/>
      </c:valAx>
      <c:spPr>
        <a:solidFill>
          <a:schemeClr val="bg1"/>
        </a:solidFill>
        <a:ln>
          <a:solidFill>
            <a:schemeClr val="tx1"/>
          </a:solidFill>
        </a:ln>
      </c:spPr>
    </c:plotArea>
    <c:legend>
      <c:legendPos val="b"/>
      <c:layout>
        <c:manualLayout>
          <c:xMode val="edge"/>
          <c:yMode val="edge"/>
          <c:x val="0.10376052631578946"/>
          <c:y val="0.86926630689993845"/>
          <c:w val="0.82002719298245619"/>
          <c:h val="9.5864950776715974E-2"/>
        </c:manualLayout>
      </c:layout>
      <c:overlay val="0"/>
    </c:legend>
    <c:plotVisOnly val="1"/>
    <c:dispBlanksAs val="gap"/>
    <c:showDLblsOverMax val="0"/>
  </c:chart>
  <c:txPr>
    <a:bodyPr/>
    <a:lstStyle/>
    <a:p>
      <a:pPr>
        <a:defRPr sz="12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54800201256893E-2"/>
          <c:y val="3.1705913477744714E-2"/>
          <c:w val="0.92533247026232812"/>
          <c:h val="0.78422907056893731"/>
        </c:manualLayout>
      </c:layout>
      <c:lineChart>
        <c:grouping val="standard"/>
        <c:varyColors val="0"/>
        <c:ser>
          <c:idx val="0"/>
          <c:order val="0"/>
          <c:tx>
            <c:strRef>
              <c:f>Sheet1!$B$1</c:f>
              <c:strCache>
                <c:ptCount val="1"/>
                <c:pt idx="0">
                  <c:v>Zone euro</c:v>
                </c:pt>
              </c:strCache>
            </c:strRef>
          </c:tx>
          <c:spPr>
            <a:ln>
              <a:solidFill>
                <a:srgbClr val="00B0F0"/>
              </a:solidFill>
            </a:ln>
          </c:spPr>
          <c:marker>
            <c:symbol val="none"/>
          </c:marker>
          <c:cat>
            <c:numRef>
              <c:f>Sheet1!$A$2:$A$37</c:f>
              <c:numCache>
                <c:formatCode>General</c:formatCode>
                <c:ptCount val="36"/>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pt idx="28">
                  <c:v>2014</c:v>
                </c:pt>
                <c:pt idx="29">
                  <c:v>2014</c:v>
                </c:pt>
                <c:pt idx="30">
                  <c:v>2014</c:v>
                </c:pt>
                <c:pt idx="31">
                  <c:v>2014</c:v>
                </c:pt>
                <c:pt idx="32">
                  <c:v>2015</c:v>
                </c:pt>
                <c:pt idx="33">
                  <c:v>2015</c:v>
                </c:pt>
                <c:pt idx="34">
                  <c:v>2015</c:v>
                </c:pt>
                <c:pt idx="35">
                  <c:v>2015</c:v>
                </c:pt>
              </c:numCache>
            </c:numRef>
          </c:cat>
          <c:val>
            <c:numRef>
              <c:f>Sheet1!$B$2:$B$37</c:f>
              <c:numCache>
                <c:formatCode>General</c:formatCode>
                <c:ptCount val="36"/>
                <c:pt idx="0">
                  <c:v>97.868756399999995</c:v>
                </c:pt>
                <c:pt idx="1">
                  <c:v>98.4644136</c:v>
                </c:pt>
                <c:pt idx="2">
                  <c:v>98.936470799999995</c:v>
                </c:pt>
                <c:pt idx="3">
                  <c:v>99.433042599999993</c:v>
                </c:pt>
                <c:pt idx="4">
                  <c:v>100</c:v>
                </c:pt>
                <c:pt idx="5">
                  <c:v>99.658411299999997</c:v>
                </c:pt>
                <c:pt idx="6">
                  <c:v>99.119171300000005</c:v>
                </c:pt>
                <c:pt idx="7">
                  <c:v>97.320435700000004</c:v>
                </c:pt>
                <c:pt idx="8">
                  <c:v>94.478621899999993</c:v>
                </c:pt>
                <c:pt idx="9">
                  <c:v>94.285919100000001</c:v>
                </c:pt>
                <c:pt idx="10">
                  <c:v>94.576063300000001</c:v>
                </c:pt>
                <c:pt idx="11">
                  <c:v>95.051619700000003</c:v>
                </c:pt>
                <c:pt idx="12">
                  <c:v>95.453043699999995</c:v>
                </c:pt>
                <c:pt idx="13">
                  <c:v>96.3727734</c:v>
                </c:pt>
                <c:pt idx="14">
                  <c:v>96.818140099999994</c:v>
                </c:pt>
                <c:pt idx="15">
                  <c:v>97.317610299999998</c:v>
                </c:pt>
                <c:pt idx="16">
                  <c:v>98.152527399999997</c:v>
                </c:pt>
                <c:pt idx="17">
                  <c:v>98.144165099999995</c:v>
                </c:pt>
                <c:pt idx="18">
                  <c:v>98.128402500000007</c:v>
                </c:pt>
                <c:pt idx="19">
                  <c:v>97.8161956</c:v>
                </c:pt>
                <c:pt idx="20">
                  <c:v>97.654376499999998</c:v>
                </c:pt>
                <c:pt idx="21">
                  <c:v>97.335463500000003</c:v>
                </c:pt>
                <c:pt idx="22">
                  <c:v>97.191099699999995</c:v>
                </c:pt>
                <c:pt idx="23">
                  <c:v>96.769618399999999</c:v>
                </c:pt>
                <c:pt idx="24">
                  <c:v>96.531426100000004</c:v>
                </c:pt>
                <c:pt idx="25">
                  <c:v>96.903037999999995</c:v>
                </c:pt>
                <c:pt idx="26">
                  <c:v>97.141538800000006</c:v>
                </c:pt>
                <c:pt idx="27">
                  <c:v>97.333799099999993</c:v>
                </c:pt>
                <c:pt idx="28">
                  <c:v>97.557568399999994</c:v>
                </c:pt>
                <c:pt idx="29">
                  <c:v>97.612812500000004</c:v>
                </c:pt>
                <c:pt idx="30">
                  <c:v>97.894038199999997</c:v>
                </c:pt>
                <c:pt idx="31">
                  <c:v>98.253110699999993</c:v>
                </c:pt>
                <c:pt idx="32">
                  <c:v>98.785348200000001</c:v>
                </c:pt>
                <c:pt idx="33">
                  <c:v>99.168379200000004</c:v>
                </c:pt>
                <c:pt idx="34">
                  <c:v>99.454926700000001</c:v>
                </c:pt>
              </c:numCache>
            </c:numRef>
          </c:val>
          <c:smooth val="0"/>
        </c:ser>
        <c:ser>
          <c:idx val="1"/>
          <c:order val="1"/>
          <c:tx>
            <c:strRef>
              <c:f>Sheet1!$C$1</c:f>
              <c:strCache>
                <c:ptCount val="1"/>
                <c:pt idx="0">
                  <c:v>Belgique</c:v>
                </c:pt>
              </c:strCache>
            </c:strRef>
          </c:tx>
          <c:spPr>
            <a:ln>
              <a:solidFill>
                <a:srgbClr val="224585"/>
              </a:solidFill>
            </a:ln>
          </c:spPr>
          <c:marker>
            <c:symbol val="none"/>
          </c:marker>
          <c:cat>
            <c:numRef>
              <c:f>Sheet1!$A$2:$A$37</c:f>
              <c:numCache>
                <c:formatCode>General</c:formatCode>
                <c:ptCount val="36"/>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pt idx="28">
                  <c:v>2014</c:v>
                </c:pt>
                <c:pt idx="29">
                  <c:v>2014</c:v>
                </c:pt>
                <c:pt idx="30">
                  <c:v>2014</c:v>
                </c:pt>
                <c:pt idx="31">
                  <c:v>2014</c:v>
                </c:pt>
                <c:pt idx="32">
                  <c:v>2015</c:v>
                </c:pt>
                <c:pt idx="33">
                  <c:v>2015</c:v>
                </c:pt>
                <c:pt idx="34">
                  <c:v>2015</c:v>
                </c:pt>
                <c:pt idx="35">
                  <c:v>2015</c:v>
                </c:pt>
              </c:numCache>
            </c:numRef>
          </c:cat>
          <c:val>
            <c:numRef>
              <c:f>Sheet1!$C$2:$C$37</c:f>
              <c:numCache>
                <c:formatCode>General</c:formatCode>
                <c:ptCount val="36"/>
                <c:pt idx="0">
                  <c:v>97.834908049999996</c:v>
                </c:pt>
                <c:pt idx="1">
                  <c:v>98.166118109999999</c:v>
                </c:pt>
                <c:pt idx="2">
                  <c:v>98.870894669999998</c:v>
                </c:pt>
                <c:pt idx="3">
                  <c:v>99.359413119999999</c:v>
                </c:pt>
                <c:pt idx="4">
                  <c:v>100</c:v>
                </c:pt>
                <c:pt idx="5">
                  <c:v>100.11484277</c:v>
                </c:pt>
                <c:pt idx="6">
                  <c:v>99.570540429999994</c:v>
                </c:pt>
                <c:pt idx="7">
                  <c:v>97.486231419999996</c:v>
                </c:pt>
                <c:pt idx="8">
                  <c:v>96.373719339999994</c:v>
                </c:pt>
                <c:pt idx="9">
                  <c:v>96.269138190000007</c:v>
                </c:pt>
                <c:pt idx="10">
                  <c:v>97.274012459999994</c:v>
                </c:pt>
                <c:pt idx="11">
                  <c:v>98.187842169999996</c:v>
                </c:pt>
                <c:pt idx="12">
                  <c:v>98.575927780000001</c:v>
                </c:pt>
                <c:pt idx="13">
                  <c:v>99.574688739999999</c:v>
                </c:pt>
                <c:pt idx="14">
                  <c:v>100.00513081</c:v>
                </c:pt>
                <c:pt idx="15">
                  <c:v>100.40980967</c:v>
                </c:pt>
                <c:pt idx="16">
                  <c:v>101.21294492</c:v>
                </c:pt>
                <c:pt idx="17">
                  <c:v>101.42199807</c:v>
                </c:pt>
                <c:pt idx="18">
                  <c:v>101.49230106</c:v>
                </c:pt>
                <c:pt idx="19">
                  <c:v>101.59895637</c:v>
                </c:pt>
                <c:pt idx="20">
                  <c:v>101.88453498</c:v>
                </c:pt>
                <c:pt idx="21">
                  <c:v>101.58334560999999</c:v>
                </c:pt>
                <c:pt idx="22">
                  <c:v>101.43018553</c:v>
                </c:pt>
                <c:pt idx="23">
                  <c:v>101.44164797000001</c:v>
                </c:pt>
                <c:pt idx="24">
                  <c:v>101.21600157</c:v>
                </c:pt>
                <c:pt idx="25">
                  <c:v>101.42712888</c:v>
                </c:pt>
                <c:pt idx="26">
                  <c:v>101.69207508</c:v>
                </c:pt>
                <c:pt idx="27">
                  <c:v>102.07186407</c:v>
                </c:pt>
                <c:pt idx="28">
                  <c:v>102.50034114</c:v>
                </c:pt>
                <c:pt idx="29">
                  <c:v>102.75491657000001</c:v>
                </c:pt>
                <c:pt idx="30">
                  <c:v>103.16166959</c:v>
                </c:pt>
                <c:pt idx="31">
                  <c:v>103.46897226</c:v>
                </c:pt>
                <c:pt idx="32">
                  <c:v>103.79494233</c:v>
                </c:pt>
                <c:pt idx="33">
                  <c:v>104.30933315999999</c:v>
                </c:pt>
                <c:pt idx="34">
                  <c:v>104.529782</c:v>
                </c:pt>
                <c:pt idx="35">
                  <c:v>104.85358840000001</c:v>
                </c:pt>
              </c:numCache>
            </c:numRef>
          </c:val>
          <c:smooth val="0"/>
        </c:ser>
        <c:ser>
          <c:idx val="2"/>
          <c:order val="2"/>
          <c:tx>
            <c:strRef>
              <c:f>Sheet1!$D$1</c:f>
              <c:strCache>
                <c:ptCount val="1"/>
                <c:pt idx="0">
                  <c:v>Allemagne</c:v>
                </c:pt>
              </c:strCache>
            </c:strRef>
          </c:tx>
          <c:spPr>
            <a:ln>
              <a:solidFill>
                <a:srgbClr val="C00000"/>
              </a:solidFill>
            </a:ln>
          </c:spPr>
          <c:marker>
            <c:symbol val="none"/>
          </c:marker>
          <c:cat>
            <c:numRef>
              <c:f>Sheet1!$A$2:$A$37</c:f>
              <c:numCache>
                <c:formatCode>General</c:formatCode>
                <c:ptCount val="36"/>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pt idx="28">
                  <c:v>2014</c:v>
                </c:pt>
                <c:pt idx="29">
                  <c:v>2014</c:v>
                </c:pt>
                <c:pt idx="30">
                  <c:v>2014</c:v>
                </c:pt>
                <c:pt idx="31">
                  <c:v>2014</c:v>
                </c:pt>
                <c:pt idx="32">
                  <c:v>2015</c:v>
                </c:pt>
                <c:pt idx="33">
                  <c:v>2015</c:v>
                </c:pt>
                <c:pt idx="34">
                  <c:v>2015</c:v>
                </c:pt>
                <c:pt idx="35">
                  <c:v>2015</c:v>
                </c:pt>
              </c:numCache>
            </c:numRef>
          </c:cat>
          <c:val>
            <c:numRef>
              <c:f>Sheet1!$D$2:$D$37</c:f>
              <c:numCache>
                <c:formatCode>General</c:formatCode>
                <c:ptCount val="36"/>
                <c:pt idx="0">
                  <c:v>97.325750729999996</c:v>
                </c:pt>
                <c:pt idx="1">
                  <c:v>98.018077969999993</c:v>
                </c:pt>
                <c:pt idx="2">
                  <c:v>98.837166589999995</c:v>
                </c:pt>
                <c:pt idx="3">
                  <c:v>99.158945459999998</c:v>
                </c:pt>
                <c:pt idx="4">
                  <c:v>100</c:v>
                </c:pt>
                <c:pt idx="5">
                  <c:v>99.736726379999993</c:v>
                </c:pt>
                <c:pt idx="6">
                  <c:v>99.366178009999999</c:v>
                </c:pt>
                <c:pt idx="7">
                  <c:v>97.415897189999995</c:v>
                </c:pt>
                <c:pt idx="8">
                  <c:v>93.076682239999997</c:v>
                </c:pt>
                <c:pt idx="9">
                  <c:v>93.144953479999998</c:v>
                </c:pt>
                <c:pt idx="10">
                  <c:v>93.691017599999995</c:v>
                </c:pt>
                <c:pt idx="11">
                  <c:v>94.539404189999999</c:v>
                </c:pt>
                <c:pt idx="12">
                  <c:v>95.278006520000005</c:v>
                </c:pt>
                <c:pt idx="13">
                  <c:v>97.208740230000004</c:v>
                </c:pt>
                <c:pt idx="14">
                  <c:v>97.97907447</c:v>
                </c:pt>
                <c:pt idx="15">
                  <c:v>98.749408709999997</c:v>
                </c:pt>
                <c:pt idx="16">
                  <c:v>100.58993549</c:v>
                </c:pt>
                <c:pt idx="17">
                  <c:v>100.76545124</c:v>
                </c:pt>
                <c:pt idx="18">
                  <c:v>101.17498799000001</c:v>
                </c:pt>
                <c:pt idx="19">
                  <c:v>101.14573537</c:v>
                </c:pt>
                <c:pt idx="20">
                  <c:v>101.53821942</c:v>
                </c:pt>
                <c:pt idx="21">
                  <c:v>101.59673979</c:v>
                </c:pt>
                <c:pt idx="22">
                  <c:v>101.76250467</c:v>
                </c:pt>
                <c:pt idx="23">
                  <c:v>101.26519492</c:v>
                </c:pt>
                <c:pt idx="24">
                  <c:v>100.99215531</c:v>
                </c:pt>
                <c:pt idx="25">
                  <c:v>101.90876779</c:v>
                </c:pt>
                <c:pt idx="26">
                  <c:v>102.28905191</c:v>
                </c:pt>
                <c:pt idx="27">
                  <c:v>102.62059678</c:v>
                </c:pt>
                <c:pt idx="28">
                  <c:v>103.35436146000001</c:v>
                </c:pt>
                <c:pt idx="29">
                  <c:v>103.29585621</c:v>
                </c:pt>
                <c:pt idx="30">
                  <c:v>103.49088883</c:v>
                </c:pt>
                <c:pt idx="31">
                  <c:v>104.12472594</c:v>
                </c:pt>
                <c:pt idx="32">
                  <c:v>104.48552343</c:v>
                </c:pt>
                <c:pt idx="33">
                  <c:v>104.94382967</c:v>
                </c:pt>
                <c:pt idx="34">
                  <c:v>105.27537454</c:v>
                </c:pt>
              </c:numCache>
            </c:numRef>
          </c:val>
          <c:smooth val="0"/>
        </c:ser>
        <c:ser>
          <c:idx val="3"/>
          <c:order val="3"/>
          <c:tx>
            <c:strRef>
              <c:f>Sheet1!$E$1</c:f>
              <c:strCache>
                <c:ptCount val="1"/>
                <c:pt idx="0">
                  <c:v>France</c:v>
                </c:pt>
              </c:strCache>
            </c:strRef>
          </c:tx>
          <c:spPr>
            <a:ln>
              <a:solidFill>
                <a:srgbClr val="DC911B"/>
              </a:solidFill>
            </a:ln>
          </c:spPr>
          <c:marker>
            <c:symbol val="none"/>
          </c:marker>
          <c:cat>
            <c:numRef>
              <c:f>Sheet1!$A$2:$A$37</c:f>
              <c:numCache>
                <c:formatCode>General</c:formatCode>
                <c:ptCount val="36"/>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pt idx="28">
                  <c:v>2014</c:v>
                </c:pt>
                <c:pt idx="29">
                  <c:v>2014</c:v>
                </c:pt>
                <c:pt idx="30">
                  <c:v>2014</c:v>
                </c:pt>
                <c:pt idx="31">
                  <c:v>2014</c:v>
                </c:pt>
                <c:pt idx="32">
                  <c:v>2015</c:v>
                </c:pt>
                <c:pt idx="33">
                  <c:v>2015</c:v>
                </c:pt>
                <c:pt idx="34">
                  <c:v>2015</c:v>
                </c:pt>
                <c:pt idx="35">
                  <c:v>2015</c:v>
                </c:pt>
              </c:numCache>
            </c:numRef>
          </c:cat>
          <c:val>
            <c:numRef>
              <c:f>Sheet1!$E$2:$E$37</c:f>
              <c:numCache>
                <c:formatCode>General</c:formatCode>
                <c:ptCount val="36"/>
                <c:pt idx="0">
                  <c:v>98.207830200000004</c:v>
                </c:pt>
                <c:pt idx="1">
                  <c:v>98.850322840000004</c:v>
                </c:pt>
                <c:pt idx="2">
                  <c:v>99.255795559999996</c:v>
                </c:pt>
                <c:pt idx="3">
                  <c:v>99.527668460000001</c:v>
                </c:pt>
                <c:pt idx="4">
                  <c:v>100</c:v>
                </c:pt>
                <c:pt idx="5">
                  <c:v>99.451718409999998</c:v>
                </c:pt>
                <c:pt idx="6">
                  <c:v>99.158914089999996</c:v>
                </c:pt>
                <c:pt idx="7">
                  <c:v>97.590588789999998</c:v>
                </c:pt>
                <c:pt idx="8">
                  <c:v>96.047848529999996</c:v>
                </c:pt>
                <c:pt idx="9">
                  <c:v>95.981500229999995</c:v>
                </c:pt>
                <c:pt idx="10">
                  <c:v>96.109877019999999</c:v>
                </c:pt>
                <c:pt idx="11">
                  <c:v>96.749424340000004</c:v>
                </c:pt>
                <c:pt idx="12">
                  <c:v>97.149026050000003</c:v>
                </c:pt>
                <c:pt idx="13">
                  <c:v>97.762831250000005</c:v>
                </c:pt>
                <c:pt idx="14">
                  <c:v>98.351090679999999</c:v>
                </c:pt>
                <c:pt idx="15">
                  <c:v>98.864892370000007</c:v>
                </c:pt>
                <c:pt idx="16">
                  <c:v>99.994737689999994</c:v>
                </c:pt>
                <c:pt idx="17">
                  <c:v>99.919239259999998</c:v>
                </c:pt>
                <c:pt idx="18">
                  <c:v>100.10196706000001</c:v>
                </c:pt>
                <c:pt idx="19">
                  <c:v>100.32512432999999</c:v>
                </c:pt>
                <c:pt idx="20">
                  <c:v>100.37815977</c:v>
                </c:pt>
                <c:pt idx="21">
                  <c:v>100.10762208</c:v>
                </c:pt>
                <c:pt idx="22">
                  <c:v>100.37941644</c:v>
                </c:pt>
                <c:pt idx="23">
                  <c:v>100.33268399000001</c:v>
                </c:pt>
                <c:pt idx="24">
                  <c:v>100.48853081999999</c:v>
                </c:pt>
                <c:pt idx="25">
                  <c:v>101.26248301</c:v>
                </c:pt>
                <c:pt idx="26">
                  <c:v>101.14533772</c:v>
                </c:pt>
                <c:pt idx="27">
                  <c:v>101.29996715</c:v>
                </c:pt>
                <c:pt idx="28">
                  <c:v>101.15711901</c:v>
                </c:pt>
                <c:pt idx="29">
                  <c:v>101.05281533</c:v>
                </c:pt>
                <c:pt idx="30">
                  <c:v>101.30069365999999</c:v>
                </c:pt>
                <c:pt idx="31">
                  <c:v>101.38194529</c:v>
                </c:pt>
                <c:pt idx="32">
                  <c:v>102.09518457</c:v>
                </c:pt>
                <c:pt idx="33">
                  <c:v>102.11590001</c:v>
                </c:pt>
                <c:pt idx="34">
                  <c:v>102.37589344</c:v>
                </c:pt>
              </c:numCache>
            </c:numRef>
          </c:val>
          <c:smooth val="0"/>
        </c:ser>
        <c:ser>
          <c:idx val="4"/>
          <c:order val="4"/>
          <c:tx>
            <c:strRef>
              <c:f>Sheet1!$F$1</c:f>
              <c:strCache>
                <c:ptCount val="1"/>
                <c:pt idx="0">
                  <c:v>Pays-Bas</c:v>
                </c:pt>
              </c:strCache>
            </c:strRef>
          </c:tx>
          <c:spPr>
            <a:ln>
              <a:solidFill>
                <a:srgbClr val="188C58"/>
              </a:solidFill>
            </a:ln>
          </c:spPr>
          <c:marker>
            <c:symbol val="none"/>
          </c:marker>
          <c:cat>
            <c:numRef>
              <c:f>Sheet1!$A$2:$A$37</c:f>
              <c:numCache>
                <c:formatCode>General</c:formatCode>
                <c:ptCount val="36"/>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pt idx="28">
                  <c:v>2014</c:v>
                </c:pt>
                <c:pt idx="29">
                  <c:v>2014</c:v>
                </c:pt>
                <c:pt idx="30">
                  <c:v>2014</c:v>
                </c:pt>
                <c:pt idx="31">
                  <c:v>2014</c:v>
                </c:pt>
                <c:pt idx="32">
                  <c:v>2015</c:v>
                </c:pt>
                <c:pt idx="33">
                  <c:v>2015</c:v>
                </c:pt>
                <c:pt idx="34">
                  <c:v>2015</c:v>
                </c:pt>
                <c:pt idx="35">
                  <c:v>2015</c:v>
                </c:pt>
              </c:numCache>
            </c:numRef>
          </c:cat>
          <c:val>
            <c:numRef>
              <c:f>Sheet1!$F$2:$F$37</c:f>
              <c:numCache>
                <c:formatCode>General</c:formatCode>
                <c:ptCount val="36"/>
                <c:pt idx="0">
                  <c:v>97.003662969999993</c:v>
                </c:pt>
                <c:pt idx="1">
                  <c:v>97.417144640000004</c:v>
                </c:pt>
                <c:pt idx="2">
                  <c:v>98.651228369999998</c:v>
                </c:pt>
                <c:pt idx="3">
                  <c:v>100.0531134</c:v>
                </c:pt>
                <c:pt idx="4">
                  <c:v>100</c:v>
                </c:pt>
                <c:pt idx="5">
                  <c:v>100.36339449</c:v>
                </c:pt>
                <c:pt idx="6">
                  <c:v>100.09393661</c:v>
                </c:pt>
                <c:pt idx="7">
                  <c:v>99.344728829999994</c:v>
                </c:pt>
                <c:pt idx="8">
                  <c:v>96.050709710000007</c:v>
                </c:pt>
                <c:pt idx="9">
                  <c:v>95.874076770000002</c:v>
                </c:pt>
                <c:pt idx="10">
                  <c:v>96.143719930000003</c:v>
                </c:pt>
                <c:pt idx="11">
                  <c:v>96.675224510000007</c:v>
                </c:pt>
                <c:pt idx="12">
                  <c:v>96.609944429999999</c:v>
                </c:pt>
                <c:pt idx="13">
                  <c:v>97.142375419999993</c:v>
                </c:pt>
                <c:pt idx="14">
                  <c:v>97.452594739999995</c:v>
                </c:pt>
                <c:pt idx="15">
                  <c:v>98.606884859999994</c:v>
                </c:pt>
                <c:pt idx="16">
                  <c:v>99.323483469999999</c:v>
                </c:pt>
                <c:pt idx="17">
                  <c:v>99.236278679999998</c:v>
                </c:pt>
                <c:pt idx="18">
                  <c:v>99.241466500000001</c:v>
                </c:pt>
                <c:pt idx="19">
                  <c:v>98.499484609999996</c:v>
                </c:pt>
                <c:pt idx="20">
                  <c:v>98.294812739999998</c:v>
                </c:pt>
                <c:pt idx="21">
                  <c:v>98.44982976</c:v>
                </c:pt>
                <c:pt idx="22">
                  <c:v>98.099775379999997</c:v>
                </c:pt>
                <c:pt idx="23">
                  <c:v>97.265894959999997</c:v>
                </c:pt>
                <c:pt idx="24">
                  <c:v>97.544740320000002</c:v>
                </c:pt>
                <c:pt idx="25">
                  <c:v>97.172143629999994</c:v>
                </c:pt>
                <c:pt idx="26">
                  <c:v>97.635712459999993</c:v>
                </c:pt>
                <c:pt idx="27">
                  <c:v>98.140969150000004</c:v>
                </c:pt>
                <c:pt idx="28">
                  <c:v>97.762999350000001</c:v>
                </c:pt>
                <c:pt idx="29">
                  <c:v>98.254545359999995</c:v>
                </c:pt>
                <c:pt idx="30">
                  <c:v>98.762828279999994</c:v>
                </c:pt>
                <c:pt idx="31">
                  <c:v>99.660259499999995</c:v>
                </c:pt>
                <c:pt idx="32">
                  <c:v>100.27273115</c:v>
                </c:pt>
                <c:pt idx="33">
                  <c:v>100.41150535</c:v>
                </c:pt>
                <c:pt idx="34">
                  <c:v>100.55855536</c:v>
                </c:pt>
              </c:numCache>
            </c:numRef>
          </c:val>
          <c:smooth val="0"/>
        </c:ser>
        <c:dLbls>
          <c:showLegendKey val="0"/>
          <c:showVal val="0"/>
          <c:showCatName val="0"/>
          <c:showSerName val="0"/>
          <c:showPercent val="0"/>
          <c:showBubbleSize val="0"/>
        </c:dLbls>
        <c:marker val="1"/>
        <c:smooth val="0"/>
        <c:axId val="97008640"/>
        <c:axId val="93891968"/>
      </c:lineChart>
      <c:catAx>
        <c:axId val="97008640"/>
        <c:scaling>
          <c:orientation val="minMax"/>
        </c:scaling>
        <c:delete val="0"/>
        <c:axPos val="b"/>
        <c:numFmt formatCode="General" sourceLinked="1"/>
        <c:majorTickMark val="out"/>
        <c:minorTickMark val="none"/>
        <c:tickLblPos val="nextTo"/>
        <c:txPr>
          <a:bodyPr rot="60000"/>
          <a:lstStyle/>
          <a:p>
            <a:pPr marL="180000">
              <a:defRPr/>
            </a:pPr>
            <a:endParaRPr lang="fr-FR"/>
          </a:p>
        </c:txPr>
        <c:crossAx val="93891968"/>
        <c:crosses val="autoZero"/>
        <c:auto val="1"/>
        <c:lblAlgn val="ctr"/>
        <c:lblOffset val="100"/>
        <c:tickLblSkip val="4"/>
        <c:tickMarkSkip val="4"/>
        <c:noMultiLvlLbl val="0"/>
      </c:catAx>
      <c:valAx>
        <c:axId val="93891968"/>
        <c:scaling>
          <c:orientation val="minMax"/>
          <c:max val="106"/>
          <c:min val="90"/>
        </c:scaling>
        <c:delete val="0"/>
        <c:axPos val="l"/>
        <c:majorGridlines>
          <c:spPr>
            <a:ln>
              <a:solidFill>
                <a:schemeClr val="bg1">
                  <a:lumMod val="50000"/>
                </a:schemeClr>
              </a:solidFill>
            </a:ln>
          </c:spPr>
        </c:majorGridlines>
        <c:numFmt formatCode="General" sourceLinked="1"/>
        <c:majorTickMark val="out"/>
        <c:minorTickMark val="none"/>
        <c:tickLblPos val="nextTo"/>
        <c:spPr>
          <a:ln>
            <a:solidFill>
              <a:schemeClr val="bg1">
                <a:lumMod val="65000"/>
              </a:schemeClr>
            </a:solidFill>
          </a:ln>
        </c:spPr>
        <c:crossAx val="97008640"/>
        <c:crosses val="autoZero"/>
        <c:crossBetween val="between"/>
        <c:minorUnit val="2"/>
      </c:valAx>
      <c:spPr>
        <a:solidFill>
          <a:schemeClr val="bg1"/>
        </a:solidFill>
        <a:ln>
          <a:solidFill>
            <a:schemeClr val="tx1"/>
          </a:solidFill>
        </a:ln>
      </c:spPr>
    </c:plotArea>
    <c:legend>
      <c:legendPos val="b"/>
      <c:overlay val="0"/>
    </c:legend>
    <c:plotVisOnly val="1"/>
    <c:dispBlanksAs val="gap"/>
    <c:showDLblsOverMax val="0"/>
  </c:chart>
  <c:txPr>
    <a:bodyPr/>
    <a:lstStyle/>
    <a:p>
      <a:pPr>
        <a:defRPr sz="12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38636363636359E-2"/>
          <c:y val="3.1756401097868182E-2"/>
          <c:w val="0.85820921717171716"/>
          <c:h val="0.78015916666666663"/>
        </c:manualLayout>
      </c:layout>
      <c:barChart>
        <c:barDir val="col"/>
        <c:grouping val="stacked"/>
        <c:varyColors val="0"/>
        <c:ser>
          <c:idx val="0"/>
          <c:order val="0"/>
          <c:tx>
            <c:strRef>
              <c:f>Sheet1!$A$2</c:f>
              <c:strCache>
                <c:ptCount val="1"/>
                <c:pt idx="0">
                  <c:v>Emploi intérieur</c:v>
                </c:pt>
              </c:strCache>
            </c:strRef>
          </c:tx>
          <c:spPr>
            <a:solidFill>
              <a:srgbClr val="9E89BC"/>
            </a:solidFill>
            <a:ln>
              <a:noFill/>
            </a:ln>
          </c:spPr>
          <c:invertIfNegative val="0"/>
          <c:cat>
            <c:numRef>
              <c:f>Sheet1!$B$1:$U$1</c:f>
              <c:numCache>
                <c:formatCode>General</c:formatCode>
                <c:ptCount val="20"/>
                <c:pt idx="0">
                  <c:v>2011</c:v>
                </c:pt>
                <c:pt idx="4">
                  <c:v>2012</c:v>
                </c:pt>
                <c:pt idx="8">
                  <c:v>2013</c:v>
                </c:pt>
                <c:pt idx="12">
                  <c:v>2014</c:v>
                </c:pt>
                <c:pt idx="16">
                  <c:v>2015</c:v>
                </c:pt>
              </c:numCache>
            </c:numRef>
          </c:cat>
          <c:val>
            <c:numRef>
              <c:f>Sheet1!$B$2:$U$2</c:f>
              <c:numCache>
                <c:formatCode>General</c:formatCode>
                <c:ptCount val="20"/>
                <c:pt idx="0">
                  <c:v>1.4536746789999999</c:v>
                </c:pt>
                <c:pt idx="1">
                  <c:v>1.5224349639999999</c:v>
                </c:pt>
                <c:pt idx="2">
                  <c:v>1.352547739</c:v>
                </c:pt>
                <c:pt idx="3">
                  <c:v>1.1518006869999999</c:v>
                </c:pt>
                <c:pt idx="4">
                  <c:v>0.80373821199999995</c:v>
                </c:pt>
                <c:pt idx="5">
                  <c:v>0.43901279399999998</c:v>
                </c:pt>
                <c:pt idx="6">
                  <c:v>0.19535828</c:v>
                </c:pt>
                <c:pt idx="7">
                  <c:v>-1.7241286000000001E-2</c:v>
                </c:pt>
                <c:pt idx="8">
                  <c:v>-0.289487985</c:v>
                </c:pt>
                <c:pt idx="9">
                  <c:v>-0.572863542</c:v>
                </c:pt>
                <c:pt idx="10">
                  <c:v>-0.42182872799999999</c:v>
                </c:pt>
                <c:pt idx="11">
                  <c:v>-0.27339699299999998</c:v>
                </c:pt>
                <c:pt idx="12">
                  <c:v>-3.6395041000000003E-2</c:v>
                </c:pt>
                <c:pt idx="13">
                  <c:v>0.388984204</c:v>
                </c:pt>
                <c:pt idx="14">
                  <c:v>0.44965276999999998</c:v>
                </c:pt>
                <c:pt idx="15">
                  <c:v>0.57650496500000004</c:v>
                </c:pt>
                <c:pt idx="16">
                  <c:v>0.67525296899999998</c:v>
                </c:pt>
                <c:pt idx="17">
                  <c:v>0.77024940900000005</c:v>
                </c:pt>
                <c:pt idx="18">
                  <c:v>0.92140346100000003</c:v>
                </c:pt>
                <c:pt idx="19">
                  <c:v>0.92834171200000004</c:v>
                </c:pt>
              </c:numCache>
            </c:numRef>
          </c:val>
        </c:ser>
        <c:ser>
          <c:idx val="1"/>
          <c:order val="1"/>
          <c:tx>
            <c:strRef>
              <c:f>Sheet1!$A$3</c:f>
              <c:strCache>
                <c:ptCount val="1"/>
                <c:pt idx="0">
                  <c:v>Productivité horaire</c:v>
                </c:pt>
              </c:strCache>
            </c:strRef>
          </c:tx>
          <c:spPr>
            <a:solidFill>
              <a:srgbClr val="E4AC7B"/>
            </a:solidFill>
            <a:ln>
              <a:noFill/>
            </a:ln>
          </c:spPr>
          <c:invertIfNegative val="0"/>
          <c:cat>
            <c:numRef>
              <c:f>Sheet1!$B$1:$U$1</c:f>
              <c:numCache>
                <c:formatCode>General</c:formatCode>
                <c:ptCount val="20"/>
                <c:pt idx="0">
                  <c:v>2011</c:v>
                </c:pt>
                <c:pt idx="4">
                  <c:v>2012</c:v>
                </c:pt>
                <c:pt idx="8">
                  <c:v>2013</c:v>
                </c:pt>
                <c:pt idx="12">
                  <c:v>2014</c:v>
                </c:pt>
                <c:pt idx="16">
                  <c:v>2015</c:v>
                </c:pt>
              </c:numCache>
            </c:numRef>
          </c:cat>
          <c:val>
            <c:numRef>
              <c:f>Sheet1!$B$3:$U$3</c:f>
              <c:numCache>
                <c:formatCode>General</c:formatCode>
                <c:ptCount val="20"/>
                <c:pt idx="0">
                  <c:v>-0.610678257</c:v>
                </c:pt>
                <c:pt idx="1">
                  <c:v>0.21106219600000001</c:v>
                </c:pt>
                <c:pt idx="2">
                  <c:v>-0.406539031</c:v>
                </c:pt>
                <c:pt idx="3">
                  <c:v>-1.0518741410000001</c:v>
                </c:pt>
                <c:pt idx="4">
                  <c:v>0.247193414</c:v>
                </c:pt>
                <c:pt idx="5">
                  <c:v>-0.81672760200000005</c:v>
                </c:pt>
                <c:pt idx="6">
                  <c:v>-0.51530488900000004</c:v>
                </c:pt>
                <c:pt idx="7">
                  <c:v>0.166124683</c:v>
                </c:pt>
                <c:pt idx="8">
                  <c:v>-5.2469687000000001E-2</c:v>
                </c:pt>
                <c:pt idx="9">
                  <c:v>0.60486811699999998</c:v>
                </c:pt>
                <c:pt idx="10">
                  <c:v>0.85891189199999995</c:v>
                </c:pt>
                <c:pt idx="11">
                  <c:v>0.71976389799999996</c:v>
                </c:pt>
                <c:pt idx="12">
                  <c:v>0.25424993099999998</c:v>
                </c:pt>
                <c:pt idx="13">
                  <c:v>0.89634508400000001</c:v>
                </c:pt>
                <c:pt idx="14">
                  <c:v>1.137939663</c:v>
                </c:pt>
                <c:pt idx="15">
                  <c:v>1.215367026</c:v>
                </c:pt>
                <c:pt idx="16">
                  <c:v>0.87777418299999999</c:v>
                </c:pt>
                <c:pt idx="17">
                  <c:v>0.90330386799999995</c:v>
                </c:pt>
                <c:pt idx="18">
                  <c:v>0.81612232299999998</c:v>
                </c:pt>
                <c:pt idx="19">
                  <c:v>0.75930078899999998</c:v>
                </c:pt>
              </c:numCache>
            </c:numRef>
          </c:val>
        </c:ser>
        <c:ser>
          <c:idx val="2"/>
          <c:order val="2"/>
          <c:tx>
            <c:strRef>
              <c:f>Sheet1!$A$4</c:f>
              <c:strCache>
                <c:ptCount val="1"/>
                <c:pt idx="0">
                  <c:v>Durée moyenne de travail</c:v>
                </c:pt>
              </c:strCache>
            </c:strRef>
          </c:tx>
          <c:spPr>
            <a:solidFill>
              <a:srgbClr val="BFB934"/>
            </a:solidFill>
            <a:ln>
              <a:noFill/>
            </a:ln>
          </c:spPr>
          <c:invertIfNegative val="0"/>
          <c:cat>
            <c:numRef>
              <c:f>Sheet1!$B$1:$U$1</c:f>
              <c:numCache>
                <c:formatCode>General</c:formatCode>
                <c:ptCount val="20"/>
                <c:pt idx="0">
                  <c:v>2011</c:v>
                </c:pt>
                <c:pt idx="4">
                  <c:v>2012</c:v>
                </c:pt>
                <c:pt idx="8">
                  <c:v>2013</c:v>
                </c:pt>
                <c:pt idx="12">
                  <c:v>2014</c:v>
                </c:pt>
                <c:pt idx="16">
                  <c:v>2015</c:v>
                </c:pt>
              </c:numCache>
            </c:numRef>
          </c:cat>
          <c:val>
            <c:numRef>
              <c:f>Sheet1!$B$4:$U$4</c:f>
              <c:numCache>
                <c:formatCode>General</c:formatCode>
                <c:ptCount val="20"/>
                <c:pt idx="0">
                  <c:v>1.825738372</c:v>
                </c:pt>
                <c:pt idx="1">
                  <c:v>0.116719616</c:v>
                </c:pt>
                <c:pt idx="2">
                  <c:v>0.54190160700000001</c:v>
                </c:pt>
                <c:pt idx="3">
                  <c:v>1.0953936259999999</c:v>
                </c:pt>
                <c:pt idx="4">
                  <c:v>-0.38535104799999997</c:v>
                </c:pt>
                <c:pt idx="5">
                  <c:v>0.54288251399999998</c:v>
                </c:pt>
                <c:pt idx="6">
                  <c:v>0.26029634000000001</c:v>
                </c:pt>
                <c:pt idx="7">
                  <c:v>-0.30335891700000001</c:v>
                </c:pt>
                <c:pt idx="8">
                  <c:v>-0.31525615000000001</c:v>
                </c:pt>
                <c:pt idx="9">
                  <c:v>-0.182348702</c:v>
                </c:pt>
                <c:pt idx="10">
                  <c:v>-0.17442313300000001</c:v>
                </c:pt>
                <c:pt idx="11">
                  <c:v>0.17621183100000001</c:v>
                </c:pt>
                <c:pt idx="12">
                  <c:v>1.0492046209999999</c:v>
                </c:pt>
                <c:pt idx="13">
                  <c:v>2.0316297000000001E-2</c:v>
                </c:pt>
                <c:pt idx="14">
                  <c:v>-0.145098796</c:v>
                </c:pt>
                <c:pt idx="15">
                  <c:v>-0.42233155300000003</c:v>
                </c:pt>
                <c:pt idx="16">
                  <c:v>-0.28765760000000001</c:v>
                </c:pt>
                <c:pt idx="17">
                  <c:v>-0.14656318300000001</c:v>
                </c:pt>
                <c:pt idx="18">
                  <c:v>-0.41194757999999998</c:v>
                </c:pt>
                <c:pt idx="19">
                  <c:v>-0.35081195500000001</c:v>
                </c:pt>
              </c:numCache>
            </c:numRef>
          </c:val>
        </c:ser>
        <c:dLbls>
          <c:showLegendKey val="0"/>
          <c:showVal val="0"/>
          <c:showCatName val="0"/>
          <c:showSerName val="0"/>
          <c:showPercent val="0"/>
          <c:showBubbleSize val="0"/>
        </c:dLbls>
        <c:gapWidth val="71"/>
        <c:overlap val="100"/>
        <c:axId val="96854016"/>
        <c:axId val="93894272"/>
      </c:barChart>
      <c:lineChart>
        <c:grouping val="standard"/>
        <c:varyColors val="0"/>
        <c:ser>
          <c:idx val="3"/>
          <c:order val="3"/>
          <c:tx>
            <c:strRef>
              <c:f>Sheet1!$A$5</c:f>
              <c:strCache>
                <c:ptCount val="1"/>
                <c:pt idx="0">
                  <c:v>p.m. PIB à prix constants </c:v>
                </c:pt>
              </c:strCache>
            </c:strRef>
          </c:tx>
          <c:spPr>
            <a:ln>
              <a:solidFill>
                <a:srgbClr val="224585"/>
              </a:solidFill>
            </a:ln>
          </c:spPr>
          <c:marker>
            <c:symbol val="none"/>
          </c:marker>
          <c:cat>
            <c:numRef>
              <c:f>Sheet1!$B$1:$U$1</c:f>
              <c:numCache>
                <c:formatCode>General</c:formatCode>
                <c:ptCount val="20"/>
                <c:pt idx="0">
                  <c:v>2011</c:v>
                </c:pt>
                <c:pt idx="4">
                  <c:v>2012</c:v>
                </c:pt>
                <c:pt idx="8">
                  <c:v>2013</c:v>
                </c:pt>
                <c:pt idx="12">
                  <c:v>2014</c:v>
                </c:pt>
                <c:pt idx="16">
                  <c:v>2015</c:v>
                </c:pt>
              </c:numCache>
            </c:numRef>
          </c:cat>
          <c:val>
            <c:numRef>
              <c:f>Sheet1!$B$5:$U$5</c:f>
              <c:numCache>
                <c:formatCode>General</c:formatCode>
                <c:ptCount val="20"/>
                <c:pt idx="0">
                  <c:v>2.675086351</c:v>
                </c:pt>
                <c:pt idx="1">
                  <c:v>1.8554571419999999</c:v>
                </c:pt>
                <c:pt idx="2">
                  <c:v>1.4875083200000001</c:v>
                </c:pt>
                <c:pt idx="3">
                  <c:v>1.1841665539999999</c:v>
                </c:pt>
                <c:pt idx="4">
                  <c:v>0.66350993400000002</c:v>
                </c:pt>
                <c:pt idx="5">
                  <c:v>0.15951215499999999</c:v>
                </c:pt>
                <c:pt idx="6">
                  <c:v>-6.1492389000000001E-2</c:v>
                </c:pt>
                <c:pt idx="7">
                  <c:v>-0.15495572599999999</c:v>
                </c:pt>
                <c:pt idx="8">
                  <c:v>-0.65598436500000001</c:v>
                </c:pt>
                <c:pt idx="9">
                  <c:v>-0.15386123800000001</c:v>
                </c:pt>
                <c:pt idx="10">
                  <c:v>0.25828083899999998</c:v>
                </c:pt>
                <c:pt idx="11">
                  <c:v>0.621394008</c:v>
                </c:pt>
                <c:pt idx="12">
                  <c:v>1.26925175</c:v>
                </c:pt>
                <c:pt idx="13">
                  <c:v>1.309394065</c:v>
                </c:pt>
                <c:pt idx="14">
                  <c:v>1.445299412</c:v>
                </c:pt>
                <c:pt idx="15">
                  <c:v>1.368949857</c:v>
                </c:pt>
                <c:pt idx="16">
                  <c:v>1.2668122980000001</c:v>
                </c:pt>
                <c:pt idx="17">
                  <c:v>1.5314847760000001</c:v>
                </c:pt>
                <c:pt idx="18">
                  <c:v>1.3259093099999999</c:v>
                </c:pt>
                <c:pt idx="19">
                  <c:v>1.337934271</c:v>
                </c:pt>
              </c:numCache>
            </c:numRef>
          </c:val>
          <c:smooth val="0"/>
        </c:ser>
        <c:dLbls>
          <c:showLegendKey val="0"/>
          <c:showVal val="0"/>
          <c:showCatName val="0"/>
          <c:showSerName val="0"/>
          <c:showPercent val="0"/>
          <c:showBubbleSize val="0"/>
        </c:dLbls>
        <c:marker val="1"/>
        <c:smooth val="0"/>
        <c:axId val="96854016"/>
        <c:axId val="93894272"/>
      </c:lineChart>
      <c:catAx>
        <c:axId val="96854016"/>
        <c:scaling>
          <c:orientation val="minMax"/>
        </c:scaling>
        <c:delete val="0"/>
        <c:axPos val="b"/>
        <c:majorGridlines/>
        <c:numFmt formatCode="General" sourceLinked="1"/>
        <c:majorTickMark val="out"/>
        <c:minorTickMark val="none"/>
        <c:tickLblPos val="low"/>
        <c:txPr>
          <a:bodyPr rot="0" vert="horz"/>
          <a:lstStyle/>
          <a:p>
            <a:pPr marL="900000">
              <a:defRPr/>
            </a:pPr>
            <a:endParaRPr lang="fr-FR"/>
          </a:p>
        </c:txPr>
        <c:crossAx val="93894272"/>
        <c:crosses val="autoZero"/>
        <c:auto val="1"/>
        <c:lblAlgn val="ctr"/>
        <c:lblOffset val="100"/>
        <c:tickMarkSkip val="4"/>
        <c:noMultiLvlLbl val="0"/>
      </c:catAx>
      <c:valAx>
        <c:axId val="93894272"/>
        <c:scaling>
          <c:orientation val="minMax"/>
        </c:scaling>
        <c:delete val="0"/>
        <c:axPos val="l"/>
        <c:majorGridlines/>
        <c:numFmt formatCode="General" sourceLinked="1"/>
        <c:majorTickMark val="out"/>
        <c:minorTickMark val="none"/>
        <c:tickLblPos val="nextTo"/>
        <c:crossAx val="96854016"/>
        <c:crosses val="autoZero"/>
        <c:crossBetween val="between"/>
      </c:valAx>
      <c:spPr>
        <a:solidFill>
          <a:schemeClr val="bg1"/>
        </a:solidFill>
        <a:ln>
          <a:solidFill>
            <a:schemeClr val="tx1"/>
          </a:solidFill>
        </a:ln>
      </c:spPr>
    </c:plotArea>
    <c:legend>
      <c:legendPos val="b"/>
      <c:legendEntry>
        <c:idx val="3"/>
        <c:txPr>
          <a:bodyPr/>
          <a:lstStyle/>
          <a:p>
            <a:pPr>
              <a:defRPr i="1"/>
            </a:pPr>
            <a:endParaRPr lang="fr-FR"/>
          </a:p>
        </c:txPr>
      </c:legendEntry>
      <c:layout>
        <c:manualLayout>
          <c:xMode val="edge"/>
          <c:yMode val="edge"/>
          <c:x val="0.13338383838383838"/>
          <c:y val="0.89886846431757517"/>
          <c:w val="0.81661616161616168"/>
          <c:h val="9.1908888888888887E-2"/>
        </c:manualLayout>
      </c:layout>
      <c:overlay val="0"/>
    </c:legend>
    <c:plotVisOnly val="1"/>
    <c:dispBlanksAs val="gap"/>
    <c:showDLblsOverMax val="0"/>
  </c:chart>
  <c:txPr>
    <a:bodyPr/>
    <a:lstStyle/>
    <a:p>
      <a:pPr>
        <a:defRPr sz="12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937566072728838E-2"/>
          <c:y val="3.1705812106580702E-2"/>
          <c:w val="0.92533247026232812"/>
          <c:h val="0.75855900588264025"/>
        </c:manualLayout>
      </c:layout>
      <c:lineChart>
        <c:grouping val="standard"/>
        <c:varyColors val="0"/>
        <c:ser>
          <c:idx val="0"/>
          <c:order val="0"/>
          <c:tx>
            <c:strRef>
              <c:f>Sheet1!$B$1</c:f>
              <c:strCache>
                <c:ptCount val="1"/>
                <c:pt idx="0">
                  <c:v>Trois principaux pays voisins¹</c:v>
                </c:pt>
              </c:strCache>
            </c:strRef>
          </c:tx>
          <c:spPr>
            <a:ln>
              <a:solidFill>
                <a:srgbClr val="224585"/>
              </a:solidFill>
            </a:ln>
          </c:spPr>
          <c:marker>
            <c:symbol val="none"/>
          </c:marker>
          <c:cat>
            <c:strRef>
              <c:f>Sheet1!$A$2:$A$21</c:f>
              <c:strCache>
                <c:ptCount val="20"/>
                <c:pt idx="1">
                  <c:v>1997</c:v>
                </c:pt>
                <c:pt idx="3">
                  <c:v>1999</c:v>
                </c:pt>
                <c:pt idx="5">
                  <c:v>2001</c:v>
                </c:pt>
                <c:pt idx="7">
                  <c:v>2003</c:v>
                </c:pt>
                <c:pt idx="9">
                  <c:v>2005</c:v>
                </c:pt>
                <c:pt idx="11">
                  <c:v>2007</c:v>
                </c:pt>
                <c:pt idx="13">
                  <c:v>2009</c:v>
                </c:pt>
                <c:pt idx="15">
                  <c:v>2011</c:v>
                </c:pt>
                <c:pt idx="17">
                  <c:v>2013</c:v>
                </c:pt>
                <c:pt idx="19">
                  <c:v>2015 e</c:v>
                </c:pt>
              </c:strCache>
            </c:strRef>
          </c:cat>
          <c:val>
            <c:numRef>
              <c:f>Sheet1!$B$2:$B$21</c:f>
              <c:numCache>
                <c:formatCode>General</c:formatCode>
                <c:ptCount val="20"/>
                <c:pt idx="0">
                  <c:v>0</c:v>
                </c:pt>
                <c:pt idx="1">
                  <c:v>0.57257000000000002</c:v>
                </c:pt>
                <c:pt idx="2">
                  <c:v>0.45094000000000001</c:v>
                </c:pt>
                <c:pt idx="3">
                  <c:v>1.4008799999999999</c:v>
                </c:pt>
                <c:pt idx="4">
                  <c:v>-1.98837</c:v>
                </c:pt>
                <c:pt idx="5">
                  <c:v>-0.62224999999999997</c:v>
                </c:pt>
                <c:pt idx="6">
                  <c:v>7.0400000000000004E-2</c:v>
                </c:pt>
                <c:pt idx="7">
                  <c:v>-0.92064000000000001</c:v>
                </c:pt>
                <c:pt idx="8">
                  <c:v>-6.3829999999999998E-2</c:v>
                </c:pt>
                <c:pt idx="9">
                  <c:v>-0.29527999999999999</c:v>
                </c:pt>
                <c:pt idx="10">
                  <c:v>1.1806300000000001</c:v>
                </c:pt>
                <c:pt idx="11">
                  <c:v>3.3709799999999999</c:v>
                </c:pt>
                <c:pt idx="12">
                  <c:v>4.8051599999999999</c:v>
                </c:pt>
                <c:pt idx="13">
                  <c:v>4.3710699999999996</c:v>
                </c:pt>
                <c:pt idx="14">
                  <c:v>4.1687599999999998</c:v>
                </c:pt>
                <c:pt idx="15">
                  <c:v>4.0448700000000004</c:v>
                </c:pt>
                <c:pt idx="16">
                  <c:v>3.9573200000000002</c:v>
                </c:pt>
                <c:pt idx="17">
                  <c:v>4.0556599999999996</c:v>
                </c:pt>
                <c:pt idx="18">
                  <c:v>2.9068700000000001</c:v>
                </c:pt>
                <c:pt idx="19">
                  <c:v>1.46045</c:v>
                </c:pt>
              </c:numCache>
            </c:numRef>
          </c:val>
          <c:smooth val="0"/>
        </c:ser>
        <c:ser>
          <c:idx val="1"/>
          <c:order val="1"/>
          <c:tx>
            <c:strRef>
              <c:f>Sheet1!$C$1</c:f>
              <c:strCache>
                <c:ptCount val="1"/>
                <c:pt idx="0">
                  <c:v>Allemagne</c:v>
                </c:pt>
              </c:strCache>
            </c:strRef>
          </c:tx>
          <c:spPr>
            <a:ln>
              <a:solidFill>
                <a:srgbClr val="C00000"/>
              </a:solidFill>
            </a:ln>
          </c:spPr>
          <c:marker>
            <c:symbol val="none"/>
          </c:marker>
          <c:cat>
            <c:strRef>
              <c:f>Sheet1!$A$2:$A$21</c:f>
              <c:strCache>
                <c:ptCount val="20"/>
                <c:pt idx="1">
                  <c:v>1997</c:v>
                </c:pt>
                <c:pt idx="3">
                  <c:v>1999</c:v>
                </c:pt>
                <c:pt idx="5">
                  <c:v>2001</c:v>
                </c:pt>
                <c:pt idx="7">
                  <c:v>2003</c:v>
                </c:pt>
                <c:pt idx="9">
                  <c:v>2005</c:v>
                </c:pt>
                <c:pt idx="11">
                  <c:v>2007</c:v>
                </c:pt>
                <c:pt idx="13">
                  <c:v>2009</c:v>
                </c:pt>
                <c:pt idx="15">
                  <c:v>2011</c:v>
                </c:pt>
                <c:pt idx="17">
                  <c:v>2013</c:v>
                </c:pt>
                <c:pt idx="19">
                  <c:v>2015 e</c:v>
                </c:pt>
              </c:strCache>
            </c:strRef>
          </c:cat>
          <c:val>
            <c:numRef>
              <c:f>Sheet1!$C$2:$C$21</c:f>
              <c:numCache>
                <c:formatCode>General</c:formatCode>
                <c:ptCount val="20"/>
                <c:pt idx="0">
                  <c:v>0</c:v>
                </c:pt>
                <c:pt idx="1">
                  <c:v>0.74160000000000004</c:v>
                </c:pt>
                <c:pt idx="2">
                  <c:v>1.06738</c:v>
                </c:pt>
                <c:pt idx="3">
                  <c:v>2.1235599999999999</c:v>
                </c:pt>
                <c:pt idx="4">
                  <c:v>-0.27633000000000002</c:v>
                </c:pt>
                <c:pt idx="5">
                  <c:v>1.5192099999999999</c:v>
                </c:pt>
                <c:pt idx="6">
                  <c:v>4.0770400000000002</c:v>
                </c:pt>
                <c:pt idx="7">
                  <c:v>3.7118000000000002</c:v>
                </c:pt>
                <c:pt idx="8">
                  <c:v>5.3279100000000001</c:v>
                </c:pt>
                <c:pt idx="9">
                  <c:v>6.0633100000000004</c:v>
                </c:pt>
                <c:pt idx="10">
                  <c:v>10.17727</c:v>
                </c:pt>
                <c:pt idx="11">
                  <c:v>13.23063</c:v>
                </c:pt>
                <c:pt idx="12">
                  <c:v>14.728109999999999</c:v>
                </c:pt>
                <c:pt idx="13">
                  <c:v>13.581239999999999</c:v>
                </c:pt>
                <c:pt idx="14">
                  <c:v>13.974410000000001</c:v>
                </c:pt>
                <c:pt idx="15">
                  <c:v>13.666740000000001</c:v>
                </c:pt>
                <c:pt idx="16">
                  <c:v>12.869770000000001</c:v>
                </c:pt>
                <c:pt idx="17">
                  <c:v>12.915480000000001</c:v>
                </c:pt>
                <c:pt idx="18">
                  <c:v>11.6974</c:v>
                </c:pt>
                <c:pt idx="19">
                  <c:v>9.5483899999999995</c:v>
                </c:pt>
              </c:numCache>
            </c:numRef>
          </c:val>
          <c:smooth val="0"/>
        </c:ser>
        <c:ser>
          <c:idx val="2"/>
          <c:order val="2"/>
          <c:tx>
            <c:strRef>
              <c:f>Sheet1!$D$1</c:f>
              <c:strCache>
                <c:ptCount val="1"/>
                <c:pt idx="0">
                  <c:v>France</c:v>
                </c:pt>
              </c:strCache>
            </c:strRef>
          </c:tx>
          <c:spPr>
            <a:ln>
              <a:solidFill>
                <a:srgbClr val="188C58"/>
              </a:solidFill>
            </a:ln>
          </c:spPr>
          <c:marker>
            <c:symbol val="none"/>
          </c:marker>
          <c:cat>
            <c:strRef>
              <c:f>Sheet1!$A$2:$A$21</c:f>
              <c:strCache>
                <c:ptCount val="20"/>
                <c:pt idx="1">
                  <c:v>1997</c:v>
                </c:pt>
                <c:pt idx="3">
                  <c:v>1999</c:v>
                </c:pt>
                <c:pt idx="5">
                  <c:v>2001</c:v>
                </c:pt>
                <c:pt idx="7">
                  <c:v>2003</c:v>
                </c:pt>
                <c:pt idx="9">
                  <c:v>2005</c:v>
                </c:pt>
                <c:pt idx="11">
                  <c:v>2007</c:v>
                </c:pt>
                <c:pt idx="13">
                  <c:v>2009</c:v>
                </c:pt>
                <c:pt idx="15">
                  <c:v>2011</c:v>
                </c:pt>
                <c:pt idx="17">
                  <c:v>2013</c:v>
                </c:pt>
                <c:pt idx="19">
                  <c:v>2015 e</c:v>
                </c:pt>
              </c:strCache>
            </c:strRef>
          </c:cat>
          <c:val>
            <c:numRef>
              <c:f>Sheet1!$D$2:$D$21</c:f>
              <c:numCache>
                <c:formatCode>General</c:formatCode>
                <c:ptCount val="20"/>
                <c:pt idx="0">
                  <c:v>0</c:v>
                </c:pt>
                <c:pt idx="1">
                  <c:v>0.63858999999999999</c:v>
                </c:pt>
                <c:pt idx="2">
                  <c:v>0.44658999999999999</c:v>
                </c:pt>
                <c:pt idx="3">
                  <c:v>1.83656</c:v>
                </c:pt>
                <c:pt idx="4">
                  <c:v>-2.3344200000000002</c:v>
                </c:pt>
                <c:pt idx="5">
                  <c:v>-1.4046000000000001</c:v>
                </c:pt>
                <c:pt idx="6">
                  <c:v>-2.71109</c:v>
                </c:pt>
                <c:pt idx="7">
                  <c:v>-4.2107200000000002</c:v>
                </c:pt>
                <c:pt idx="8">
                  <c:v>-4.2258100000000001</c:v>
                </c:pt>
                <c:pt idx="9">
                  <c:v>-5.5129999999999999</c:v>
                </c:pt>
                <c:pt idx="10">
                  <c:v>-6.9345400000000001</c:v>
                </c:pt>
                <c:pt idx="11">
                  <c:v>-5.0041700000000002</c:v>
                </c:pt>
                <c:pt idx="12">
                  <c:v>-3.2826499999999998</c:v>
                </c:pt>
                <c:pt idx="13">
                  <c:v>-3.0316299999999998</c:v>
                </c:pt>
                <c:pt idx="14">
                  <c:v>-4.1644300000000003</c:v>
                </c:pt>
                <c:pt idx="15">
                  <c:v>-4.2120499999999996</c:v>
                </c:pt>
                <c:pt idx="16">
                  <c:v>-3.6134300000000001</c:v>
                </c:pt>
                <c:pt idx="17">
                  <c:v>-3.73</c:v>
                </c:pt>
                <c:pt idx="18">
                  <c:v>-4.8103499999999997</c:v>
                </c:pt>
                <c:pt idx="19">
                  <c:v>-5.8031199999999998</c:v>
                </c:pt>
              </c:numCache>
            </c:numRef>
          </c:val>
          <c:smooth val="0"/>
        </c:ser>
        <c:ser>
          <c:idx val="3"/>
          <c:order val="3"/>
          <c:tx>
            <c:strRef>
              <c:f>Sheet1!$E$1</c:f>
              <c:strCache>
                <c:ptCount val="1"/>
                <c:pt idx="0">
                  <c:v>Pays-Bas</c:v>
                </c:pt>
              </c:strCache>
            </c:strRef>
          </c:tx>
          <c:spPr>
            <a:ln>
              <a:solidFill>
                <a:srgbClr val="FFC000"/>
              </a:solidFill>
            </a:ln>
          </c:spPr>
          <c:marker>
            <c:symbol val="none"/>
          </c:marker>
          <c:cat>
            <c:strRef>
              <c:f>Sheet1!$A$2:$A$21</c:f>
              <c:strCache>
                <c:ptCount val="20"/>
                <c:pt idx="1">
                  <c:v>1997</c:v>
                </c:pt>
                <c:pt idx="3">
                  <c:v>1999</c:v>
                </c:pt>
                <c:pt idx="5">
                  <c:v>2001</c:v>
                </c:pt>
                <c:pt idx="7">
                  <c:v>2003</c:v>
                </c:pt>
                <c:pt idx="9">
                  <c:v>2005</c:v>
                </c:pt>
                <c:pt idx="11">
                  <c:v>2007</c:v>
                </c:pt>
                <c:pt idx="13">
                  <c:v>2009</c:v>
                </c:pt>
                <c:pt idx="15">
                  <c:v>2011</c:v>
                </c:pt>
                <c:pt idx="17">
                  <c:v>2013</c:v>
                </c:pt>
                <c:pt idx="19">
                  <c:v>2015 e</c:v>
                </c:pt>
              </c:strCache>
            </c:strRef>
          </c:cat>
          <c:val>
            <c:numRef>
              <c:f>Sheet1!$E$2:$E$21</c:f>
              <c:numCache>
                <c:formatCode>General</c:formatCode>
                <c:ptCount val="20"/>
                <c:pt idx="0">
                  <c:v>0</c:v>
                </c:pt>
                <c:pt idx="1">
                  <c:v>-0.60058999999999996</c:v>
                </c:pt>
                <c:pt idx="2">
                  <c:v>-2.7974800000000002</c:v>
                </c:pt>
                <c:pt idx="3">
                  <c:v>-3.8205300000000002</c:v>
                </c:pt>
                <c:pt idx="4">
                  <c:v>-9.2073800000000006</c:v>
                </c:pt>
                <c:pt idx="5">
                  <c:v>-8.3418100000000006</c:v>
                </c:pt>
                <c:pt idx="6">
                  <c:v>-9.05748</c:v>
                </c:pt>
                <c:pt idx="7">
                  <c:v>-10.90451</c:v>
                </c:pt>
                <c:pt idx="8">
                  <c:v>-10.2651</c:v>
                </c:pt>
                <c:pt idx="9">
                  <c:v>-10.758380000000001</c:v>
                </c:pt>
                <c:pt idx="10">
                  <c:v>-9.3423700000000007</c:v>
                </c:pt>
                <c:pt idx="11">
                  <c:v>-9.3333100000000009</c:v>
                </c:pt>
                <c:pt idx="12">
                  <c:v>-9.0406099999999991</c:v>
                </c:pt>
                <c:pt idx="13">
                  <c:v>-9.1704699999999999</c:v>
                </c:pt>
                <c:pt idx="14">
                  <c:v>-8.4754900000000006</c:v>
                </c:pt>
                <c:pt idx="15">
                  <c:v>-8.2177399999999992</c:v>
                </c:pt>
                <c:pt idx="16">
                  <c:v>-7.9679900000000004</c:v>
                </c:pt>
                <c:pt idx="17">
                  <c:v>-7.0171299999999999</c:v>
                </c:pt>
                <c:pt idx="18">
                  <c:v>-8.0904100000000003</c:v>
                </c:pt>
                <c:pt idx="19">
                  <c:v>-8.3315199999999994</c:v>
                </c:pt>
              </c:numCache>
            </c:numRef>
          </c:val>
          <c:smooth val="0"/>
        </c:ser>
        <c:dLbls>
          <c:showLegendKey val="0"/>
          <c:showVal val="0"/>
          <c:showCatName val="0"/>
          <c:showSerName val="0"/>
          <c:showPercent val="0"/>
          <c:showBubbleSize val="0"/>
        </c:dLbls>
        <c:marker val="1"/>
        <c:smooth val="0"/>
        <c:axId val="96766464"/>
        <c:axId val="35840576"/>
      </c:lineChart>
      <c:catAx>
        <c:axId val="96766464"/>
        <c:scaling>
          <c:orientation val="minMax"/>
        </c:scaling>
        <c:delete val="0"/>
        <c:axPos val="b"/>
        <c:numFmt formatCode="General" sourceLinked="1"/>
        <c:majorTickMark val="out"/>
        <c:minorTickMark val="none"/>
        <c:tickLblPos val="low"/>
        <c:txPr>
          <a:bodyPr rot="-5400000" vert="horz"/>
          <a:lstStyle/>
          <a:p>
            <a:pPr>
              <a:defRPr/>
            </a:pPr>
            <a:endParaRPr lang="fr-FR"/>
          </a:p>
        </c:txPr>
        <c:crossAx val="35840576"/>
        <c:crosses val="autoZero"/>
        <c:auto val="1"/>
        <c:lblAlgn val="ctr"/>
        <c:lblOffset val="100"/>
        <c:noMultiLvlLbl val="0"/>
      </c:catAx>
      <c:valAx>
        <c:axId val="35840576"/>
        <c:scaling>
          <c:orientation val="minMax"/>
          <c:max val="20"/>
          <c:min val="-20"/>
        </c:scaling>
        <c:delete val="0"/>
        <c:axPos val="l"/>
        <c:majorGridlines>
          <c:spPr>
            <a:ln>
              <a:solidFill>
                <a:schemeClr val="bg1">
                  <a:lumMod val="50000"/>
                </a:schemeClr>
              </a:solidFill>
            </a:ln>
          </c:spPr>
        </c:majorGridlines>
        <c:numFmt formatCode="General" sourceLinked="1"/>
        <c:majorTickMark val="out"/>
        <c:minorTickMark val="none"/>
        <c:tickLblPos val="nextTo"/>
        <c:spPr>
          <a:ln>
            <a:solidFill>
              <a:schemeClr val="bg1">
                <a:lumMod val="65000"/>
              </a:schemeClr>
            </a:solidFill>
          </a:ln>
        </c:spPr>
        <c:crossAx val="96766464"/>
        <c:crosses val="autoZero"/>
        <c:crossBetween val="between"/>
        <c:majorUnit val="5"/>
        <c:minorUnit val="4"/>
      </c:valAx>
      <c:spPr>
        <a:solidFill>
          <a:schemeClr val="bg1"/>
        </a:solidFill>
        <a:ln>
          <a:solidFill>
            <a:schemeClr val="tx1"/>
          </a:solidFill>
        </a:ln>
      </c:spPr>
    </c:plotArea>
    <c:legend>
      <c:legendPos val="b"/>
      <c:layout>
        <c:manualLayout>
          <c:xMode val="edge"/>
          <c:yMode val="edge"/>
          <c:x val="0.12372300917140455"/>
          <c:y val="0.93338132861709455"/>
          <c:w val="0.73730828505537516"/>
          <c:h val="5.080471654316078E-2"/>
        </c:manualLayout>
      </c:layout>
      <c:overlay val="0"/>
    </c:legend>
    <c:plotVisOnly val="1"/>
    <c:dispBlanksAs val="gap"/>
    <c:showDLblsOverMax val="0"/>
  </c:chart>
  <c:txPr>
    <a:bodyPr/>
    <a:lstStyle/>
    <a:p>
      <a:pPr>
        <a:defRPr sz="12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93171343239556E-2"/>
          <c:y val="2.7294859463503261E-2"/>
          <c:w val="0.9016368619642835"/>
          <c:h val="0.71180662014246787"/>
        </c:manualLayout>
      </c:layout>
      <c:lineChart>
        <c:grouping val="standard"/>
        <c:varyColors val="0"/>
        <c:ser>
          <c:idx val="0"/>
          <c:order val="0"/>
          <c:tx>
            <c:strRef>
              <c:f>Sheet1!$B$1</c:f>
              <c:strCache>
                <c:ptCount val="1"/>
                <c:pt idx="0">
                  <c:v>Brent (par baril)</c:v>
                </c:pt>
              </c:strCache>
            </c:strRef>
          </c:tx>
          <c:spPr>
            <a:ln>
              <a:solidFill>
                <a:srgbClr val="224585"/>
              </a:solidFill>
            </a:ln>
          </c:spPr>
          <c:marker>
            <c:symbol val="none"/>
          </c:marker>
          <c:cat>
            <c:strRef>
              <c:f>Sheet1!$A$2:$A$1306</c:f>
              <c:strCache>
                <c:ptCount val="1305"/>
                <c:pt idx="0">
                  <c:v>28/02/2007</c:v>
                </c:pt>
                <c:pt idx="1">
                  <c:v>31/03/2007</c:v>
                </c:pt>
                <c:pt idx="2">
                  <c:v>30/04/2007</c:v>
                </c:pt>
                <c:pt idx="3">
                  <c:v>31/05/2007</c:v>
                </c:pt>
                <c:pt idx="4">
                  <c:v>30/06/2007</c:v>
                </c:pt>
                <c:pt idx="5">
                  <c:v>30/09/2007</c:v>
                </c:pt>
                <c:pt idx="6">
                  <c:v>31/10/2007</c:v>
                </c:pt>
                <c:pt idx="7">
                  <c:v>30/11/2007</c:v>
                </c:pt>
                <c:pt idx="8">
                  <c:v>1/13/2011</c:v>
                </c:pt>
                <c:pt idx="9">
                  <c:v>1/14/2011</c:v>
                </c:pt>
                <c:pt idx="10">
                  <c:v>1/17/2011</c:v>
                </c:pt>
                <c:pt idx="11">
                  <c:v>1/18/2011</c:v>
                </c:pt>
                <c:pt idx="12">
                  <c:v>1/19/2011</c:v>
                </c:pt>
                <c:pt idx="13">
                  <c:v>1/20/2011</c:v>
                </c:pt>
                <c:pt idx="14">
                  <c:v>1/21/2011</c:v>
                </c:pt>
                <c:pt idx="15">
                  <c:v>1/24/2011</c:v>
                </c:pt>
                <c:pt idx="16">
                  <c:v>1/25/2011</c:v>
                </c:pt>
                <c:pt idx="17">
                  <c:v>1/26/2011</c:v>
                </c:pt>
                <c:pt idx="18">
                  <c:v>1/27/2011</c:v>
                </c:pt>
                <c:pt idx="19">
                  <c:v>1/28/2011</c:v>
                </c:pt>
                <c:pt idx="20">
                  <c:v>1/31/2011</c:v>
                </c:pt>
                <c:pt idx="21">
                  <c:v>1/01/2007</c:v>
                </c:pt>
                <c:pt idx="22">
                  <c:v>1/02/2007</c:v>
                </c:pt>
                <c:pt idx="23">
                  <c:v>1/03/2007</c:v>
                </c:pt>
                <c:pt idx="24">
                  <c:v>1/04/2007</c:v>
                </c:pt>
                <c:pt idx="25">
                  <c:v>1/07/2007</c:v>
                </c:pt>
                <c:pt idx="26">
                  <c:v>1/08/2007</c:v>
                </c:pt>
                <c:pt idx="27">
                  <c:v>1/09/2007</c:v>
                </c:pt>
                <c:pt idx="28">
                  <c:v>1/10/2007</c:v>
                </c:pt>
                <c:pt idx="29">
                  <c:v>1/11/2007</c:v>
                </c:pt>
                <c:pt idx="30">
                  <c:v>2/14/2011</c:v>
                </c:pt>
                <c:pt idx="31">
                  <c:v>2/15/2011</c:v>
                </c:pt>
                <c:pt idx="32">
                  <c:v>2/16/2011</c:v>
                </c:pt>
                <c:pt idx="33">
                  <c:v>2/17/2011</c:v>
                </c:pt>
                <c:pt idx="34">
                  <c:v>2/18/2011</c:v>
                </c:pt>
                <c:pt idx="35">
                  <c:v>2/21/2011</c:v>
                </c:pt>
                <c:pt idx="36">
                  <c:v>2/22/2011</c:v>
                </c:pt>
                <c:pt idx="37">
                  <c:v>2/23/2011</c:v>
                </c:pt>
                <c:pt idx="38">
                  <c:v>2/24/2011</c:v>
                </c:pt>
                <c:pt idx="39">
                  <c:v>2/25/2011</c:v>
                </c:pt>
                <c:pt idx="40">
                  <c:v>2/28/2011</c:v>
                </c:pt>
                <c:pt idx="41">
                  <c:v>2/01/2007</c:v>
                </c:pt>
                <c:pt idx="42">
                  <c:v>2/02/2007</c:v>
                </c:pt>
                <c:pt idx="43">
                  <c:v>2/03/2007</c:v>
                </c:pt>
                <c:pt idx="44">
                  <c:v>2/04/2007</c:v>
                </c:pt>
                <c:pt idx="45">
                  <c:v>2/07/2007</c:v>
                </c:pt>
                <c:pt idx="46">
                  <c:v>2/08/2007</c:v>
                </c:pt>
                <c:pt idx="47">
                  <c:v>2/09/2007</c:v>
                </c:pt>
                <c:pt idx="48">
                  <c:v>2/10/2007</c:v>
                </c:pt>
                <c:pt idx="49">
                  <c:v>2/11/2007</c:v>
                </c:pt>
                <c:pt idx="50">
                  <c:v>3/14/2011</c:v>
                </c:pt>
                <c:pt idx="51">
                  <c:v>3/15/2011</c:v>
                </c:pt>
                <c:pt idx="52">
                  <c:v>3/16/2011</c:v>
                </c:pt>
                <c:pt idx="53">
                  <c:v>3/17/2011</c:v>
                </c:pt>
                <c:pt idx="54">
                  <c:v>3/18/2011</c:v>
                </c:pt>
                <c:pt idx="55">
                  <c:v>3/21/2011</c:v>
                </c:pt>
                <c:pt idx="56">
                  <c:v>3/22/2011</c:v>
                </c:pt>
                <c:pt idx="57">
                  <c:v>3/23/2011</c:v>
                </c:pt>
                <c:pt idx="58">
                  <c:v>3/24/2011</c:v>
                </c:pt>
                <c:pt idx="59">
                  <c:v>3/25/2011</c:v>
                </c:pt>
                <c:pt idx="60">
                  <c:v>3/28/2011</c:v>
                </c:pt>
                <c:pt idx="61">
                  <c:v>3/29/2011</c:v>
                </c:pt>
                <c:pt idx="62">
                  <c:v>3/30/2011</c:v>
                </c:pt>
                <c:pt idx="63">
                  <c:v>3/31/2011</c:v>
                </c:pt>
                <c:pt idx="64">
                  <c:v>3/01/2007</c:v>
                </c:pt>
                <c:pt idx="65">
                  <c:v>3/04/2007</c:v>
                </c:pt>
                <c:pt idx="66">
                  <c:v>3/05/2007</c:v>
                </c:pt>
                <c:pt idx="67">
                  <c:v>3/06/2007</c:v>
                </c:pt>
                <c:pt idx="68">
                  <c:v>3/07/2007</c:v>
                </c:pt>
                <c:pt idx="69">
                  <c:v>3/08/2007</c:v>
                </c:pt>
                <c:pt idx="70">
                  <c:v>3/11/2007</c:v>
                </c:pt>
                <c:pt idx="71">
                  <c:v>3/12/2007</c:v>
                </c:pt>
                <c:pt idx="72">
                  <c:v>4/13/2011</c:v>
                </c:pt>
                <c:pt idx="73">
                  <c:v>4/14/2011</c:v>
                </c:pt>
                <c:pt idx="74">
                  <c:v>4/15/2011</c:v>
                </c:pt>
                <c:pt idx="75">
                  <c:v>4/18/2011</c:v>
                </c:pt>
                <c:pt idx="76">
                  <c:v>4/19/2011</c:v>
                </c:pt>
                <c:pt idx="77">
                  <c:v>4/20/2011</c:v>
                </c:pt>
                <c:pt idx="78">
                  <c:v>4/21/2011</c:v>
                </c:pt>
                <c:pt idx="79">
                  <c:v>4/22/2011</c:v>
                </c:pt>
                <c:pt idx="80">
                  <c:v>4/25/2011</c:v>
                </c:pt>
                <c:pt idx="81">
                  <c:v>4/26/2011</c:v>
                </c:pt>
                <c:pt idx="82">
                  <c:v>4/27/2011</c:v>
                </c:pt>
                <c:pt idx="83">
                  <c:v>4/28/2011</c:v>
                </c:pt>
                <c:pt idx="84">
                  <c:v>4/29/2011</c:v>
                </c:pt>
                <c:pt idx="85">
                  <c:v>4/02/2007</c:v>
                </c:pt>
                <c:pt idx="86">
                  <c:v>4/03/2007</c:v>
                </c:pt>
                <c:pt idx="87">
                  <c:v>4/04/2007</c:v>
                </c:pt>
                <c:pt idx="88">
                  <c:v>4/05/2007</c:v>
                </c:pt>
                <c:pt idx="89">
                  <c:v>4/06/2007</c:v>
                </c:pt>
                <c:pt idx="90">
                  <c:v>4/09/2007</c:v>
                </c:pt>
                <c:pt idx="91">
                  <c:v>4/10/2007</c:v>
                </c:pt>
                <c:pt idx="92">
                  <c:v>4/11/2007</c:v>
                </c:pt>
                <c:pt idx="93">
                  <c:v>4/12/2007</c:v>
                </c:pt>
                <c:pt idx="94">
                  <c:v>5/13/2011</c:v>
                </c:pt>
                <c:pt idx="95">
                  <c:v>5/16/2011</c:v>
                </c:pt>
                <c:pt idx="96">
                  <c:v>5/17/2011</c:v>
                </c:pt>
                <c:pt idx="97">
                  <c:v>5/18/2011</c:v>
                </c:pt>
                <c:pt idx="98">
                  <c:v>5/19/2011</c:v>
                </c:pt>
                <c:pt idx="99">
                  <c:v>5/20/2011</c:v>
                </c:pt>
                <c:pt idx="100">
                  <c:v>5/23/2011</c:v>
                </c:pt>
                <c:pt idx="101">
                  <c:v>5/24/2011</c:v>
                </c:pt>
                <c:pt idx="102">
                  <c:v>5/25/2011</c:v>
                </c:pt>
                <c:pt idx="103">
                  <c:v>5/26/2011</c:v>
                </c:pt>
                <c:pt idx="104">
                  <c:v>5/27/2011</c:v>
                </c:pt>
                <c:pt idx="105">
                  <c:v>5/30/2011</c:v>
                </c:pt>
                <c:pt idx="106">
                  <c:v>5/31/2011</c:v>
                </c:pt>
                <c:pt idx="107">
                  <c:v>5/01/2007</c:v>
                </c:pt>
                <c:pt idx="108">
                  <c:v>5/02/2007</c:v>
                </c:pt>
                <c:pt idx="109">
                  <c:v>5/03/2007</c:v>
                </c:pt>
                <c:pt idx="110">
                  <c:v>5/06/2007</c:v>
                </c:pt>
                <c:pt idx="111">
                  <c:v>5/07/2007</c:v>
                </c:pt>
                <c:pt idx="112">
                  <c:v>5/08/2007</c:v>
                </c:pt>
                <c:pt idx="113">
                  <c:v>5/09/2007</c:v>
                </c:pt>
                <c:pt idx="114">
                  <c:v>5/10/2007</c:v>
                </c:pt>
                <c:pt idx="115">
                  <c:v>6/13/2011</c:v>
                </c:pt>
                <c:pt idx="116">
                  <c:v>6/14/2011</c:v>
                </c:pt>
                <c:pt idx="117">
                  <c:v>6/15/2011</c:v>
                </c:pt>
                <c:pt idx="118">
                  <c:v>6/16/2011</c:v>
                </c:pt>
                <c:pt idx="119">
                  <c:v>6/17/2011</c:v>
                </c:pt>
                <c:pt idx="120">
                  <c:v>6/20/2011</c:v>
                </c:pt>
                <c:pt idx="121">
                  <c:v>6/21/2011</c:v>
                </c:pt>
                <c:pt idx="122">
                  <c:v>6/22/2011</c:v>
                </c:pt>
                <c:pt idx="123">
                  <c:v>6/23/2011</c:v>
                </c:pt>
                <c:pt idx="124">
                  <c:v>6/24/2011</c:v>
                </c:pt>
                <c:pt idx="125">
                  <c:v>6/27/2011</c:v>
                </c:pt>
                <c:pt idx="126">
                  <c:v>6/28/2011</c:v>
                </c:pt>
                <c:pt idx="127">
                  <c:v>6/29/2011</c:v>
                </c:pt>
                <c:pt idx="128">
                  <c:v>6/30/2011</c:v>
                </c:pt>
                <c:pt idx="129">
                  <c:v>6/01/2007</c:v>
                </c:pt>
                <c:pt idx="130">
                  <c:v>6/04/2007</c:v>
                </c:pt>
                <c:pt idx="131">
                  <c:v>6/05/2007</c:v>
                </c:pt>
                <c:pt idx="132">
                  <c:v>6/06/2007</c:v>
                </c:pt>
                <c:pt idx="133">
                  <c:v>6/07/2007</c:v>
                </c:pt>
                <c:pt idx="134">
                  <c:v>6/08/2007</c:v>
                </c:pt>
                <c:pt idx="135">
                  <c:v>6/11/2007</c:v>
                </c:pt>
                <c:pt idx="136">
                  <c:v>6/12/2007</c:v>
                </c:pt>
                <c:pt idx="137">
                  <c:v>7/13/2011</c:v>
                </c:pt>
                <c:pt idx="138">
                  <c:v>7/14/2011</c:v>
                </c:pt>
                <c:pt idx="139">
                  <c:v>7/15/2011</c:v>
                </c:pt>
                <c:pt idx="140">
                  <c:v>7/18/2011</c:v>
                </c:pt>
                <c:pt idx="141">
                  <c:v>7/19/2011</c:v>
                </c:pt>
                <c:pt idx="142">
                  <c:v>7/20/2011</c:v>
                </c:pt>
                <c:pt idx="143">
                  <c:v>7/21/2011</c:v>
                </c:pt>
                <c:pt idx="144">
                  <c:v>7/22/2011</c:v>
                </c:pt>
                <c:pt idx="145">
                  <c:v>7/25/2011</c:v>
                </c:pt>
                <c:pt idx="146">
                  <c:v>7/26/2011</c:v>
                </c:pt>
                <c:pt idx="147">
                  <c:v>7/27/2011</c:v>
                </c:pt>
                <c:pt idx="148">
                  <c:v>7/28/2011</c:v>
                </c:pt>
                <c:pt idx="149">
                  <c:v>7/29/2011</c:v>
                </c:pt>
                <c:pt idx="150">
                  <c:v>7/01/2007</c:v>
                </c:pt>
                <c:pt idx="151">
                  <c:v>7/02/2007</c:v>
                </c:pt>
                <c:pt idx="152">
                  <c:v>7/03/2007</c:v>
                </c:pt>
                <c:pt idx="153">
                  <c:v>7/04/2007</c:v>
                </c:pt>
                <c:pt idx="154">
                  <c:v>7/05/2007</c:v>
                </c:pt>
                <c:pt idx="155">
                  <c:v>7/08/2007</c:v>
                </c:pt>
                <c:pt idx="156">
                  <c:v>7/09/2007</c:v>
                </c:pt>
                <c:pt idx="157">
                  <c:v>7/10/2007</c:v>
                </c:pt>
                <c:pt idx="158">
                  <c:v>7/11/2007</c:v>
                </c:pt>
                <c:pt idx="159">
                  <c:v>7/12/2007</c:v>
                </c:pt>
                <c:pt idx="160">
                  <c:v>8/15/2011</c:v>
                </c:pt>
                <c:pt idx="161">
                  <c:v>8/16/2011</c:v>
                </c:pt>
                <c:pt idx="162">
                  <c:v>8/17/2011</c:v>
                </c:pt>
                <c:pt idx="163">
                  <c:v>8/18/2011</c:v>
                </c:pt>
                <c:pt idx="164">
                  <c:v>8/19/2011</c:v>
                </c:pt>
                <c:pt idx="165">
                  <c:v>8/22/2011</c:v>
                </c:pt>
                <c:pt idx="166">
                  <c:v>8/23/2011</c:v>
                </c:pt>
                <c:pt idx="167">
                  <c:v>8/24/2011</c:v>
                </c:pt>
                <c:pt idx="168">
                  <c:v>8/25/2011</c:v>
                </c:pt>
                <c:pt idx="169">
                  <c:v>8/26/2011</c:v>
                </c:pt>
                <c:pt idx="170">
                  <c:v>8/29/2011</c:v>
                </c:pt>
                <c:pt idx="171">
                  <c:v>8/30/2011</c:v>
                </c:pt>
                <c:pt idx="172">
                  <c:v>8/31/2011</c:v>
                </c:pt>
                <c:pt idx="173">
                  <c:v>8/01/2007</c:v>
                </c:pt>
                <c:pt idx="174">
                  <c:v>8/02/2007</c:v>
                </c:pt>
                <c:pt idx="175">
                  <c:v>8/05/2007</c:v>
                </c:pt>
                <c:pt idx="176">
                  <c:v>8/06/2007</c:v>
                </c:pt>
                <c:pt idx="177">
                  <c:v>8/07/2007</c:v>
                </c:pt>
                <c:pt idx="178">
                  <c:v>8/08/2007</c:v>
                </c:pt>
                <c:pt idx="179">
                  <c:v>8/09/2007</c:v>
                </c:pt>
                <c:pt idx="180">
                  <c:v>8/12/2007</c:v>
                </c:pt>
                <c:pt idx="181">
                  <c:v>9/13/2011</c:v>
                </c:pt>
                <c:pt idx="182">
                  <c:v>9/14/2011</c:v>
                </c:pt>
                <c:pt idx="183">
                  <c:v>9/15/2011</c:v>
                </c:pt>
                <c:pt idx="184">
                  <c:v>9/16/2011</c:v>
                </c:pt>
                <c:pt idx="185">
                  <c:v>9/19/2011</c:v>
                </c:pt>
                <c:pt idx="186">
                  <c:v>9/20/2011</c:v>
                </c:pt>
                <c:pt idx="187">
                  <c:v>9/21/2011</c:v>
                </c:pt>
                <c:pt idx="188">
                  <c:v>9/22/2011</c:v>
                </c:pt>
                <c:pt idx="189">
                  <c:v>9/23/2011</c:v>
                </c:pt>
                <c:pt idx="190">
                  <c:v>9/26/2011</c:v>
                </c:pt>
                <c:pt idx="191">
                  <c:v>9/27/2011</c:v>
                </c:pt>
                <c:pt idx="192">
                  <c:v>9/28/2011</c:v>
                </c:pt>
                <c:pt idx="193">
                  <c:v>9/29/2011</c:v>
                </c:pt>
                <c:pt idx="194">
                  <c:v>9/30/2011</c:v>
                </c:pt>
                <c:pt idx="195">
                  <c:v>9/03/2007</c:v>
                </c:pt>
                <c:pt idx="196">
                  <c:v>9/04/2007</c:v>
                </c:pt>
                <c:pt idx="197">
                  <c:v>9/05/2007</c:v>
                </c:pt>
                <c:pt idx="198">
                  <c:v>9/06/2007</c:v>
                </c:pt>
                <c:pt idx="199">
                  <c:v>9/07/2007</c:v>
                </c:pt>
                <c:pt idx="200">
                  <c:v>9/10/2007</c:v>
                </c:pt>
                <c:pt idx="201">
                  <c:v>9/11/2007</c:v>
                </c:pt>
                <c:pt idx="202">
                  <c:v>9/12/2007</c:v>
                </c:pt>
                <c:pt idx="203">
                  <c:v>10/13/2011</c:v>
                </c:pt>
                <c:pt idx="204">
                  <c:v>10/14/2011</c:v>
                </c:pt>
                <c:pt idx="205">
                  <c:v>10/17/2011</c:v>
                </c:pt>
                <c:pt idx="206">
                  <c:v>10/18/2011</c:v>
                </c:pt>
                <c:pt idx="207">
                  <c:v>10/19/2011</c:v>
                </c:pt>
                <c:pt idx="208">
                  <c:v>10/20/2011</c:v>
                </c:pt>
                <c:pt idx="209">
                  <c:v>10/21/2011</c:v>
                </c:pt>
                <c:pt idx="210">
                  <c:v>10/24/2011</c:v>
                </c:pt>
                <c:pt idx="211">
                  <c:v>10/25/2011</c:v>
                </c:pt>
                <c:pt idx="212">
                  <c:v>10/26/2011</c:v>
                </c:pt>
                <c:pt idx="213">
                  <c:v>10/27/2011</c:v>
                </c:pt>
                <c:pt idx="214">
                  <c:v>10/28/2011</c:v>
                </c:pt>
                <c:pt idx="215">
                  <c:v>10/31/2011</c:v>
                </c:pt>
                <c:pt idx="216">
                  <c:v>10/01/2007</c:v>
                </c:pt>
                <c:pt idx="217">
                  <c:v>10/02/2007</c:v>
                </c:pt>
                <c:pt idx="218">
                  <c:v>10/03/2007</c:v>
                </c:pt>
                <c:pt idx="219">
                  <c:v>10/04/2007</c:v>
                </c:pt>
                <c:pt idx="220">
                  <c:v>10/07/2007</c:v>
                </c:pt>
                <c:pt idx="221">
                  <c:v>10/08/2007</c:v>
                </c:pt>
                <c:pt idx="222">
                  <c:v>10/09/2007</c:v>
                </c:pt>
                <c:pt idx="223">
                  <c:v>10/10/2007</c:v>
                </c:pt>
                <c:pt idx="224">
                  <c:v>10/11/2007</c:v>
                </c:pt>
                <c:pt idx="225">
                  <c:v>11/14/2011</c:v>
                </c:pt>
                <c:pt idx="226">
                  <c:v>11/15/2011</c:v>
                </c:pt>
                <c:pt idx="227">
                  <c:v>11/16/2011</c:v>
                </c:pt>
                <c:pt idx="228">
                  <c:v>11/17/2011</c:v>
                </c:pt>
                <c:pt idx="229">
                  <c:v>11/18/2011</c:v>
                </c:pt>
                <c:pt idx="230">
                  <c:v>11/21/2011</c:v>
                </c:pt>
                <c:pt idx="231">
                  <c:v>11/22/2011</c:v>
                </c:pt>
                <c:pt idx="232">
                  <c:v>11/23/2011</c:v>
                </c:pt>
                <c:pt idx="233">
                  <c:v>11/24/2011</c:v>
                </c:pt>
                <c:pt idx="234">
                  <c:v>11/25/2011</c:v>
                </c:pt>
                <c:pt idx="235">
                  <c:v>11/28/2011</c:v>
                </c:pt>
                <c:pt idx="236">
                  <c:v>11/29/2011</c:v>
                </c:pt>
                <c:pt idx="237">
                  <c:v>11/30/2011</c:v>
                </c:pt>
                <c:pt idx="238">
                  <c:v>11/01/2007</c:v>
                </c:pt>
                <c:pt idx="239">
                  <c:v>11/02/2007</c:v>
                </c:pt>
                <c:pt idx="240">
                  <c:v>11/05/2007</c:v>
                </c:pt>
                <c:pt idx="241">
                  <c:v>11/06/2007</c:v>
                </c:pt>
                <c:pt idx="242">
                  <c:v>11/07/2007</c:v>
                </c:pt>
                <c:pt idx="243">
                  <c:v>11/08/2007</c:v>
                </c:pt>
                <c:pt idx="244">
                  <c:v>11/09/2007</c:v>
                </c:pt>
                <c:pt idx="245">
                  <c:v>11/12/2007</c:v>
                </c:pt>
                <c:pt idx="246">
                  <c:v>12/13/2011</c:v>
                </c:pt>
                <c:pt idx="247">
                  <c:v>12/14/2011</c:v>
                </c:pt>
                <c:pt idx="248">
                  <c:v>12/15/2011</c:v>
                </c:pt>
                <c:pt idx="249">
                  <c:v>12/16/2011</c:v>
                </c:pt>
                <c:pt idx="250">
                  <c:v>12/19/2011</c:v>
                </c:pt>
                <c:pt idx="251">
                  <c:v>12/20/2011</c:v>
                </c:pt>
                <c:pt idx="252">
                  <c:v>12/21/2011</c:v>
                </c:pt>
                <c:pt idx="253">
                  <c:v>12/22/2011</c:v>
                </c:pt>
                <c:pt idx="254">
                  <c:v>12/23/2011</c:v>
                </c:pt>
                <c:pt idx="255">
                  <c:v>12/26/2011</c:v>
                </c:pt>
                <c:pt idx="256">
                  <c:v>12/27/2011</c:v>
                </c:pt>
                <c:pt idx="257">
                  <c:v>12/28/2011</c:v>
                </c:pt>
                <c:pt idx="258">
                  <c:v>12/29/2011</c:v>
                </c:pt>
                <c:pt idx="259">
                  <c:v>12/30/2011</c:v>
                </c:pt>
                <c:pt idx="260">
                  <c:v>31/01/2008</c:v>
                </c:pt>
                <c:pt idx="261">
                  <c:v>29/02/2008</c:v>
                </c:pt>
                <c:pt idx="262">
                  <c:v>31/03/2008</c:v>
                </c:pt>
                <c:pt idx="263">
                  <c:v>30/04/2008</c:v>
                </c:pt>
                <c:pt idx="264">
                  <c:v>31/05/2008</c:v>
                </c:pt>
                <c:pt idx="265">
                  <c:v>31/08/2008</c:v>
                </c:pt>
                <c:pt idx="266">
                  <c:v>30/09/2008</c:v>
                </c:pt>
                <c:pt idx="267">
                  <c:v>31/10/2008</c:v>
                </c:pt>
                <c:pt idx="268">
                  <c:v>30/11/2008</c:v>
                </c:pt>
                <c:pt idx="269">
                  <c:v>1/13/2012</c:v>
                </c:pt>
                <c:pt idx="270">
                  <c:v>1/16/2012</c:v>
                </c:pt>
                <c:pt idx="271">
                  <c:v>1/17/2012</c:v>
                </c:pt>
                <c:pt idx="272">
                  <c:v>1/18/2012</c:v>
                </c:pt>
                <c:pt idx="273">
                  <c:v>1/19/2012</c:v>
                </c:pt>
                <c:pt idx="274">
                  <c:v>1/20/2012</c:v>
                </c:pt>
                <c:pt idx="275">
                  <c:v>1/23/2012</c:v>
                </c:pt>
                <c:pt idx="276">
                  <c:v>1/24/2012</c:v>
                </c:pt>
                <c:pt idx="277">
                  <c:v>1/25/2012</c:v>
                </c:pt>
                <c:pt idx="278">
                  <c:v>1/26/2012</c:v>
                </c:pt>
                <c:pt idx="279">
                  <c:v>1/27/2012</c:v>
                </c:pt>
                <c:pt idx="280">
                  <c:v>1/30/2012</c:v>
                </c:pt>
                <c:pt idx="281">
                  <c:v>1/31/2012</c:v>
                </c:pt>
                <c:pt idx="282">
                  <c:v>1/01/2008</c:v>
                </c:pt>
                <c:pt idx="283">
                  <c:v>1/02/2008</c:v>
                </c:pt>
                <c:pt idx="284">
                  <c:v>1/03/2008</c:v>
                </c:pt>
                <c:pt idx="285">
                  <c:v>1/06/2008</c:v>
                </c:pt>
                <c:pt idx="286">
                  <c:v>1/07/2008</c:v>
                </c:pt>
                <c:pt idx="287">
                  <c:v>1/08/2008</c:v>
                </c:pt>
                <c:pt idx="288">
                  <c:v>1/09/2008</c:v>
                </c:pt>
                <c:pt idx="289">
                  <c:v>1/10/2008</c:v>
                </c:pt>
                <c:pt idx="290">
                  <c:v>2/13/2012</c:v>
                </c:pt>
                <c:pt idx="291">
                  <c:v>2/14/2012</c:v>
                </c:pt>
                <c:pt idx="292">
                  <c:v>2/15/2012</c:v>
                </c:pt>
                <c:pt idx="293">
                  <c:v>2/16/2012</c:v>
                </c:pt>
                <c:pt idx="294">
                  <c:v>2/17/2012</c:v>
                </c:pt>
                <c:pt idx="295">
                  <c:v>2/20/2012</c:v>
                </c:pt>
                <c:pt idx="296">
                  <c:v>2/21/2012</c:v>
                </c:pt>
                <c:pt idx="297">
                  <c:v>2/22/2012</c:v>
                </c:pt>
                <c:pt idx="298">
                  <c:v>2/23/2012</c:v>
                </c:pt>
                <c:pt idx="299">
                  <c:v>2/24/2012</c:v>
                </c:pt>
                <c:pt idx="300">
                  <c:v>2/27/2012</c:v>
                </c:pt>
                <c:pt idx="301">
                  <c:v>2/28/2012</c:v>
                </c:pt>
                <c:pt idx="302">
                  <c:v>2/29/2012</c:v>
                </c:pt>
                <c:pt idx="303">
                  <c:v>2/01/2008</c:v>
                </c:pt>
                <c:pt idx="304">
                  <c:v>2/02/2008</c:v>
                </c:pt>
                <c:pt idx="305">
                  <c:v>2/05/2008</c:v>
                </c:pt>
                <c:pt idx="306">
                  <c:v>2/06/2008</c:v>
                </c:pt>
                <c:pt idx="307">
                  <c:v>2/07/2008</c:v>
                </c:pt>
                <c:pt idx="308">
                  <c:v>2/08/2008</c:v>
                </c:pt>
                <c:pt idx="309">
                  <c:v>2/09/2008</c:v>
                </c:pt>
                <c:pt idx="310">
                  <c:v>2/12/2008</c:v>
                </c:pt>
                <c:pt idx="311">
                  <c:v>3/13/2012</c:v>
                </c:pt>
                <c:pt idx="312">
                  <c:v>3/14/2012</c:v>
                </c:pt>
                <c:pt idx="313">
                  <c:v>3/15/2012</c:v>
                </c:pt>
                <c:pt idx="314">
                  <c:v>3/16/2012</c:v>
                </c:pt>
                <c:pt idx="315">
                  <c:v>3/19/2012</c:v>
                </c:pt>
                <c:pt idx="316">
                  <c:v>3/20/2012</c:v>
                </c:pt>
                <c:pt idx="317">
                  <c:v>3/21/2012</c:v>
                </c:pt>
                <c:pt idx="318">
                  <c:v>3/22/2012</c:v>
                </c:pt>
                <c:pt idx="319">
                  <c:v>3/23/2012</c:v>
                </c:pt>
                <c:pt idx="320">
                  <c:v>3/26/2012</c:v>
                </c:pt>
                <c:pt idx="321">
                  <c:v>3/27/2012</c:v>
                </c:pt>
                <c:pt idx="322">
                  <c:v>3/28/2012</c:v>
                </c:pt>
                <c:pt idx="323">
                  <c:v>3/29/2012</c:v>
                </c:pt>
                <c:pt idx="324">
                  <c:v>3/30/2012</c:v>
                </c:pt>
                <c:pt idx="325">
                  <c:v>3/02/2008</c:v>
                </c:pt>
                <c:pt idx="326">
                  <c:v>3/03/2008</c:v>
                </c:pt>
                <c:pt idx="327">
                  <c:v>3/04/2008</c:v>
                </c:pt>
                <c:pt idx="328">
                  <c:v>3/05/2008</c:v>
                </c:pt>
                <c:pt idx="329">
                  <c:v>3/06/2008</c:v>
                </c:pt>
                <c:pt idx="330">
                  <c:v>3/09/2008</c:v>
                </c:pt>
                <c:pt idx="331">
                  <c:v>3/10/2008</c:v>
                </c:pt>
                <c:pt idx="332">
                  <c:v>3/11/2008</c:v>
                </c:pt>
                <c:pt idx="333">
                  <c:v>3/12/2008</c:v>
                </c:pt>
                <c:pt idx="334">
                  <c:v>4/13/2012</c:v>
                </c:pt>
                <c:pt idx="335">
                  <c:v>4/16/2012</c:v>
                </c:pt>
                <c:pt idx="336">
                  <c:v>4/17/2012</c:v>
                </c:pt>
                <c:pt idx="337">
                  <c:v>4/18/2012</c:v>
                </c:pt>
                <c:pt idx="338">
                  <c:v>4/19/2012</c:v>
                </c:pt>
                <c:pt idx="339">
                  <c:v>4/20/2012</c:v>
                </c:pt>
                <c:pt idx="340">
                  <c:v>4/23/2012</c:v>
                </c:pt>
                <c:pt idx="341">
                  <c:v>4/24/2012</c:v>
                </c:pt>
                <c:pt idx="342">
                  <c:v>4/25/2012</c:v>
                </c:pt>
                <c:pt idx="343">
                  <c:v>4/26/2012</c:v>
                </c:pt>
                <c:pt idx="344">
                  <c:v>4/27/2012</c:v>
                </c:pt>
                <c:pt idx="345">
                  <c:v>4/30/2012</c:v>
                </c:pt>
                <c:pt idx="346">
                  <c:v>4/01/2008</c:v>
                </c:pt>
                <c:pt idx="347">
                  <c:v>4/02/2008</c:v>
                </c:pt>
                <c:pt idx="348">
                  <c:v>4/03/2008</c:v>
                </c:pt>
                <c:pt idx="349">
                  <c:v>4/04/2008</c:v>
                </c:pt>
                <c:pt idx="350">
                  <c:v>4/07/2008</c:v>
                </c:pt>
                <c:pt idx="351">
                  <c:v>4/08/2008</c:v>
                </c:pt>
                <c:pt idx="352">
                  <c:v>4/09/2008</c:v>
                </c:pt>
                <c:pt idx="353">
                  <c:v>4/10/2008</c:v>
                </c:pt>
                <c:pt idx="354">
                  <c:v>4/11/2008</c:v>
                </c:pt>
                <c:pt idx="355">
                  <c:v>5/14/2012</c:v>
                </c:pt>
                <c:pt idx="356">
                  <c:v>5/15/2012</c:v>
                </c:pt>
                <c:pt idx="357">
                  <c:v>5/16/2012</c:v>
                </c:pt>
                <c:pt idx="358">
                  <c:v>5/17/2012</c:v>
                </c:pt>
                <c:pt idx="359">
                  <c:v>5/18/2012</c:v>
                </c:pt>
                <c:pt idx="360">
                  <c:v>5/21/2012</c:v>
                </c:pt>
                <c:pt idx="361">
                  <c:v>5/22/2012</c:v>
                </c:pt>
                <c:pt idx="362">
                  <c:v>5/23/2012</c:v>
                </c:pt>
                <c:pt idx="363">
                  <c:v>5/24/2012</c:v>
                </c:pt>
                <c:pt idx="364">
                  <c:v>5/25/2012</c:v>
                </c:pt>
                <c:pt idx="365">
                  <c:v>5/28/2012</c:v>
                </c:pt>
                <c:pt idx="366">
                  <c:v>5/29/2012</c:v>
                </c:pt>
                <c:pt idx="367">
                  <c:v>5/30/2012</c:v>
                </c:pt>
                <c:pt idx="368">
                  <c:v>5/31/2012</c:v>
                </c:pt>
                <c:pt idx="369">
                  <c:v>5/01/2008</c:v>
                </c:pt>
                <c:pt idx="370">
                  <c:v>5/04/2008</c:v>
                </c:pt>
                <c:pt idx="371">
                  <c:v>5/05/2008</c:v>
                </c:pt>
                <c:pt idx="372">
                  <c:v>5/06/2008</c:v>
                </c:pt>
                <c:pt idx="373">
                  <c:v>5/07/2008</c:v>
                </c:pt>
                <c:pt idx="374">
                  <c:v>5/08/2008</c:v>
                </c:pt>
                <c:pt idx="375">
                  <c:v>5/11/2008</c:v>
                </c:pt>
                <c:pt idx="376">
                  <c:v>5/12/2008</c:v>
                </c:pt>
                <c:pt idx="377">
                  <c:v>6/13/2012</c:v>
                </c:pt>
                <c:pt idx="378">
                  <c:v>6/14/2012</c:v>
                </c:pt>
                <c:pt idx="379">
                  <c:v>6/15/2012</c:v>
                </c:pt>
                <c:pt idx="380">
                  <c:v>6/18/2012</c:v>
                </c:pt>
                <c:pt idx="381">
                  <c:v>6/19/2012</c:v>
                </c:pt>
                <c:pt idx="382">
                  <c:v>6/20/2012</c:v>
                </c:pt>
                <c:pt idx="383">
                  <c:v>6/21/2012</c:v>
                </c:pt>
                <c:pt idx="384">
                  <c:v>6/22/2012</c:v>
                </c:pt>
                <c:pt idx="385">
                  <c:v>6/25/2012</c:v>
                </c:pt>
                <c:pt idx="386">
                  <c:v>6/26/2012</c:v>
                </c:pt>
                <c:pt idx="387">
                  <c:v>6/27/2012</c:v>
                </c:pt>
                <c:pt idx="388">
                  <c:v>6/28/2012</c:v>
                </c:pt>
                <c:pt idx="389">
                  <c:v>6/29/2012</c:v>
                </c:pt>
                <c:pt idx="390">
                  <c:v>6/02/2008</c:v>
                </c:pt>
                <c:pt idx="391">
                  <c:v>6/03/2008</c:v>
                </c:pt>
                <c:pt idx="392">
                  <c:v>6/04/2008</c:v>
                </c:pt>
                <c:pt idx="393">
                  <c:v>6/05/2008</c:v>
                </c:pt>
                <c:pt idx="394">
                  <c:v>6/06/2008</c:v>
                </c:pt>
                <c:pt idx="395">
                  <c:v>6/09/2008</c:v>
                </c:pt>
                <c:pt idx="396">
                  <c:v>6/10/2008</c:v>
                </c:pt>
                <c:pt idx="397">
                  <c:v>6/11/2008</c:v>
                </c:pt>
                <c:pt idx="398">
                  <c:v>6/12/2008</c:v>
                </c:pt>
                <c:pt idx="399">
                  <c:v>7/13/2012</c:v>
                </c:pt>
                <c:pt idx="400">
                  <c:v>7/16/2012</c:v>
                </c:pt>
                <c:pt idx="401">
                  <c:v>7/17/2012</c:v>
                </c:pt>
                <c:pt idx="402">
                  <c:v>7/18/2012</c:v>
                </c:pt>
                <c:pt idx="403">
                  <c:v>7/19/2012</c:v>
                </c:pt>
                <c:pt idx="404">
                  <c:v>7/20/2012</c:v>
                </c:pt>
                <c:pt idx="405">
                  <c:v>7/23/2012</c:v>
                </c:pt>
                <c:pt idx="406">
                  <c:v>7/24/2012</c:v>
                </c:pt>
                <c:pt idx="407">
                  <c:v>7/25/2012</c:v>
                </c:pt>
                <c:pt idx="408">
                  <c:v>7/26/2012</c:v>
                </c:pt>
                <c:pt idx="409">
                  <c:v>7/27/2012</c:v>
                </c:pt>
                <c:pt idx="410">
                  <c:v>7/30/2012</c:v>
                </c:pt>
                <c:pt idx="411">
                  <c:v>7/31/2012</c:v>
                </c:pt>
                <c:pt idx="412">
                  <c:v>7/01/2008</c:v>
                </c:pt>
                <c:pt idx="413">
                  <c:v>7/02/2008</c:v>
                </c:pt>
                <c:pt idx="414">
                  <c:v>7/03/2008</c:v>
                </c:pt>
                <c:pt idx="415">
                  <c:v>7/06/2008</c:v>
                </c:pt>
                <c:pt idx="416">
                  <c:v>7/07/2008</c:v>
                </c:pt>
                <c:pt idx="417">
                  <c:v>7/08/2008</c:v>
                </c:pt>
                <c:pt idx="418">
                  <c:v>7/09/2008</c:v>
                </c:pt>
                <c:pt idx="419">
                  <c:v>7/10/2008</c:v>
                </c:pt>
                <c:pt idx="420">
                  <c:v>8/13/2012</c:v>
                </c:pt>
                <c:pt idx="421">
                  <c:v>8/14/2012</c:v>
                </c:pt>
                <c:pt idx="422">
                  <c:v>8/15/2012</c:v>
                </c:pt>
                <c:pt idx="423">
                  <c:v>8/16/2012</c:v>
                </c:pt>
                <c:pt idx="424">
                  <c:v>8/17/2012</c:v>
                </c:pt>
                <c:pt idx="425">
                  <c:v>8/20/2012</c:v>
                </c:pt>
                <c:pt idx="426">
                  <c:v>8/21/2012</c:v>
                </c:pt>
                <c:pt idx="427">
                  <c:v>8/22/2012</c:v>
                </c:pt>
                <c:pt idx="428">
                  <c:v>8/23/2012</c:v>
                </c:pt>
                <c:pt idx="429">
                  <c:v>8/24/2012</c:v>
                </c:pt>
                <c:pt idx="430">
                  <c:v>8/27/2012</c:v>
                </c:pt>
                <c:pt idx="431">
                  <c:v>8/28/2012</c:v>
                </c:pt>
                <c:pt idx="432">
                  <c:v>8/29/2012</c:v>
                </c:pt>
                <c:pt idx="433">
                  <c:v>8/30/2012</c:v>
                </c:pt>
                <c:pt idx="434">
                  <c:v>8/31/2012</c:v>
                </c:pt>
                <c:pt idx="435">
                  <c:v>8/03/2008</c:v>
                </c:pt>
                <c:pt idx="436">
                  <c:v>8/04/2008</c:v>
                </c:pt>
                <c:pt idx="437">
                  <c:v>8/05/2008</c:v>
                </c:pt>
                <c:pt idx="438">
                  <c:v>8/06/2008</c:v>
                </c:pt>
                <c:pt idx="439">
                  <c:v>8/07/2008</c:v>
                </c:pt>
                <c:pt idx="440">
                  <c:v>8/10/2008</c:v>
                </c:pt>
                <c:pt idx="441">
                  <c:v>8/11/2008</c:v>
                </c:pt>
                <c:pt idx="442">
                  <c:v>8/12/2008</c:v>
                </c:pt>
                <c:pt idx="443">
                  <c:v>9/13/2012</c:v>
                </c:pt>
                <c:pt idx="444">
                  <c:v>9/14/2012</c:v>
                </c:pt>
                <c:pt idx="445">
                  <c:v>9/17/2012</c:v>
                </c:pt>
                <c:pt idx="446">
                  <c:v>9/18/2012</c:v>
                </c:pt>
                <c:pt idx="447">
                  <c:v>9/19/2012</c:v>
                </c:pt>
                <c:pt idx="448">
                  <c:v>9/20/2012</c:v>
                </c:pt>
                <c:pt idx="449">
                  <c:v>9/21/2012</c:v>
                </c:pt>
                <c:pt idx="450">
                  <c:v>9/24/2012</c:v>
                </c:pt>
                <c:pt idx="451">
                  <c:v>9/25/2012</c:v>
                </c:pt>
                <c:pt idx="452">
                  <c:v>9/26/2012</c:v>
                </c:pt>
                <c:pt idx="453">
                  <c:v>9/27/2012</c:v>
                </c:pt>
                <c:pt idx="454">
                  <c:v>9/28/2012</c:v>
                </c:pt>
                <c:pt idx="455">
                  <c:v>9/01/2008</c:v>
                </c:pt>
                <c:pt idx="456">
                  <c:v>9/02/2008</c:v>
                </c:pt>
                <c:pt idx="457">
                  <c:v>9/03/2008</c:v>
                </c:pt>
                <c:pt idx="458">
                  <c:v>9/04/2008</c:v>
                </c:pt>
                <c:pt idx="459">
                  <c:v>9/05/2008</c:v>
                </c:pt>
                <c:pt idx="460">
                  <c:v>9/08/2008</c:v>
                </c:pt>
                <c:pt idx="461">
                  <c:v>9/09/2008</c:v>
                </c:pt>
                <c:pt idx="462">
                  <c:v>9/10/2008</c:v>
                </c:pt>
                <c:pt idx="463">
                  <c:v>9/11/2008</c:v>
                </c:pt>
                <c:pt idx="464">
                  <c:v>9/12/2008</c:v>
                </c:pt>
                <c:pt idx="465">
                  <c:v>10/15/2012</c:v>
                </c:pt>
                <c:pt idx="466">
                  <c:v>10/16/2012</c:v>
                </c:pt>
                <c:pt idx="467">
                  <c:v>10/17/2012</c:v>
                </c:pt>
                <c:pt idx="468">
                  <c:v>10/18/2012</c:v>
                </c:pt>
                <c:pt idx="469">
                  <c:v>10/19/2012</c:v>
                </c:pt>
                <c:pt idx="470">
                  <c:v>10/22/2012</c:v>
                </c:pt>
                <c:pt idx="471">
                  <c:v>10/23/2012</c:v>
                </c:pt>
                <c:pt idx="472">
                  <c:v>10/24/2012</c:v>
                </c:pt>
                <c:pt idx="473">
                  <c:v>10/25/2012</c:v>
                </c:pt>
                <c:pt idx="474">
                  <c:v>10/26/2012</c:v>
                </c:pt>
                <c:pt idx="475">
                  <c:v>10/29/2012</c:v>
                </c:pt>
                <c:pt idx="476">
                  <c:v>10/30/2012</c:v>
                </c:pt>
                <c:pt idx="477">
                  <c:v>10/31/2012</c:v>
                </c:pt>
                <c:pt idx="478">
                  <c:v>10/01/2008</c:v>
                </c:pt>
                <c:pt idx="479">
                  <c:v>10/02/2008</c:v>
                </c:pt>
                <c:pt idx="480">
                  <c:v>10/05/2008</c:v>
                </c:pt>
                <c:pt idx="481">
                  <c:v>10/06/2008</c:v>
                </c:pt>
                <c:pt idx="482">
                  <c:v>10/07/2008</c:v>
                </c:pt>
                <c:pt idx="483">
                  <c:v>10/08/2008</c:v>
                </c:pt>
                <c:pt idx="484">
                  <c:v>10/09/2008</c:v>
                </c:pt>
                <c:pt idx="485">
                  <c:v>10/12/2008</c:v>
                </c:pt>
                <c:pt idx="486">
                  <c:v>11/13/2012</c:v>
                </c:pt>
                <c:pt idx="487">
                  <c:v>11/14/2012</c:v>
                </c:pt>
                <c:pt idx="488">
                  <c:v>11/15/2012</c:v>
                </c:pt>
                <c:pt idx="489">
                  <c:v>11/16/2012</c:v>
                </c:pt>
                <c:pt idx="490">
                  <c:v>11/19/2012</c:v>
                </c:pt>
                <c:pt idx="491">
                  <c:v>11/20/2012</c:v>
                </c:pt>
                <c:pt idx="492">
                  <c:v>11/21/2012</c:v>
                </c:pt>
                <c:pt idx="493">
                  <c:v>11/22/2012</c:v>
                </c:pt>
                <c:pt idx="494">
                  <c:v>11/23/2012</c:v>
                </c:pt>
                <c:pt idx="495">
                  <c:v>11/26/2012</c:v>
                </c:pt>
                <c:pt idx="496">
                  <c:v>11/27/2012</c:v>
                </c:pt>
                <c:pt idx="497">
                  <c:v>11/28/2012</c:v>
                </c:pt>
                <c:pt idx="498">
                  <c:v>11/29/2012</c:v>
                </c:pt>
                <c:pt idx="499">
                  <c:v>11/30/2012</c:v>
                </c:pt>
                <c:pt idx="500">
                  <c:v>11/03/2008</c:v>
                </c:pt>
                <c:pt idx="501">
                  <c:v>11/04/2008</c:v>
                </c:pt>
                <c:pt idx="502">
                  <c:v>11/05/2008</c:v>
                </c:pt>
                <c:pt idx="503">
                  <c:v>11/06/2008</c:v>
                </c:pt>
                <c:pt idx="504">
                  <c:v>11/07/2008</c:v>
                </c:pt>
                <c:pt idx="505">
                  <c:v>11/10/2008</c:v>
                </c:pt>
                <c:pt idx="506">
                  <c:v>11/11/2008</c:v>
                </c:pt>
                <c:pt idx="507">
                  <c:v>11/12/2008</c:v>
                </c:pt>
                <c:pt idx="508">
                  <c:v>12/13/2012</c:v>
                </c:pt>
                <c:pt idx="509">
                  <c:v>12/14/2012</c:v>
                </c:pt>
                <c:pt idx="510">
                  <c:v>12/17/2012</c:v>
                </c:pt>
                <c:pt idx="511">
                  <c:v>12/18/2012</c:v>
                </c:pt>
                <c:pt idx="512">
                  <c:v>12/19/2012</c:v>
                </c:pt>
                <c:pt idx="513">
                  <c:v>12/20/2012</c:v>
                </c:pt>
                <c:pt idx="514">
                  <c:v>12/21/2012</c:v>
                </c:pt>
                <c:pt idx="515">
                  <c:v>12/24/2012</c:v>
                </c:pt>
                <c:pt idx="516">
                  <c:v>12/25/2012</c:v>
                </c:pt>
                <c:pt idx="517">
                  <c:v>12/26/2012</c:v>
                </c:pt>
                <c:pt idx="518">
                  <c:v>12/27/2012</c:v>
                </c:pt>
                <c:pt idx="519">
                  <c:v>12/28/2012</c:v>
                </c:pt>
                <c:pt idx="520">
                  <c:v>12/31/2012</c:v>
                </c:pt>
                <c:pt idx="521">
                  <c:v>31/12/2008</c:v>
                </c:pt>
                <c:pt idx="522">
                  <c:v>31/01/2009</c:v>
                </c:pt>
                <c:pt idx="523">
                  <c:v>28/02/2009</c:v>
                </c:pt>
                <c:pt idx="524">
                  <c:v>31/03/2009</c:v>
                </c:pt>
                <c:pt idx="525">
                  <c:v>30/06/2009</c:v>
                </c:pt>
                <c:pt idx="526">
                  <c:v>31/07/2009</c:v>
                </c:pt>
                <c:pt idx="527">
                  <c:v>31/08/2009</c:v>
                </c:pt>
                <c:pt idx="528">
                  <c:v>30/09/2009</c:v>
                </c:pt>
                <c:pt idx="529">
                  <c:v>31/10/2009</c:v>
                </c:pt>
                <c:pt idx="530">
                  <c:v>1/14/2013</c:v>
                </c:pt>
                <c:pt idx="531">
                  <c:v>1/15/2013</c:v>
                </c:pt>
                <c:pt idx="532">
                  <c:v>1/16/2013</c:v>
                </c:pt>
                <c:pt idx="533">
                  <c:v>1/17/2013</c:v>
                </c:pt>
                <c:pt idx="534">
                  <c:v>1/18/2013</c:v>
                </c:pt>
                <c:pt idx="535">
                  <c:v>1/21/2013</c:v>
                </c:pt>
                <c:pt idx="536">
                  <c:v>1/22/2013</c:v>
                </c:pt>
                <c:pt idx="537">
                  <c:v>1/23/2013</c:v>
                </c:pt>
                <c:pt idx="538">
                  <c:v>1/24/2013</c:v>
                </c:pt>
                <c:pt idx="539">
                  <c:v>1/25/2013</c:v>
                </c:pt>
                <c:pt idx="540">
                  <c:v>1/28/2013</c:v>
                </c:pt>
                <c:pt idx="541">
                  <c:v>1/29/2013</c:v>
                </c:pt>
                <c:pt idx="542">
                  <c:v>1/30/2013</c:v>
                </c:pt>
                <c:pt idx="543">
                  <c:v>1/31/2013</c:v>
                </c:pt>
                <c:pt idx="544">
                  <c:v>1/01/2009</c:v>
                </c:pt>
                <c:pt idx="545">
                  <c:v>1/04/2009</c:v>
                </c:pt>
                <c:pt idx="546">
                  <c:v>1/05/2009</c:v>
                </c:pt>
                <c:pt idx="547">
                  <c:v>1/06/2009</c:v>
                </c:pt>
                <c:pt idx="548">
                  <c:v>1/07/2009</c:v>
                </c:pt>
                <c:pt idx="549">
                  <c:v>1/08/2009</c:v>
                </c:pt>
                <c:pt idx="550">
                  <c:v>1/11/2009</c:v>
                </c:pt>
                <c:pt idx="551">
                  <c:v>1/12/2009</c:v>
                </c:pt>
                <c:pt idx="552">
                  <c:v>2/13/2013</c:v>
                </c:pt>
                <c:pt idx="553">
                  <c:v>2/14/2013</c:v>
                </c:pt>
                <c:pt idx="554">
                  <c:v>2/15/2013</c:v>
                </c:pt>
                <c:pt idx="555">
                  <c:v>2/18/2013</c:v>
                </c:pt>
                <c:pt idx="556">
                  <c:v>2/19/2013</c:v>
                </c:pt>
                <c:pt idx="557">
                  <c:v>2/20/2013</c:v>
                </c:pt>
                <c:pt idx="558">
                  <c:v>2/21/2013</c:v>
                </c:pt>
                <c:pt idx="559">
                  <c:v>2/22/2013</c:v>
                </c:pt>
                <c:pt idx="560">
                  <c:v>2/25/2013</c:v>
                </c:pt>
                <c:pt idx="561">
                  <c:v>2/26/2013</c:v>
                </c:pt>
                <c:pt idx="562">
                  <c:v>2/27/2013</c:v>
                </c:pt>
                <c:pt idx="563">
                  <c:v>2/28/2013</c:v>
                </c:pt>
                <c:pt idx="564">
                  <c:v>2/01/2009</c:v>
                </c:pt>
                <c:pt idx="565">
                  <c:v>2/04/2009</c:v>
                </c:pt>
                <c:pt idx="566">
                  <c:v>2/05/2009</c:v>
                </c:pt>
                <c:pt idx="567">
                  <c:v>2/06/2009</c:v>
                </c:pt>
                <c:pt idx="568">
                  <c:v>2/07/2009</c:v>
                </c:pt>
                <c:pt idx="569">
                  <c:v>2/08/2009</c:v>
                </c:pt>
                <c:pt idx="570">
                  <c:v>2/11/2009</c:v>
                </c:pt>
                <c:pt idx="571">
                  <c:v>2/12/2009</c:v>
                </c:pt>
                <c:pt idx="572">
                  <c:v>3/13/2013</c:v>
                </c:pt>
                <c:pt idx="573">
                  <c:v>3/14/2013</c:v>
                </c:pt>
                <c:pt idx="574">
                  <c:v>3/15/2013</c:v>
                </c:pt>
                <c:pt idx="575">
                  <c:v>3/18/2013</c:v>
                </c:pt>
                <c:pt idx="576">
                  <c:v>3/19/2013</c:v>
                </c:pt>
                <c:pt idx="577">
                  <c:v>3/20/2013</c:v>
                </c:pt>
                <c:pt idx="578">
                  <c:v>3/21/2013</c:v>
                </c:pt>
                <c:pt idx="579">
                  <c:v>3/22/2013</c:v>
                </c:pt>
                <c:pt idx="580">
                  <c:v>3/25/2013</c:v>
                </c:pt>
                <c:pt idx="581">
                  <c:v>3/26/2013</c:v>
                </c:pt>
                <c:pt idx="582">
                  <c:v>3/27/2013</c:v>
                </c:pt>
                <c:pt idx="583">
                  <c:v>3/28/2013</c:v>
                </c:pt>
                <c:pt idx="584">
                  <c:v>3/29/2013</c:v>
                </c:pt>
                <c:pt idx="585">
                  <c:v>3/01/2009</c:v>
                </c:pt>
                <c:pt idx="586">
                  <c:v>3/02/2009</c:v>
                </c:pt>
                <c:pt idx="587">
                  <c:v>3/03/2009</c:v>
                </c:pt>
                <c:pt idx="588">
                  <c:v>3/04/2009</c:v>
                </c:pt>
                <c:pt idx="589">
                  <c:v>3/05/2009</c:v>
                </c:pt>
                <c:pt idx="590">
                  <c:v>3/08/2009</c:v>
                </c:pt>
                <c:pt idx="591">
                  <c:v>3/09/2009</c:v>
                </c:pt>
                <c:pt idx="592">
                  <c:v>3/10/2009</c:v>
                </c:pt>
                <c:pt idx="593">
                  <c:v>3/11/2009</c:v>
                </c:pt>
                <c:pt idx="594">
                  <c:v>3/12/2009</c:v>
                </c:pt>
                <c:pt idx="595">
                  <c:v>4/15/2013</c:v>
                </c:pt>
                <c:pt idx="596">
                  <c:v>4/16/2013</c:v>
                </c:pt>
                <c:pt idx="597">
                  <c:v>4/17/2013</c:v>
                </c:pt>
                <c:pt idx="598">
                  <c:v>4/18/2013</c:v>
                </c:pt>
                <c:pt idx="599">
                  <c:v>4/19/2013</c:v>
                </c:pt>
                <c:pt idx="600">
                  <c:v>4/22/2013</c:v>
                </c:pt>
                <c:pt idx="601">
                  <c:v>4/23/2013</c:v>
                </c:pt>
                <c:pt idx="602">
                  <c:v>4/24/2013</c:v>
                </c:pt>
                <c:pt idx="603">
                  <c:v>4/25/2013</c:v>
                </c:pt>
                <c:pt idx="604">
                  <c:v>4/26/2013</c:v>
                </c:pt>
                <c:pt idx="605">
                  <c:v>4/29/2013</c:v>
                </c:pt>
                <c:pt idx="606">
                  <c:v>4/30/2013</c:v>
                </c:pt>
                <c:pt idx="607">
                  <c:v>4/01/2009</c:v>
                </c:pt>
                <c:pt idx="608">
                  <c:v>4/02/2009</c:v>
                </c:pt>
                <c:pt idx="609">
                  <c:v>4/03/2009</c:v>
                </c:pt>
                <c:pt idx="610">
                  <c:v>4/06/2009</c:v>
                </c:pt>
                <c:pt idx="611">
                  <c:v>4/07/2009</c:v>
                </c:pt>
                <c:pt idx="612">
                  <c:v>4/08/2009</c:v>
                </c:pt>
                <c:pt idx="613">
                  <c:v>4/09/2009</c:v>
                </c:pt>
                <c:pt idx="614">
                  <c:v>4/10/2009</c:v>
                </c:pt>
                <c:pt idx="615">
                  <c:v>5/13/2013</c:v>
                </c:pt>
                <c:pt idx="616">
                  <c:v>5/14/2013</c:v>
                </c:pt>
                <c:pt idx="617">
                  <c:v>5/15/2013</c:v>
                </c:pt>
                <c:pt idx="618">
                  <c:v>5/16/2013</c:v>
                </c:pt>
                <c:pt idx="619">
                  <c:v>5/17/2013</c:v>
                </c:pt>
                <c:pt idx="620">
                  <c:v>5/20/2013</c:v>
                </c:pt>
                <c:pt idx="621">
                  <c:v>5/21/2013</c:v>
                </c:pt>
                <c:pt idx="622">
                  <c:v>5/22/2013</c:v>
                </c:pt>
                <c:pt idx="623">
                  <c:v>5/23/2013</c:v>
                </c:pt>
                <c:pt idx="624">
                  <c:v>5/24/2013</c:v>
                </c:pt>
                <c:pt idx="625">
                  <c:v>5/27/2013</c:v>
                </c:pt>
                <c:pt idx="626">
                  <c:v>5/28/2013</c:v>
                </c:pt>
                <c:pt idx="627">
                  <c:v>5/29/2013</c:v>
                </c:pt>
                <c:pt idx="628">
                  <c:v>5/30/2013</c:v>
                </c:pt>
                <c:pt idx="629">
                  <c:v>5/31/2013</c:v>
                </c:pt>
                <c:pt idx="630">
                  <c:v>5/03/2009</c:v>
                </c:pt>
                <c:pt idx="631">
                  <c:v>5/04/2009</c:v>
                </c:pt>
                <c:pt idx="632">
                  <c:v>5/05/2009</c:v>
                </c:pt>
                <c:pt idx="633">
                  <c:v>5/06/2009</c:v>
                </c:pt>
                <c:pt idx="634">
                  <c:v>5/07/2009</c:v>
                </c:pt>
                <c:pt idx="635">
                  <c:v>5/10/2009</c:v>
                </c:pt>
                <c:pt idx="636">
                  <c:v>5/11/2009</c:v>
                </c:pt>
                <c:pt idx="637">
                  <c:v>5/12/2009</c:v>
                </c:pt>
                <c:pt idx="638">
                  <c:v>6/13/2013</c:v>
                </c:pt>
                <c:pt idx="639">
                  <c:v>6/14/2013</c:v>
                </c:pt>
                <c:pt idx="640">
                  <c:v>6/17/2013</c:v>
                </c:pt>
                <c:pt idx="641">
                  <c:v>6/18/2013</c:v>
                </c:pt>
                <c:pt idx="642">
                  <c:v>6/19/2013</c:v>
                </c:pt>
                <c:pt idx="643">
                  <c:v>6/20/2013</c:v>
                </c:pt>
                <c:pt idx="644">
                  <c:v>6/21/2013</c:v>
                </c:pt>
                <c:pt idx="645">
                  <c:v>6/24/2013</c:v>
                </c:pt>
                <c:pt idx="646">
                  <c:v>6/25/2013</c:v>
                </c:pt>
                <c:pt idx="647">
                  <c:v>6/26/2013</c:v>
                </c:pt>
                <c:pt idx="648">
                  <c:v>6/27/2013</c:v>
                </c:pt>
                <c:pt idx="649">
                  <c:v>6/28/2013</c:v>
                </c:pt>
                <c:pt idx="650">
                  <c:v>6/01/2009</c:v>
                </c:pt>
                <c:pt idx="651">
                  <c:v>6/02/2009</c:v>
                </c:pt>
                <c:pt idx="652">
                  <c:v>6/03/2009</c:v>
                </c:pt>
                <c:pt idx="653">
                  <c:v>6/04/2009</c:v>
                </c:pt>
                <c:pt idx="654">
                  <c:v>6/05/2009</c:v>
                </c:pt>
                <c:pt idx="655">
                  <c:v>6/08/2009</c:v>
                </c:pt>
                <c:pt idx="656">
                  <c:v>6/09/2009</c:v>
                </c:pt>
                <c:pt idx="657">
                  <c:v>6/10/2009</c:v>
                </c:pt>
                <c:pt idx="658">
                  <c:v>6/11/2009</c:v>
                </c:pt>
                <c:pt idx="659">
                  <c:v>6/12/2009</c:v>
                </c:pt>
                <c:pt idx="660">
                  <c:v>7/15/2013</c:v>
                </c:pt>
                <c:pt idx="661">
                  <c:v>7/16/2013</c:v>
                </c:pt>
                <c:pt idx="662">
                  <c:v>7/17/2013</c:v>
                </c:pt>
                <c:pt idx="663">
                  <c:v>7/18/2013</c:v>
                </c:pt>
                <c:pt idx="664">
                  <c:v>7/19/2013</c:v>
                </c:pt>
                <c:pt idx="665">
                  <c:v>7/22/2013</c:v>
                </c:pt>
                <c:pt idx="666">
                  <c:v>7/23/2013</c:v>
                </c:pt>
                <c:pt idx="667">
                  <c:v>7/24/2013</c:v>
                </c:pt>
                <c:pt idx="668">
                  <c:v>7/25/2013</c:v>
                </c:pt>
                <c:pt idx="669">
                  <c:v>7/26/2013</c:v>
                </c:pt>
                <c:pt idx="670">
                  <c:v>7/29/2013</c:v>
                </c:pt>
                <c:pt idx="671">
                  <c:v>7/30/2013</c:v>
                </c:pt>
                <c:pt idx="672">
                  <c:v>7/31/2013</c:v>
                </c:pt>
                <c:pt idx="673">
                  <c:v>7/01/2009</c:v>
                </c:pt>
                <c:pt idx="674">
                  <c:v>7/02/2009</c:v>
                </c:pt>
                <c:pt idx="675">
                  <c:v>7/05/2009</c:v>
                </c:pt>
                <c:pt idx="676">
                  <c:v>7/06/2009</c:v>
                </c:pt>
                <c:pt idx="677">
                  <c:v>7/07/2009</c:v>
                </c:pt>
                <c:pt idx="678">
                  <c:v>7/08/2009</c:v>
                </c:pt>
                <c:pt idx="679">
                  <c:v>7/09/2009</c:v>
                </c:pt>
                <c:pt idx="680">
                  <c:v>7/12/2009</c:v>
                </c:pt>
                <c:pt idx="681">
                  <c:v>8/13/2013</c:v>
                </c:pt>
                <c:pt idx="682">
                  <c:v>8/14/2013</c:v>
                </c:pt>
                <c:pt idx="683">
                  <c:v>8/15/2013</c:v>
                </c:pt>
                <c:pt idx="684">
                  <c:v>8/16/2013</c:v>
                </c:pt>
                <c:pt idx="685">
                  <c:v>8/19/2013</c:v>
                </c:pt>
                <c:pt idx="686">
                  <c:v>8/20/2013</c:v>
                </c:pt>
                <c:pt idx="687">
                  <c:v>8/21/2013</c:v>
                </c:pt>
                <c:pt idx="688">
                  <c:v>8/22/2013</c:v>
                </c:pt>
                <c:pt idx="689">
                  <c:v>8/23/2013</c:v>
                </c:pt>
                <c:pt idx="690">
                  <c:v>8/26/2013</c:v>
                </c:pt>
                <c:pt idx="691">
                  <c:v>8/27/2013</c:v>
                </c:pt>
                <c:pt idx="692">
                  <c:v>8/28/2013</c:v>
                </c:pt>
                <c:pt idx="693">
                  <c:v>8/29/2013</c:v>
                </c:pt>
                <c:pt idx="694">
                  <c:v>8/30/2013</c:v>
                </c:pt>
                <c:pt idx="695">
                  <c:v>8/02/2009</c:v>
                </c:pt>
                <c:pt idx="696">
                  <c:v>8/03/2009</c:v>
                </c:pt>
                <c:pt idx="697">
                  <c:v>8/04/2009</c:v>
                </c:pt>
                <c:pt idx="698">
                  <c:v>8/05/2009</c:v>
                </c:pt>
                <c:pt idx="699">
                  <c:v>8/06/2009</c:v>
                </c:pt>
                <c:pt idx="700">
                  <c:v>8/09/2009</c:v>
                </c:pt>
                <c:pt idx="701">
                  <c:v>8/10/2009</c:v>
                </c:pt>
                <c:pt idx="702">
                  <c:v>8/11/2009</c:v>
                </c:pt>
                <c:pt idx="703">
                  <c:v>8/12/2009</c:v>
                </c:pt>
                <c:pt idx="704">
                  <c:v>9/13/2013</c:v>
                </c:pt>
                <c:pt idx="705">
                  <c:v>9/16/2013</c:v>
                </c:pt>
                <c:pt idx="706">
                  <c:v>9/17/2013</c:v>
                </c:pt>
                <c:pt idx="707">
                  <c:v>9/18/2013</c:v>
                </c:pt>
                <c:pt idx="708">
                  <c:v>9/19/2013</c:v>
                </c:pt>
                <c:pt idx="709">
                  <c:v>9/20/2013</c:v>
                </c:pt>
                <c:pt idx="710">
                  <c:v>9/23/2013</c:v>
                </c:pt>
                <c:pt idx="711">
                  <c:v>9/24/2013</c:v>
                </c:pt>
                <c:pt idx="712">
                  <c:v>9/25/2013</c:v>
                </c:pt>
                <c:pt idx="713">
                  <c:v>9/26/2013</c:v>
                </c:pt>
                <c:pt idx="714">
                  <c:v>9/27/2013</c:v>
                </c:pt>
                <c:pt idx="715">
                  <c:v>9/30/2013</c:v>
                </c:pt>
                <c:pt idx="716">
                  <c:v>9/01/2009</c:v>
                </c:pt>
                <c:pt idx="717">
                  <c:v>9/02/2009</c:v>
                </c:pt>
                <c:pt idx="718">
                  <c:v>9/03/2009</c:v>
                </c:pt>
                <c:pt idx="719">
                  <c:v>9/04/2009</c:v>
                </c:pt>
                <c:pt idx="720">
                  <c:v>9/07/2009</c:v>
                </c:pt>
                <c:pt idx="721">
                  <c:v>9/08/2009</c:v>
                </c:pt>
                <c:pt idx="722">
                  <c:v>9/09/2009</c:v>
                </c:pt>
                <c:pt idx="723">
                  <c:v>9/10/2009</c:v>
                </c:pt>
                <c:pt idx="724">
                  <c:v>9/11/2009</c:v>
                </c:pt>
                <c:pt idx="725">
                  <c:v>10/14/2013</c:v>
                </c:pt>
                <c:pt idx="726">
                  <c:v>10/15/2013</c:v>
                </c:pt>
                <c:pt idx="727">
                  <c:v>10/16/2013</c:v>
                </c:pt>
                <c:pt idx="728">
                  <c:v>10/17/2013</c:v>
                </c:pt>
                <c:pt idx="729">
                  <c:v>10/18/2013</c:v>
                </c:pt>
                <c:pt idx="730">
                  <c:v>10/21/2013</c:v>
                </c:pt>
                <c:pt idx="731">
                  <c:v>10/22/2013</c:v>
                </c:pt>
                <c:pt idx="732">
                  <c:v>10/23/2013</c:v>
                </c:pt>
                <c:pt idx="733">
                  <c:v>10/24/2013</c:v>
                </c:pt>
                <c:pt idx="734">
                  <c:v>10/25/2013</c:v>
                </c:pt>
                <c:pt idx="735">
                  <c:v>10/28/2013</c:v>
                </c:pt>
                <c:pt idx="736">
                  <c:v>10/29/2013</c:v>
                </c:pt>
                <c:pt idx="737">
                  <c:v>10/30/2013</c:v>
                </c:pt>
                <c:pt idx="738">
                  <c:v>10/31/2013</c:v>
                </c:pt>
                <c:pt idx="739">
                  <c:v>10/01/2009</c:v>
                </c:pt>
                <c:pt idx="740">
                  <c:v>10/04/2009</c:v>
                </c:pt>
                <c:pt idx="741">
                  <c:v>10/05/2009</c:v>
                </c:pt>
                <c:pt idx="742">
                  <c:v>10/06/2009</c:v>
                </c:pt>
                <c:pt idx="743">
                  <c:v>10/07/2009</c:v>
                </c:pt>
                <c:pt idx="744">
                  <c:v>10/08/2009</c:v>
                </c:pt>
                <c:pt idx="745">
                  <c:v>10/11/2009</c:v>
                </c:pt>
                <c:pt idx="746">
                  <c:v>10/12/2009</c:v>
                </c:pt>
                <c:pt idx="747">
                  <c:v>11/13/2013</c:v>
                </c:pt>
                <c:pt idx="748">
                  <c:v>11/14/2013</c:v>
                </c:pt>
                <c:pt idx="749">
                  <c:v>11/15/2013</c:v>
                </c:pt>
                <c:pt idx="750">
                  <c:v>11/18/2013</c:v>
                </c:pt>
                <c:pt idx="751">
                  <c:v>11/19/2013</c:v>
                </c:pt>
                <c:pt idx="752">
                  <c:v>11/20/2013</c:v>
                </c:pt>
                <c:pt idx="753">
                  <c:v>11/21/2013</c:v>
                </c:pt>
                <c:pt idx="754">
                  <c:v>11/22/2013</c:v>
                </c:pt>
                <c:pt idx="755">
                  <c:v>11/25/2013</c:v>
                </c:pt>
                <c:pt idx="756">
                  <c:v>11/26/2013</c:v>
                </c:pt>
                <c:pt idx="757">
                  <c:v>11/27/2013</c:v>
                </c:pt>
                <c:pt idx="758">
                  <c:v>11/28/2013</c:v>
                </c:pt>
                <c:pt idx="759">
                  <c:v>11/29/2013</c:v>
                </c:pt>
                <c:pt idx="760">
                  <c:v>11/02/2009</c:v>
                </c:pt>
                <c:pt idx="761">
                  <c:v>11/03/2009</c:v>
                </c:pt>
                <c:pt idx="762">
                  <c:v>11/04/2009</c:v>
                </c:pt>
                <c:pt idx="763">
                  <c:v>11/05/2009</c:v>
                </c:pt>
                <c:pt idx="764">
                  <c:v>11/06/2009</c:v>
                </c:pt>
                <c:pt idx="765">
                  <c:v>11/09/2009</c:v>
                </c:pt>
                <c:pt idx="766">
                  <c:v>11/10/2009</c:v>
                </c:pt>
                <c:pt idx="767">
                  <c:v>11/11/2009</c:v>
                </c:pt>
                <c:pt idx="768">
                  <c:v>11/12/2009</c:v>
                </c:pt>
                <c:pt idx="769">
                  <c:v>12/13/2013</c:v>
                </c:pt>
                <c:pt idx="770">
                  <c:v>12/16/2013</c:v>
                </c:pt>
                <c:pt idx="771">
                  <c:v>12/17/2013</c:v>
                </c:pt>
                <c:pt idx="772">
                  <c:v>12/18/2013</c:v>
                </c:pt>
                <c:pt idx="773">
                  <c:v>12/19/2013</c:v>
                </c:pt>
                <c:pt idx="774">
                  <c:v>12/20/2013</c:v>
                </c:pt>
                <c:pt idx="775">
                  <c:v>12/23/2013</c:v>
                </c:pt>
                <c:pt idx="776">
                  <c:v>12/24/2013</c:v>
                </c:pt>
                <c:pt idx="777">
                  <c:v>12/25/2013</c:v>
                </c:pt>
                <c:pt idx="778">
                  <c:v>12/26/2013</c:v>
                </c:pt>
                <c:pt idx="779">
                  <c:v>12/27/2013</c:v>
                </c:pt>
                <c:pt idx="780">
                  <c:v>12/30/2013</c:v>
                </c:pt>
                <c:pt idx="781">
                  <c:v>12/31/2013</c:v>
                </c:pt>
                <c:pt idx="782">
                  <c:v>31/12/2009</c:v>
                </c:pt>
                <c:pt idx="783">
                  <c:v>31/01/2010</c:v>
                </c:pt>
                <c:pt idx="784">
                  <c:v>28/02/2010</c:v>
                </c:pt>
                <c:pt idx="785">
                  <c:v>31/05/2010</c:v>
                </c:pt>
                <c:pt idx="786">
                  <c:v>30/06/2010</c:v>
                </c:pt>
                <c:pt idx="787">
                  <c:v>31/07/2010</c:v>
                </c:pt>
                <c:pt idx="788">
                  <c:v>31/08/2010</c:v>
                </c:pt>
                <c:pt idx="789">
                  <c:v>30/09/2010</c:v>
                </c:pt>
                <c:pt idx="790">
                  <c:v>1/13/2014</c:v>
                </c:pt>
                <c:pt idx="791">
                  <c:v>1/14/2014</c:v>
                </c:pt>
                <c:pt idx="792">
                  <c:v>1/15/2014</c:v>
                </c:pt>
                <c:pt idx="793">
                  <c:v>1/16/2014</c:v>
                </c:pt>
                <c:pt idx="794">
                  <c:v>1/17/2014</c:v>
                </c:pt>
                <c:pt idx="795">
                  <c:v>1/20/2014</c:v>
                </c:pt>
                <c:pt idx="796">
                  <c:v>1/21/2014</c:v>
                </c:pt>
                <c:pt idx="797">
                  <c:v>1/22/2014</c:v>
                </c:pt>
                <c:pt idx="798">
                  <c:v>1/23/2014</c:v>
                </c:pt>
                <c:pt idx="799">
                  <c:v>1/24/2014</c:v>
                </c:pt>
                <c:pt idx="800">
                  <c:v>1/27/2014</c:v>
                </c:pt>
                <c:pt idx="801">
                  <c:v>1/28/2014</c:v>
                </c:pt>
                <c:pt idx="802">
                  <c:v>1/29/2014</c:v>
                </c:pt>
                <c:pt idx="803">
                  <c:v>1/30/2014</c:v>
                </c:pt>
                <c:pt idx="804">
                  <c:v>1/31/2014</c:v>
                </c:pt>
                <c:pt idx="805">
                  <c:v>1/03/2010</c:v>
                </c:pt>
                <c:pt idx="806">
                  <c:v>1/04/2010</c:v>
                </c:pt>
                <c:pt idx="807">
                  <c:v>1/05/2010</c:v>
                </c:pt>
                <c:pt idx="808">
                  <c:v>1/06/2010</c:v>
                </c:pt>
                <c:pt idx="809">
                  <c:v>1/07/2010</c:v>
                </c:pt>
                <c:pt idx="810">
                  <c:v>1/10/2010</c:v>
                </c:pt>
                <c:pt idx="811">
                  <c:v>1/11/2010</c:v>
                </c:pt>
                <c:pt idx="812">
                  <c:v>1/12/2010</c:v>
                </c:pt>
                <c:pt idx="813">
                  <c:v>2/13/2014</c:v>
                </c:pt>
                <c:pt idx="814">
                  <c:v>2/14/2014</c:v>
                </c:pt>
                <c:pt idx="815">
                  <c:v>2/17/2014</c:v>
                </c:pt>
                <c:pt idx="816">
                  <c:v>2/18/2014</c:v>
                </c:pt>
                <c:pt idx="817">
                  <c:v>2/19/2014</c:v>
                </c:pt>
                <c:pt idx="818">
                  <c:v>2/20/2014</c:v>
                </c:pt>
                <c:pt idx="819">
                  <c:v>2/21/2014</c:v>
                </c:pt>
                <c:pt idx="820">
                  <c:v>2/24/2014</c:v>
                </c:pt>
                <c:pt idx="821">
                  <c:v>2/25/2014</c:v>
                </c:pt>
                <c:pt idx="822">
                  <c:v>2/26/2014</c:v>
                </c:pt>
                <c:pt idx="823">
                  <c:v>2/27/2014</c:v>
                </c:pt>
                <c:pt idx="824">
                  <c:v>2/28/2014</c:v>
                </c:pt>
                <c:pt idx="825">
                  <c:v>2/03/2010</c:v>
                </c:pt>
                <c:pt idx="826">
                  <c:v>2/04/2010</c:v>
                </c:pt>
                <c:pt idx="827">
                  <c:v>2/05/2010</c:v>
                </c:pt>
                <c:pt idx="828">
                  <c:v>2/06/2010</c:v>
                </c:pt>
                <c:pt idx="829">
                  <c:v>2/07/2010</c:v>
                </c:pt>
                <c:pt idx="830">
                  <c:v>2/10/2010</c:v>
                </c:pt>
                <c:pt idx="831">
                  <c:v>2/11/2010</c:v>
                </c:pt>
                <c:pt idx="832">
                  <c:v>2/12/2010</c:v>
                </c:pt>
                <c:pt idx="833">
                  <c:v>3/13/2014</c:v>
                </c:pt>
                <c:pt idx="834">
                  <c:v>3/14/2014</c:v>
                </c:pt>
                <c:pt idx="835">
                  <c:v>3/17/2014</c:v>
                </c:pt>
                <c:pt idx="836">
                  <c:v>3/18/2014</c:v>
                </c:pt>
                <c:pt idx="837">
                  <c:v>3/19/2014</c:v>
                </c:pt>
                <c:pt idx="838">
                  <c:v>3/20/2014</c:v>
                </c:pt>
                <c:pt idx="839">
                  <c:v>3/21/2014</c:v>
                </c:pt>
                <c:pt idx="840">
                  <c:v>3/24/2014</c:v>
                </c:pt>
                <c:pt idx="841">
                  <c:v>3/25/2014</c:v>
                </c:pt>
                <c:pt idx="842">
                  <c:v>3/26/2014</c:v>
                </c:pt>
                <c:pt idx="843">
                  <c:v>3/27/2014</c:v>
                </c:pt>
                <c:pt idx="844">
                  <c:v>3/28/2014</c:v>
                </c:pt>
                <c:pt idx="845">
                  <c:v>3/31/2014</c:v>
                </c:pt>
                <c:pt idx="846">
                  <c:v>3/01/2010</c:v>
                </c:pt>
                <c:pt idx="847">
                  <c:v>3/02/2010</c:v>
                </c:pt>
                <c:pt idx="848">
                  <c:v>3/03/2010</c:v>
                </c:pt>
                <c:pt idx="849">
                  <c:v>3/04/2010</c:v>
                </c:pt>
                <c:pt idx="850">
                  <c:v>3/07/2010</c:v>
                </c:pt>
                <c:pt idx="851">
                  <c:v>3/08/2010</c:v>
                </c:pt>
                <c:pt idx="852">
                  <c:v>3/09/2010</c:v>
                </c:pt>
                <c:pt idx="853">
                  <c:v>3/10/2010</c:v>
                </c:pt>
                <c:pt idx="854">
                  <c:v>3/11/2010</c:v>
                </c:pt>
                <c:pt idx="855">
                  <c:v>4/14/2014</c:v>
                </c:pt>
                <c:pt idx="856">
                  <c:v>4/15/2014</c:v>
                </c:pt>
                <c:pt idx="857">
                  <c:v>4/16/2014</c:v>
                </c:pt>
                <c:pt idx="858">
                  <c:v>4/17/2014</c:v>
                </c:pt>
                <c:pt idx="859">
                  <c:v>4/18/2014</c:v>
                </c:pt>
                <c:pt idx="860">
                  <c:v>4/21/2014</c:v>
                </c:pt>
                <c:pt idx="861">
                  <c:v>4/22/2014</c:v>
                </c:pt>
                <c:pt idx="862">
                  <c:v>4/23/2014</c:v>
                </c:pt>
                <c:pt idx="863">
                  <c:v>4/24/2014</c:v>
                </c:pt>
                <c:pt idx="864">
                  <c:v>4/25/2014</c:v>
                </c:pt>
                <c:pt idx="865">
                  <c:v>4/28/2014</c:v>
                </c:pt>
                <c:pt idx="866">
                  <c:v>4/29/2014</c:v>
                </c:pt>
                <c:pt idx="867">
                  <c:v>4/30/2014</c:v>
                </c:pt>
                <c:pt idx="868">
                  <c:v>4/01/2010</c:v>
                </c:pt>
                <c:pt idx="869">
                  <c:v>4/02/2010</c:v>
                </c:pt>
                <c:pt idx="870">
                  <c:v>4/05/2010</c:v>
                </c:pt>
                <c:pt idx="871">
                  <c:v>4/06/2010</c:v>
                </c:pt>
                <c:pt idx="872">
                  <c:v>4/07/2010</c:v>
                </c:pt>
                <c:pt idx="873">
                  <c:v>4/08/2010</c:v>
                </c:pt>
                <c:pt idx="874">
                  <c:v>4/09/2010</c:v>
                </c:pt>
                <c:pt idx="875">
                  <c:v>4/12/2010</c:v>
                </c:pt>
                <c:pt idx="876">
                  <c:v>5/13/2014</c:v>
                </c:pt>
                <c:pt idx="877">
                  <c:v>5/14/2014</c:v>
                </c:pt>
                <c:pt idx="878">
                  <c:v>5/15/2014</c:v>
                </c:pt>
                <c:pt idx="879">
                  <c:v>5/16/2014</c:v>
                </c:pt>
                <c:pt idx="880">
                  <c:v>5/19/2014</c:v>
                </c:pt>
                <c:pt idx="881">
                  <c:v>5/20/2014</c:v>
                </c:pt>
                <c:pt idx="882">
                  <c:v>5/21/2014</c:v>
                </c:pt>
                <c:pt idx="883">
                  <c:v>5/22/2014</c:v>
                </c:pt>
                <c:pt idx="884">
                  <c:v>5/23/2014</c:v>
                </c:pt>
                <c:pt idx="885">
                  <c:v>5/26/2014</c:v>
                </c:pt>
                <c:pt idx="886">
                  <c:v>5/27/2014</c:v>
                </c:pt>
                <c:pt idx="887">
                  <c:v>5/28/2014</c:v>
                </c:pt>
                <c:pt idx="888">
                  <c:v>5/29/2014</c:v>
                </c:pt>
                <c:pt idx="889">
                  <c:v>5/30/2014</c:v>
                </c:pt>
                <c:pt idx="890">
                  <c:v>5/02/2010</c:v>
                </c:pt>
                <c:pt idx="891">
                  <c:v>5/03/2010</c:v>
                </c:pt>
                <c:pt idx="892">
                  <c:v>5/04/2010</c:v>
                </c:pt>
                <c:pt idx="893">
                  <c:v>5/05/2010</c:v>
                </c:pt>
                <c:pt idx="894">
                  <c:v>5/06/2010</c:v>
                </c:pt>
                <c:pt idx="895">
                  <c:v>5/09/2010</c:v>
                </c:pt>
                <c:pt idx="896">
                  <c:v>5/10/2010</c:v>
                </c:pt>
                <c:pt idx="897">
                  <c:v>5/11/2010</c:v>
                </c:pt>
                <c:pt idx="898">
                  <c:v>5/12/2010</c:v>
                </c:pt>
                <c:pt idx="899">
                  <c:v>6/13/2014</c:v>
                </c:pt>
                <c:pt idx="900">
                  <c:v>6/16/2014</c:v>
                </c:pt>
                <c:pt idx="901">
                  <c:v>6/17/2014</c:v>
                </c:pt>
                <c:pt idx="902">
                  <c:v>6/18/2014</c:v>
                </c:pt>
                <c:pt idx="903">
                  <c:v>6/19/2014</c:v>
                </c:pt>
                <c:pt idx="904">
                  <c:v>6/20/2014</c:v>
                </c:pt>
                <c:pt idx="905">
                  <c:v>6/23/2014</c:v>
                </c:pt>
                <c:pt idx="906">
                  <c:v>6/24/2014</c:v>
                </c:pt>
                <c:pt idx="907">
                  <c:v>6/25/2014</c:v>
                </c:pt>
                <c:pt idx="908">
                  <c:v>6/26/2014</c:v>
                </c:pt>
                <c:pt idx="909">
                  <c:v>6/27/2014</c:v>
                </c:pt>
                <c:pt idx="910">
                  <c:v>6/30/2014</c:v>
                </c:pt>
                <c:pt idx="911">
                  <c:v>6/01/2010</c:v>
                </c:pt>
                <c:pt idx="912">
                  <c:v>6/02/2010</c:v>
                </c:pt>
                <c:pt idx="913">
                  <c:v>6/03/2010</c:v>
                </c:pt>
                <c:pt idx="914">
                  <c:v>6/04/2010</c:v>
                </c:pt>
                <c:pt idx="915">
                  <c:v>6/07/2010</c:v>
                </c:pt>
                <c:pt idx="916">
                  <c:v>6/08/2010</c:v>
                </c:pt>
                <c:pt idx="917">
                  <c:v>6/09/2010</c:v>
                </c:pt>
                <c:pt idx="918">
                  <c:v>6/10/2010</c:v>
                </c:pt>
                <c:pt idx="919">
                  <c:v>6/11/2010</c:v>
                </c:pt>
                <c:pt idx="920">
                  <c:v>7/14/2014</c:v>
                </c:pt>
                <c:pt idx="921">
                  <c:v>7/15/2014</c:v>
                </c:pt>
                <c:pt idx="922">
                  <c:v>7/16/2014</c:v>
                </c:pt>
                <c:pt idx="923">
                  <c:v>7/17/2014</c:v>
                </c:pt>
                <c:pt idx="924">
                  <c:v>7/18/2014</c:v>
                </c:pt>
                <c:pt idx="925">
                  <c:v>7/21/2014</c:v>
                </c:pt>
                <c:pt idx="926">
                  <c:v>7/22/2014</c:v>
                </c:pt>
                <c:pt idx="927">
                  <c:v>7/23/2014</c:v>
                </c:pt>
                <c:pt idx="928">
                  <c:v>7/24/2014</c:v>
                </c:pt>
                <c:pt idx="929">
                  <c:v>7/25/2014</c:v>
                </c:pt>
                <c:pt idx="930">
                  <c:v>7/28/2014</c:v>
                </c:pt>
                <c:pt idx="931">
                  <c:v>7/29/2014</c:v>
                </c:pt>
                <c:pt idx="932">
                  <c:v>7/30/2014</c:v>
                </c:pt>
                <c:pt idx="933">
                  <c:v>7/31/2014</c:v>
                </c:pt>
                <c:pt idx="934">
                  <c:v>7/01/2010</c:v>
                </c:pt>
                <c:pt idx="935">
                  <c:v>7/04/2010</c:v>
                </c:pt>
                <c:pt idx="936">
                  <c:v>7/05/2010</c:v>
                </c:pt>
                <c:pt idx="937">
                  <c:v>7/06/2010</c:v>
                </c:pt>
                <c:pt idx="938">
                  <c:v>7/07/2010</c:v>
                </c:pt>
                <c:pt idx="939">
                  <c:v>7/08/2010</c:v>
                </c:pt>
                <c:pt idx="940">
                  <c:v>7/11/2010</c:v>
                </c:pt>
                <c:pt idx="941">
                  <c:v>7/12/2010</c:v>
                </c:pt>
                <c:pt idx="942">
                  <c:v>8/13/2014</c:v>
                </c:pt>
                <c:pt idx="943">
                  <c:v>8/14/2014</c:v>
                </c:pt>
                <c:pt idx="944">
                  <c:v>8/15/2014</c:v>
                </c:pt>
                <c:pt idx="945">
                  <c:v>8/18/2014</c:v>
                </c:pt>
                <c:pt idx="946">
                  <c:v>8/19/2014</c:v>
                </c:pt>
                <c:pt idx="947">
                  <c:v>8/20/2014</c:v>
                </c:pt>
                <c:pt idx="948">
                  <c:v>8/21/2014</c:v>
                </c:pt>
                <c:pt idx="949">
                  <c:v>8/22/2014</c:v>
                </c:pt>
                <c:pt idx="950">
                  <c:v>8/25/2014</c:v>
                </c:pt>
                <c:pt idx="951">
                  <c:v>8/26/2014</c:v>
                </c:pt>
                <c:pt idx="952">
                  <c:v>8/27/2014</c:v>
                </c:pt>
                <c:pt idx="953">
                  <c:v>8/28/2014</c:v>
                </c:pt>
                <c:pt idx="954">
                  <c:v>8/29/2014</c:v>
                </c:pt>
                <c:pt idx="955">
                  <c:v>8/01/2010</c:v>
                </c:pt>
                <c:pt idx="956">
                  <c:v>8/02/2010</c:v>
                </c:pt>
                <c:pt idx="957">
                  <c:v>8/03/2010</c:v>
                </c:pt>
                <c:pt idx="958">
                  <c:v>8/04/2010</c:v>
                </c:pt>
                <c:pt idx="959">
                  <c:v>8/05/2010</c:v>
                </c:pt>
                <c:pt idx="960">
                  <c:v>8/08/2010</c:v>
                </c:pt>
                <c:pt idx="961">
                  <c:v>8/09/2010</c:v>
                </c:pt>
                <c:pt idx="962">
                  <c:v>8/10/2010</c:v>
                </c:pt>
                <c:pt idx="963">
                  <c:v>8/11/2010</c:v>
                </c:pt>
                <c:pt idx="964">
                  <c:v>8/12/2010</c:v>
                </c:pt>
                <c:pt idx="965">
                  <c:v>9/15/2014</c:v>
                </c:pt>
                <c:pt idx="966">
                  <c:v>9/16/2014</c:v>
                </c:pt>
                <c:pt idx="967">
                  <c:v>9/17/2014</c:v>
                </c:pt>
                <c:pt idx="968">
                  <c:v>9/18/2014</c:v>
                </c:pt>
                <c:pt idx="969">
                  <c:v>9/19/2014</c:v>
                </c:pt>
                <c:pt idx="970">
                  <c:v>9/22/2014</c:v>
                </c:pt>
                <c:pt idx="971">
                  <c:v>9/23/2014</c:v>
                </c:pt>
                <c:pt idx="972">
                  <c:v>9/24/2014</c:v>
                </c:pt>
                <c:pt idx="973">
                  <c:v>9/25/2014</c:v>
                </c:pt>
                <c:pt idx="974">
                  <c:v>9/26/2014</c:v>
                </c:pt>
                <c:pt idx="975">
                  <c:v>9/29/2014</c:v>
                </c:pt>
                <c:pt idx="976">
                  <c:v>9/30/2014</c:v>
                </c:pt>
                <c:pt idx="977">
                  <c:v>9/01/2010</c:v>
                </c:pt>
                <c:pt idx="978">
                  <c:v>9/02/2010</c:v>
                </c:pt>
                <c:pt idx="979">
                  <c:v>9/03/2010</c:v>
                </c:pt>
                <c:pt idx="980">
                  <c:v>9/06/2010</c:v>
                </c:pt>
                <c:pt idx="981">
                  <c:v>9/07/2010</c:v>
                </c:pt>
                <c:pt idx="982">
                  <c:v>9/08/2010</c:v>
                </c:pt>
                <c:pt idx="983">
                  <c:v>9/09/2010</c:v>
                </c:pt>
                <c:pt idx="984">
                  <c:v>9/10/2010</c:v>
                </c:pt>
                <c:pt idx="985">
                  <c:v>10/13/2014</c:v>
                </c:pt>
                <c:pt idx="986">
                  <c:v>10/14/2014</c:v>
                </c:pt>
                <c:pt idx="987">
                  <c:v>10/15/2014</c:v>
                </c:pt>
                <c:pt idx="988">
                  <c:v>10/16/2014</c:v>
                </c:pt>
                <c:pt idx="989">
                  <c:v>10/17/2014</c:v>
                </c:pt>
                <c:pt idx="990">
                  <c:v>10/20/2014</c:v>
                </c:pt>
                <c:pt idx="991">
                  <c:v>10/21/2014</c:v>
                </c:pt>
                <c:pt idx="992">
                  <c:v>10/22/2014</c:v>
                </c:pt>
                <c:pt idx="993">
                  <c:v>10/23/2014</c:v>
                </c:pt>
                <c:pt idx="994">
                  <c:v>10/24/2014</c:v>
                </c:pt>
                <c:pt idx="995">
                  <c:v>10/27/2014</c:v>
                </c:pt>
                <c:pt idx="996">
                  <c:v>10/28/2014</c:v>
                </c:pt>
                <c:pt idx="997">
                  <c:v>10/29/2014</c:v>
                </c:pt>
                <c:pt idx="998">
                  <c:v>10/30/2014</c:v>
                </c:pt>
                <c:pt idx="999">
                  <c:v>10/31/2014</c:v>
                </c:pt>
                <c:pt idx="1000">
                  <c:v>10/03/2010</c:v>
                </c:pt>
                <c:pt idx="1001">
                  <c:v>10/04/2010</c:v>
                </c:pt>
                <c:pt idx="1002">
                  <c:v>10/05/2010</c:v>
                </c:pt>
                <c:pt idx="1003">
                  <c:v>10/06/2010</c:v>
                </c:pt>
                <c:pt idx="1004">
                  <c:v>10/07/2010</c:v>
                </c:pt>
                <c:pt idx="1005">
                  <c:v>10/10/2010</c:v>
                </c:pt>
                <c:pt idx="1006">
                  <c:v>10/11/2010</c:v>
                </c:pt>
                <c:pt idx="1007">
                  <c:v>10/12/2010</c:v>
                </c:pt>
                <c:pt idx="1008">
                  <c:v>11/13/2014</c:v>
                </c:pt>
                <c:pt idx="1009">
                  <c:v>11/14/2014</c:v>
                </c:pt>
                <c:pt idx="1010">
                  <c:v>11/17/2014</c:v>
                </c:pt>
                <c:pt idx="1011">
                  <c:v>11/18/2014</c:v>
                </c:pt>
                <c:pt idx="1012">
                  <c:v>11/19/2014</c:v>
                </c:pt>
                <c:pt idx="1013">
                  <c:v>11/20/2014</c:v>
                </c:pt>
                <c:pt idx="1014">
                  <c:v>11/21/2014</c:v>
                </c:pt>
                <c:pt idx="1015">
                  <c:v>11/24/2014</c:v>
                </c:pt>
                <c:pt idx="1016">
                  <c:v>11/25/2014</c:v>
                </c:pt>
                <c:pt idx="1017">
                  <c:v>11/26/2014</c:v>
                </c:pt>
                <c:pt idx="1018">
                  <c:v>11/27/2014</c:v>
                </c:pt>
                <c:pt idx="1019">
                  <c:v>11/28/2014</c:v>
                </c:pt>
                <c:pt idx="1020">
                  <c:v>11/01/2010</c:v>
                </c:pt>
                <c:pt idx="1021">
                  <c:v>11/02/2010</c:v>
                </c:pt>
                <c:pt idx="1022">
                  <c:v>11/03/2010</c:v>
                </c:pt>
                <c:pt idx="1023">
                  <c:v>11/04/2010</c:v>
                </c:pt>
                <c:pt idx="1024">
                  <c:v>11/05/2010</c:v>
                </c:pt>
                <c:pt idx="1025">
                  <c:v>11/08/2010</c:v>
                </c:pt>
                <c:pt idx="1026">
                  <c:v>11/09/2010</c:v>
                </c:pt>
                <c:pt idx="1027">
                  <c:v>11/10/2010</c:v>
                </c:pt>
                <c:pt idx="1028">
                  <c:v>11/11/2010</c:v>
                </c:pt>
                <c:pt idx="1029">
                  <c:v>11/12/2010</c:v>
                </c:pt>
                <c:pt idx="1030">
                  <c:v>12/15/2014</c:v>
                </c:pt>
                <c:pt idx="1031">
                  <c:v>12/16/2014</c:v>
                </c:pt>
                <c:pt idx="1032">
                  <c:v>12/17/2014</c:v>
                </c:pt>
                <c:pt idx="1033">
                  <c:v>12/18/2014</c:v>
                </c:pt>
                <c:pt idx="1034">
                  <c:v>12/19/2014</c:v>
                </c:pt>
                <c:pt idx="1035">
                  <c:v>12/22/2014</c:v>
                </c:pt>
                <c:pt idx="1036">
                  <c:v>12/23/2014</c:v>
                </c:pt>
                <c:pt idx="1037">
                  <c:v>12/24/2014</c:v>
                </c:pt>
                <c:pt idx="1038">
                  <c:v>12/25/2014</c:v>
                </c:pt>
                <c:pt idx="1039">
                  <c:v>12/26/2014</c:v>
                </c:pt>
                <c:pt idx="1040">
                  <c:v>12/29/2014</c:v>
                </c:pt>
                <c:pt idx="1041">
                  <c:v>12/30/2014</c:v>
                </c:pt>
                <c:pt idx="1042">
                  <c:v>12/31/2014</c:v>
                </c:pt>
                <c:pt idx="1043">
                  <c:v>31/12/2010</c:v>
                </c:pt>
                <c:pt idx="1044">
                  <c:v>31/01/2011</c:v>
                </c:pt>
                <c:pt idx="1045">
                  <c:v>30/04/2011</c:v>
                </c:pt>
                <c:pt idx="1046">
                  <c:v>31/05/2011</c:v>
                </c:pt>
                <c:pt idx="1047">
                  <c:v>30/06/2011</c:v>
                </c:pt>
                <c:pt idx="1048">
                  <c:v>31/07/2011</c:v>
                </c:pt>
                <c:pt idx="1049">
                  <c:v>31/08/2011</c:v>
                </c:pt>
                <c:pt idx="1050">
                  <c:v>30/11/2011</c:v>
                </c:pt>
                <c:pt idx="1051">
                  <c:v>1/13/2015</c:v>
                </c:pt>
                <c:pt idx="1052">
                  <c:v>1/14/2015</c:v>
                </c:pt>
                <c:pt idx="1053">
                  <c:v>1/15/2015</c:v>
                </c:pt>
                <c:pt idx="1054">
                  <c:v>1/16/2015</c:v>
                </c:pt>
                <c:pt idx="1055">
                  <c:v>1/19/2015</c:v>
                </c:pt>
                <c:pt idx="1056">
                  <c:v>1/20/2015</c:v>
                </c:pt>
                <c:pt idx="1057">
                  <c:v>1/21/2015</c:v>
                </c:pt>
                <c:pt idx="1058">
                  <c:v>1/22/2015</c:v>
                </c:pt>
                <c:pt idx="1059">
                  <c:v>1/23/2015</c:v>
                </c:pt>
                <c:pt idx="1060">
                  <c:v>1/26/2015</c:v>
                </c:pt>
                <c:pt idx="1061">
                  <c:v>1/27/2015</c:v>
                </c:pt>
                <c:pt idx="1062">
                  <c:v>1/28/2015</c:v>
                </c:pt>
                <c:pt idx="1063">
                  <c:v>1/29/2015</c:v>
                </c:pt>
                <c:pt idx="1064">
                  <c:v>1/30/2015</c:v>
                </c:pt>
                <c:pt idx="1065">
                  <c:v>1/02/2011</c:v>
                </c:pt>
                <c:pt idx="1066">
                  <c:v>1/03/2011</c:v>
                </c:pt>
                <c:pt idx="1067">
                  <c:v>1/04/2011</c:v>
                </c:pt>
                <c:pt idx="1068">
                  <c:v>1/05/2011</c:v>
                </c:pt>
                <c:pt idx="1069">
                  <c:v>1/06/2011</c:v>
                </c:pt>
                <c:pt idx="1070">
                  <c:v>1/09/2011</c:v>
                </c:pt>
                <c:pt idx="1071">
                  <c:v>1/10/2011</c:v>
                </c:pt>
                <c:pt idx="1072">
                  <c:v>1/11/2011</c:v>
                </c:pt>
                <c:pt idx="1073">
                  <c:v>1/12/2011</c:v>
                </c:pt>
                <c:pt idx="1074">
                  <c:v>2/13/2015</c:v>
                </c:pt>
                <c:pt idx="1075">
                  <c:v>2/16/2015</c:v>
                </c:pt>
                <c:pt idx="1076">
                  <c:v>2/17/2015</c:v>
                </c:pt>
                <c:pt idx="1077">
                  <c:v>2/18/2015</c:v>
                </c:pt>
                <c:pt idx="1078">
                  <c:v>2/19/2015</c:v>
                </c:pt>
                <c:pt idx="1079">
                  <c:v>2/20/2015</c:v>
                </c:pt>
                <c:pt idx="1080">
                  <c:v>2/23/2015</c:v>
                </c:pt>
                <c:pt idx="1081">
                  <c:v>2/24/2015</c:v>
                </c:pt>
                <c:pt idx="1082">
                  <c:v>2/25/2015</c:v>
                </c:pt>
                <c:pt idx="1083">
                  <c:v>2/26/2015</c:v>
                </c:pt>
                <c:pt idx="1084">
                  <c:v>2/27/2015</c:v>
                </c:pt>
                <c:pt idx="1085">
                  <c:v>2/02/2011</c:v>
                </c:pt>
                <c:pt idx="1086">
                  <c:v>2/03/2011</c:v>
                </c:pt>
                <c:pt idx="1087">
                  <c:v>2/04/2011</c:v>
                </c:pt>
                <c:pt idx="1088">
                  <c:v>2/05/2011</c:v>
                </c:pt>
                <c:pt idx="1089">
                  <c:v>2/06/2011</c:v>
                </c:pt>
                <c:pt idx="1090">
                  <c:v>2/09/2011</c:v>
                </c:pt>
                <c:pt idx="1091">
                  <c:v>2/10/2011</c:v>
                </c:pt>
                <c:pt idx="1092">
                  <c:v>2/11/2011</c:v>
                </c:pt>
                <c:pt idx="1093">
                  <c:v>2/12/2011</c:v>
                </c:pt>
                <c:pt idx="1094">
                  <c:v>3/13/2015</c:v>
                </c:pt>
                <c:pt idx="1095">
                  <c:v>3/16/2015</c:v>
                </c:pt>
                <c:pt idx="1096">
                  <c:v>3/17/2015</c:v>
                </c:pt>
                <c:pt idx="1097">
                  <c:v>3/18/2015</c:v>
                </c:pt>
                <c:pt idx="1098">
                  <c:v>3/19/2015</c:v>
                </c:pt>
                <c:pt idx="1099">
                  <c:v>3/20/2015</c:v>
                </c:pt>
                <c:pt idx="1100">
                  <c:v>3/23/2015</c:v>
                </c:pt>
                <c:pt idx="1101">
                  <c:v>3/24/2015</c:v>
                </c:pt>
                <c:pt idx="1102">
                  <c:v>3/25/2015</c:v>
                </c:pt>
                <c:pt idx="1103">
                  <c:v>3/26/2015</c:v>
                </c:pt>
                <c:pt idx="1104">
                  <c:v>3/27/2015</c:v>
                </c:pt>
                <c:pt idx="1105">
                  <c:v>3/30/2015</c:v>
                </c:pt>
                <c:pt idx="1106">
                  <c:v>3/31/2015</c:v>
                </c:pt>
                <c:pt idx="1107">
                  <c:v>3/01/2011</c:v>
                </c:pt>
                <c:pt idx="1108">
                  <c:v>3/02/2011</c:v>
                </c:pt>
                <c:pt idx="1109">
                  <c:v>3/03/2011</c:v>
                </c:pt>
                <c:pt idx="1110">
                  <c:v>3/06/2011</c:v>
                </c:pt>
                <c:pt idx="1111">
                  <c:v>3/07/2011</c:v>
                </c:pt>
                <c:pt idx="1112">
                  <c:v>3/08/2011</c:v>
                </c:pt>
                <c:pt idx="1113">
                  <c:v>3/09/2011</c:v>
                </c:pt>
                <c:pt idx="1114">
                  <c:v>3/10/2011</c:v>
                </c:pt>
                <c:pt idx="1115">
                  <c:v>4/13/2015</c:v>
                </c:pt>
                <c:pt idx="1116">
                  <c:v>4/14/2015</c:v>
                </c:pt>
                <c:pt idx="1117">
                  <c:v>4/15/2015</c:v>
                </c:pt>
                <c:pt idx="1118">
                  <c:v>4/16/2015</c:v>
                </c:pt>
                <c:pt idx="1119">
                  <c:v>4/17/2015</c:v>
                </c:pt>
                <c:pt idx="1120">
                  <c:v>4/20/2015</c:v>
                </c:pt>
                <c:pt idx="1121">
                  <c:v>4/21/2015</c:v>
                </c:pt>
                <c:pt idx="1122">
                  <c:v>4/22/2015</c:v>
                </c:pt>
                <c:pt idx="1123">
                  <c:v>4/23/2015</c:v>
                </c:pt>
                <c:pt idx="1124">
                  <c:v>4/24/2015</c:v>
                </c:pt>
                <c:pt idx="1125">
                  <c:v>4/27/2015</c:v>
                </c:pt>
                <c:pt idx="1126">
                  <c:v>4/28/2015</c:v>
                </c:pt>
                <c:pt idx="1127">
                  <c:v>4/29/2015</c:v>
                </c:pt>
                <c:pt idx="1128">
                  <c:v>4/30/2015</c:v>
                </c:pt>
                <c:pt idx="1129">
                  <c:v>4/01/2011</c:v>
                </c:pt>
                <c:pt idx="1130">
                  <c:v>4/04/2011</c:v>
                </c:pt>
                <c:pt idx="1131">
                  <c:v>4/05/2011</c:v>
                </c:pt>
                <c:pt idx="1132">
                  <c:v>4/06/2011</c:v>
                </c:pt>
                <c:pt idx="1133">
                  <c:v>4/07/2011</c:v>
                </c:pt>
                <c:pt idx="1134">
                  <c:v>4/08/2011</c:v>
                </c:pt>
                <c:pt idx="1135">
                  <c:v>4/11/2011</c:v>
                </c:pt>
                <c:pt idx="1136">
                  <c:v>4/12/2011</c:v>
                </c:pt>
                <c:pt idx="1137">
                  <c:v>5/13/2015</c:v>
                </c:pt>
                <c:pt idx="1138">
                  <c:v>5/14/2015</c:v>
                </c:pt>
                <c:pt idx="1139">
                  <c:v>5/15/2015</c:v>
                </c:pt>
                <c:pt idx="1140">
                  <c:v>5/18/2015</c:v>
                </c:pt>
                <c:pt idx="1141">
                  <c:v>5/19/2015</c:v>
                </c:pt>
                <c:pt idx="1142">
                  <c:v>5/20/2015</c:v>
                </c:pt>
                <c:pt idx="1143">
                  <c:v>5/21/2015</c:v>
                </c:pt>
                <c:pt idx="1144">
                  <c:v>5/22/2015</c:v>
                </c:pt>
                <c:pt idx="1145">
                  <c:v>5/25/2015</c:v>
                </c:pt>
                <c:pt idx="1146">
                  <c:v>5/26/2015</c:v>
                </c:pt>
                <c:pt idx="1147">
                  <c:v>5/27/2015</c:v>
                </c:pt>
                <c:pt idx="1148">
                  <c:v>5/28/2015</c:v>
                </c:pt>
                <c:pt idx="1149">
                  <c:v>5/29/2015</c:v>
                </c:pt>
                <c:pt idx="1150">
                  <c:v>5/01/2011</c:v>
                </c:pt>
                <c:pt idx="1151">
                  <c:v>5/02/2011</c:v>
                </c:pt>
                <c:pt idx="1152">
                  <c:v>5/03/2011</c:v>
                </c:pt>
                <c:pt idx="1153">
                  <c:v>5/04/2011</c:v>
                </c:pt>
                <c:pt idx="1154">
                  <c:v>5/05/2011</c:v>
                </c:pt>
                <c:pt idx="1155">
                  <c:v>5/08/2011</c:v>
                </c:pt>
                <c:pt idx="1156">
                  <c:v>5/09/2011</c:v>
                </c:pt>
                <c:pt idx="1157">
                  <c:v>5/10/2011</c:v>
                </c:pt>
                <c:pt idx="1158">
                  <c:v>5/11/2011</c:v>
                </c:pt>
                <c:pt idx="1159">
                  <c:v>5/12/2011</c:v>
                </c:pt>
                <c:pt idx="1160">
                  <c:v>6/15/2015</c:v>
                </c:pt>
                <c:pt idx="1161">
                  <c:v>6/16/2015</c:v>
                </c:pt>
                <c:pt idx="1162">
                  <c:v>6/17/2015</c:v>
                </c:pt>
                <c:pt idx="1163">
                  <c:v>6/18/2015</c:v>
                </c:pt>
                <c:pt idx="1164">
                  <c:v>6/19/2015</c:v>
                </c:pt>
                <c:pt idx="1165">
                  <c:v>6/22/2015</c:v>
                </c:pt>
                <c:pt idx="1166">
                  <c:v>6/23/2015</c:v>
                </c:pt>
                <c:pt idx="1167">
                  <c:v>6/24/2015</c:v>
                </c:pt>
                <c:pt idx="1168">
                  <c:v>6/25/2015</c:v>
                </c:pt>
                <c:pt idx="1169">
                  <c:v>6/26/2015</c:v>
                </c:pt>
                <c:pt idx="1170">
                  <c:v>6/29/2015</c:v>
                </c:pt>
                <c:pt idx="1171">
                  <c:v>6/30/2015</c:v>
                </c:pt>
                <c:pt idx="1172">
                  <c:v>6/01/2011</c:v>
                </c:pt>
                <c:pt idx="1173">
                  <c:v>6/02/2011</c:v>
                </c:pt>
                <c:pt idx="1174">
                  <c:v>6/03/2011</c:v>
                </c:pt>
                <c:pt idx="1175">
                  <c:v>6/06/2011</c:v>
                </c:pt>
                <c:pt idx="1176">
                  <c:v>6/07/2011</c:v>
                </c:pt>
                <c:pt idx="1177">
                  <c:v>6/08/2011</c:v>
                </c:pt>
                <c:pt idx="1178">
                  <c:v>6/09/2011</c:v>
                </c:pt>
                <c:pt idx="1179">
                  <c:v>6/10/2011</c:v>
                </c:pt>
                <c:pt idx="1180">
                  <c:v>7/13/2015</c:v>
                </c:pt>
                <c:pt idx="1181">
                  <c:v>7/14/2015</c:v>
                </c:pt>
                <c:pt idx="1182">
                  <c:v>7/15/2015</c:v>
                </c:pt>
                <c:pt idx="1183">
                  <c:v>7/16/2015</c:v>
                </c:pt>
                <c:pt idx="1184">
                  <c:v>7/17/2015</c:v>
                </c:pt>
                <c:pt idx="1185">
                  <c:v>7/20/2015</c:v>
                </c:pt>
                <c:pt idx="1186">
                  <c:v>7/21/2015</c:v>
                </c:pt>
                <c:pt idx="1187">
                  <c:v>7/22/2015</c:v>
                </c:pt>
                <c:pt idx="1188">
                  <c:v>7/23/2015</c:v>
                </c:pt>
                <c:pt idx="1189">
                  <c:v>7/24/2015</c:v>
                </c:pt>
                <c:pt idx="1190">
                  <c:v>7/27/2015</c:v>
                </c:pt>
                <c:pt idx="1191">
                  <c:v>7/28/2015</c:v>
                </c:pt>
                <c:pt idx="1192">
                  <c:v>7/29/2015</c:v>
                </c:pt>
                <c:pt idx="1193">
                  <c:v>7/30/2015</c:v>
                </c:pt>
                <c:pt idx="1194">
                  <c:v>7/31/2015</c:v>
                </c:pt>
                <c:pt idx="1195">
                  <c:v>7/03/2011</c:v>
                </c:pt>
                <c:pt idx="1196">
                  <c:v>7/04/2011</c:v>
                </c:pt>
                <c:pt idx="1197">
                  <c:v>7/05/2011</c:v>
                </c:pt>
                <c:pt idx="1198">
                  <c:v>7/06/2011</c:v>
                </c:pt>
                <c:pt idx="1199">
                  <c:v>7/07/2011</c:v>
                </c:pt>
                <c:pt idx="1200">
                  <c:v>7/10/2011</c:v>
                </c:pt>
                <c:pt idx="1201">
                  <c:v>7/11/2011</c:v>
                </c:pt>
                <c:pt idx="1202">
                  <c:v>7/12/2011</c:v>
                </c:pt>
                <c:pt idx="1203">
                  <c:v>8/13/2015</c:v>
                </c:pt>
                <c:pt idx="1204">
                  <c:v>8/14/2015</c:v>
                </c:pt>
                <c:pt idx="1205">
                  <c:v>8/17/2015</c:v>
                </c:pt>
                <c:pt idx="1206">
                  <c:v>8/18/2015</c:v>
                </c:pt>
                <c:pt idx="1207">
                  <c:v>8/19/2015</c:v>
                </c:pt>
                <c:pt idx="1208">
                  <c:v>8/20/2015</c:v>
                </c:pt>
                <c:pt idx="1209">
                  <c:v>8/21/2015</c:v>
                </c:pt>
                <c:pt idx="1210">
                  <c:v>8/24/2015</c:v>
                </c:pt>
                <c:pt idx="1211">
                  <c:v>8/25/2015</c:v>
                </c:pt>
                <c:pt idx="1212">
                  <c:v>8/26/2015</c:v>
                </c:pt>
                <c:pt idx="1213">
                  <c:v>8/27/2015</c:v>
                </c:pt>
                <c:pt idx="1214">
                  <c:v>8/28/2015</c:v>
                </c:pt>
                <c:pt idx="1215">
                  <c:v>8/31/2015</c:v>
                </c:pt>
                <c:pt idx="1216">
                  <c:v>8/01/2011</c:v>
                </c:pt>
                <c:pt idx="1217">
                  <c:v>8/02/2011</c:v>
                </c:pt>
                <c:pt idx="1218">
                  <c:v>8/03/2011</c:v>
                </c:pt>
                <c:pt idx="1219">
                  <c:v>8/04/2011</c:v>
                </c:pt>
                <c:pt idx="1220">
                  <c:v>8/07/2011</c:v>
                </c:pt>
                <c:pt idx="1221">
                  <c:v>8/08/2011</c:v>
                </c:pt>
                <c:pt idx="1222">
                  <c:v>8/09/2011</c:v>
                </c:pt>
                <c:pt idx="1223">
                  <c:v>8/10/2011</c:v>
                </c:pt>
                <c:pt idx="1224">
                  <c:v>8/11/2011</c:v>
                </c:pt>
                <c:pt idx="1225">
                  <c:v>9/14/2015</c:v>
                </c:pt>
                <c:pt idx="1226">
                  <c:v>9/15/2015</c:v>
                </c:pt>
                <c:pt idx="1227">
                  <c:v>9/16/2015</c:v>
                </c:pt>
                <c:pt idx="1228">
                  <c:v>9/17/2015</c:v>
                </c:pt>
                <c:pt idx="1229">
                  <c:v>9/18/2015</c:v>
                </c:pt>
                <c:pt idx="1230">
                  <c:v>9/21/2015</c:v>
                </c:pt>
                <c:pt idx="1231">
                  <c:v>9/22/2015</c:v>
                </c:pt>
                <c:pt idx="1232">
                  <c:v>9/23/2015</c:v>
                </c:pt>
                <c:pt idx="1233">
                  <c:v>9/24/2015</c:v>
                </c:pt>
                <c:pt idx="1234">
                  <c:v>9/25/2015</c:v>
                </c:pt>
                <c:pt idx="1235">
                  <c:v>9/28/2015</c:v>
                </c:pt>
                <c:pt idx="1236">
                  <c:v>9/29/2015</c:v>
                </c:pt>
                <c:pt idx="1237">
                  <c:v>9/30/2015</c:v>
                </c:pt>
                <c:pt idx="1238">
                  <c:v>9/01/2011</c:v>
                </c:pt>
                <c:pt idx="1239">
                  <c:v>9/02/2011</c:v>
                </c:pt>
                <c:pt idx="1240">
                  <c:v>9/05/2011</c:v>
                </c:pt>
                <c:pt idx="1241">
                  <c:v>9/06/2011</c:v>
                </c:pt>
                <c:pt idx="1242">
                  <c:v>9/07/2011</c:v>
                </c:pt>
                <c:pt idx="1243">
                  <c:v>9/08/2011</c:v>
                </c:pt>
                <c:pt idx="1244">
                  <c:v>9/09/2011</c:v>
                </c:pt>
                <c:pt idx="1245">
                  <c:v>9/12/2011</c:v>
                </c:pt>
                <c:pt idx="1246">
                  <c:v>10/13/2015</c:v>
                </c:pt>
                <c:pt idx="1247">
                  <c:v>10/14/2015</c:v>
                </c:pt>
                <c:pt idx="1248">
                  <c:v>10/15/2015</c:v>
                </c:pt>
                <c:pt idx="1249">
                  <c:v>10/16/2015</c:v>
                </c:pt>
                <c:pt idx="1250">
                  <c:v>10/19/2015</c:v>
                </c:pt>
                <c:pt idx="1251">
                  <c:v>10/20/2015</c:v>
                </c:pt>
                <c:pt idx="1252">
                  <c:v>10/21/2015</c:v>
                </c:pt>
                <c:pt idx="1253">
                  <c:v>10/22/2015</c:v>
                </c:pt>
                <c:pt idx="1254">
                  <c:v>10/23/2015</c:v>
                </c:pt>
                <c:pt idx="1255">
                  <c:v>10/26/2015</c:v>
                </c:pt>
                <c:pt idx="1256">
                  <c:v>10/27/2015</c:v>
                </c:pt>
                <c:pt idx="1257">
                  <c:v>10/28/2015</c:v>
                </c:pt>
                <c:pt idx="1258">
                  <c:v>10/29/2015</c:v>
                </c:pt>
                <c:pt idx="1259">
                  <c:v>10/30/2015</c:v>
                </c:pt>
                <c:pt idx="1260">
                  <c:v>10/02/2011</c:v>
                </c:pt>
                <c:pt idx="1261">
                  <c:v>10/03/2011</c:v>
                </c:pt>
                <c:pt idx="1262">
                  <c:v>10/04/2011</c:v>
                </c:pt>
                <c:pt idx="1263">
                  <c:v>10/05/2011</c:v>
                </c:pt>
                <c:pt idx="1264">
                  <c:v>10/06/2011</c:v>
                </c:pt>
                <c:pt idx="1265">
                  <c:v>10/09/2011</c:v>
                </c:pt>
                <c:pt idx="1266">
                  <c:v>10/10/2011</c:v>
                </c:pt>
                <c:pt idx="1267">
                  <c:v>10/11/2011</c:v>
                </c:pt>
                <c:pt idx="1268">
                  <c:v>10/12/2011</c:v>
                </c:pt>
                <c:pt idx="1269">
                  <c:v>11/13/2015</c:v>
                </c:pt>
                <c:pt idx="1270">
                  <c:v>11/16/2015</c:v>
                </c:pt>
                <c:pt idx="1271">
                  <c:v>11/17/2015</c:v>
                </c:pt>
                <c:pt idx="1272">
                  <c:v>11/18/2015</c:v>
                </c:pt>
                <c:pt idx="1273">
                  <c:v>19</c:v>
                </c:pt>
                <c:pt idx="1274">
                  <c:v>20</c:v>
                </c:pt>
                <c:pt idx="1275">
                  <c:v>23</c:v>
                </c:pt>
                <c:pt idx="1276">
                  <c:v>24</c:v>
                </c:pt>
                <c:pt idx="1277">
                  <c:v>25</c:v>
                </c:pt>
                <c:pt idx="1278">
                  <c:v>26</c:v>
                </c:pt>
                <c:pt idx="1279">
                  <c:v>27</c:v>
                </c:pt>
                <c:pt idx="1280">
                  <c:v>28</c:v>
                </c:pt>
                <c:pt idx="1281">
                  <c:v>29</c:v>
                </c:pt>
                <c:pt idx="1282">
                  <c:v>11/01/2011</c:v>
                </c:pt>
                <c:pt idx="1283">
                  <c:v>11/02/2011</c:v>
                </c:pt>
                <c:pt idx="1284">
                  <c:v>11/03/2011</c:v>
                </c:pt>
                <c:pt idx="1285">
                  <c:v>11/04/2011</c:v>
                </c:pt>
                <c:pt idx="1286">
                  <c:v>11/07/2011</c:v>
                </c:pt>
                <c:pt idx="1287">
                  <c:v>11/08/2011</c:v>
                </c:pt>
                <c:pt idx="1288">
                  <c:v>11/09/2011</c:v>
                </c:pt>
                <c:pt idx="1289">
                  <c:v>11/10/2011</c:v>
                </c:pt>
                <c:pt idx="1290">
                  <c:v>11/11/2011</c:v>
                </c:pt>
                <c:pt idx="1291">
                  <c:v>12/14/2015</c:v>
                </c:pt>
                <c:pt idx="1292">
                  <c:v>12/15/2015</c:v>
                </c:pt>
                <c:pt idx="1293">
                  <c:v>12/16/2015</c:v>
                </c:pt>
                <c:pt idx="1294">
                  <c:v>12/17/2015</c:v>
                </c:pt>
                <c:pt idx="1295">
                  <c:v>12/18/2015</c:v>
                </c:pt>
                <c:pt idx="1296">
                  <c:v>12/21/2015</c:v>
                </c:pt>
                <c:pt idx="1297">
                  <c:v>12/22/2015</c:v>
                </c:pt>
                <c:pt idx="1298">
                  <c:v>12/23/2015</c:v>
                </c:pt>
                <c:pt idx="1299">
                  <c:v>12/24/2015</c:v>
                </c:pt>
                <c:pt idx="1300">
                  <c:v>12/25/2015</c:v>
                </c:pt>
                <c:pt idx="1301">
                  <c:v>12/28/2015</c:v>
                </c:pt>
                <c:pt idx="1302">
                  <c:v>12/29/2015</c:v>
                </c:pt>
                <c:pt idx="1303">
                  <c:v>12/30/2015</c:v>
                </c:pt>
                <c:pt idx="1304">
                  <c:v>12/31/2015</c:v>
                </c:pt>
              </c:strCache>
            </c:strRef>
          </c:cat>
          <c:val>
            <c:numRef>
              <c:f>Sheet1!$B$2:$B$1306</c:f>
              <c:numCache>
                <c:formatCode>General</c:formatCode>
                <c:ptCount val="1305"/>
                <c:pt idx="0">
                  <c:v>93.2</c:v>
                </c:pt>
                <c:pt idx="1">
                  <c:v>95.64</c:v>
                </c:pt>
                <c:pt idx="2">
                  <c:v>94.68</c:v>
                </c:pt>
                <c:pt idx="3">
                  <c:v>93.9</c:v>
                </c:pt>
                <c:pt idx="4">
                  <c:v>95.31</c:v>
                </c:pt>
                <c:pt idx="5">
                  <c:v>94.01</c:v>
                </c:pt>
                <c:pt idx="6">
                  <c:v>94.94</c:v>
                </c:pt>
                <c:pt idx="7">
                  <c:v>96.75</c:v>
                </c:pt>
                <c:pt idx="8">
                  <c:v>98.08</c:v>
                </c:pt>
                <c:pt idx="9">
                  <c:v>98.41</c:v>
                </c:pt>
                <c:pt idx="10">
                  <c:v>98.67</c:v>
                </c:pt>
                <c:pt idx="11">
                  <c:v>97.95</c:v>
                </c:pt>
                <c:pt idx="12">
                  <c:v>97.74</c:v>
                </c:pt>
                <c:pt idx="13">
                  <c:v>98.42</c:v>
                </c:pt>
                <c:pt idx="14">
                  <c:v>97.15</c:v>
                </c:pt>
                <c:pt idx="15">
                  <c:v>97.34</c:v>
                </c:pt>
                <c:pt idx="16">
                  <c:v>97.52</c:v>
                </c:pt>
                <c:pt idx="17">
                  <c:v>95.42</c:v>
                </c:pt>
                <c:pt idx="18">
                  <c:v>96.99</c:v>
                </c:pt>
                <c:pt idx="19">
                  <c:v>98.02</c:v>
                </c:pt>
                <c:pt idx="20">
                  <c:v>98.25</c:v>
                </c:pt>
                <c:pt idx="21">
                  <c:v>99.64</c:v>
                </c:pt>
                <c:pt idx="22">
                  <c:v>101.1</c:v>
                </c:pt>
                <c:pt idx="23">
                  <c:v>102.02</c:v>
                </c:pt>
                <c:pt idx="24">
                  <c:v>102.62</c:v>
                </c:pt>
                <c:pt idx="25">
                  <c:v>101.39</c:v>
                </c:pt>
                <c:pt idx="26">
                  <c:v>100.13</c:v>
                </c:pt>
                <c:pt idx="27">
                  <c:v>99.31</c:v>
                </c:pt>
                <c:pt idx="28">
                  <c:v>100.93</c:v>
                </c:pt>
                <c:pt idx="29">
                  <c:v>101.69</c:v>
                </c:pt>
                <c:pt idx="30">
                  <c:v>101.22</c:v>
                </c:pt>
                <c:pt idx="31">
                  <c:v>102.55</c:v>
                </c:pt>
                <c:pt idx="32">
                  <c:v>102.99</c:v>
                </c:pt>
                <c:pt idx="33">
                  <c:v>102.92</c:v>
                </c:pt>
                <c:pt idx="34">
                  <c:v>103.64</c:v>
                </c:pt>
                <c:pt idx="35">
                  <c:v>102.56</c:v>
                </c:pt>
                <c:pt idx="36">
                  <c:v>104.95</c:v>
                </c:pt>
                <c:pt idx="37">
                  <c:v>106.9</c:v>
                </c:pt>
                <c:pt idx="38">
                  <c:v>108.98</c:v>
                </c:pt>
                <c:pt idx="39">
                  <c:v>113.69</c:v>
                </c:pt>
                <c:pt idx="40">
                  <c:v>112.17</c:v>
                </c:pt>
                <c:pt idx="41">
                  <c:v>112.45</c:v>
                </c:pt>
                <c:pt idx="42">
                  <c:v>113.64</c:v>
                </c:pt>
                <c:pt idx="43">
                  <c:v>116.16</c:v>
                </c:pt>
                <c:pt idx="44">
                  <c:v>115.21</c:v>
                </c:pt>
                <c:pt idx="45">
                  <c:v>115.8</c:v>
                </c:pt>
                <c:pt idx="46">
                  <c:v>117</c:v>
                </c:pt>
                <c:pt idx="47">
                  <c:v>114.01</c:v>
                </c:pt>
                <c:pt idx="48">
                  <c:v>114.85</c:v>
                </c:pt>
                <c:pt idx="49">
                  <c:v>114.97</c:v>
                </c:pt>
                <c:pt idx="50">
                  <c:v>113.57</c:v>
                </c:pt>
                <c:pt idx="51">
                  <c:v>112.97</c:v>
                </c:pt>
                <c:pt idx="52">
                  <c:v>109.7</c:v>
                </c:pt>
                <c:pt idx="53">
                  <c:v>110.66</c:v>
                </c:pt>
                <c:pt idx="54">
                  <c:v>113.79</c:v>
                </c:pt>
                <c:pt idx="55">
                  <c:v>114.84</c:v>
                </c:pt>
                <c:pt idx="56">
                  <c:v>115.48</c:v>
                </c:pt>
                <c:pt idx="57">
                  <c:v>115.18</c:v>
                </c:pt>
                <c:pt idx="58">
                  <c:v>115.89</c:v>
                </c:pt>
                <c:pt idx="59">
                  <c:v>115.61</c:v>
                </c:pt>
                <c:pt idx="60">
                  <c:v>115.78</c:v>
                </c:pt>
                <c:pt idx="61">
                  <c:v>115.19</c:v>
                </c:pt>
                <c:pt idx="62">
                  <c:v>114.76</c:v>
                </c:pt>
                <c:pt idx="63">
                  <c:v>115.16</c:v>
                </c:pt>
                <c:pt idx="64">
                  <c:v>116.89</c:v>
                </c:pt>
                <c:pt idx="65">
                  <c:v>118.03</c:v>
                </c:pt>
                <c:pt idx="66">
                  <c:v>120</c:v>
                </c:pt>
                <c:pt idx="67">
                  <c:v>121.61</c:v>
                </c:pt>
                <c:pt idx="68">
                  <c:v>122.78</c:v>
                </c:pt>
                <c:pt idx="69">
                  <c:v>122.31</c:v>
                </c:pt>
                <c:pt idx="70">
                  <c:v>125.19</c:v>
                </c:pt>
                <c:pt idx="71">
                  <c:v>125.52</c:v>
                </c:pt>
                <c:pt idx="72">
                  <c:v>122.9</c:v>
                </c:pt>
                <c:pt idx="73">
                  <c:v>122.2</c:v>
                </c:pt>
                <c:pt idx="74">
                  <c:v>122.36</c:v>
                </c:pt>
                <c:pt idx="75">
                  <c:v>122.78</c:v>
                </c:pt>
                <c:pt idx="76">
                  <c:v>122.08</c:v>
                </c:pt>
                <c:pt idx="77">
                  <c:v>120.57</c:v>
                </c:pt>
                <c:pt idx="78">
                  <c:v>123.19</c:v>
                </c:pt>
                <c:pt idx="79">
                  <c:v>123.19</c:v>
                </c:pt>
                <c:pt idx="80">
                  <c:v>123.95</c:v>
                </c:pt>
                <c:pt idx="81">
                  <c:v>124.06</c:v>
                </c:pt>
                <c:pt idx="82">
                  <c:v>124.1</c:v>
                </c:pt>
                <c:pt idx="83">
                  <c:v>124.72</c:v>
                </c:pt>
                <c:pt idx="84">
                  <c:v>125.47</c:v>
                </c:pt>
                <c:pt idx="85">
                  <c:v>125.55</c:v>
                </c:pt>
                <c:pt idx="86">
                  <c:v>124.62</c:v>
                </c:pt>
                <c:pt idx="87">
                  <c:v>123.78</c:v>
                </c:pt>
                <c:pt idx="88">
                  <c:v>121.92</c:v>
                </c:pt>
                <c:pt idx="89">
                  <c:v>116.1</c:v>
                </c:pt>
                <c:pt idx="90">
                  <c:v>110.39</c:v>
                </c:pt>
                <c:pt idx="91">
                  <c:v>113.29</c:v>
                </c:pt>
                <c:pt idx="92">
                  <c:v>116.23</c:v>
                </c:pt>
                <c:pt idx="93">
                  <c:v>115.97</c:v>
                </c:pt>
                <c:pt idx="94">
                  <c:v>112.18</c:v>
                </c:pt>
                <c:pt idx="95">
                  <c:v>113.64</c:v>
                </c:pt>
                <c:pt idx="96">
                  <c:v>112.66</c:v>
                </c:pt>
                <c:pt idx="97">
                  <c:v>110.37</c:v>
                </c:pt>
                <c:pt idx="98">
                  <c:v>111.67</c:v>
                </c:pt>
                <c:pt idx="99">
                  <c:v>112.33</c:v>
                </c:pt>
                <c:pt idx="100">
                  <c:v>111.54</c:v>
                </c:pt>
                <c:pt idx="101">
                  <c:v>109.67</c:v>
                </c:pt>
                <c:pt idx="102">
                  <c:v>112.02</c:v>
                </c:pt>
                <c:pt idx="103">
                  <c:v>113.51</c:v>
                </c:pt>
                <c:pt idx="104">
                  <c:v>114.74</c:v>
                </c:pt>
                <c:pt idx="105">
                  <c:v>115.09</c:v>
                </c:pt>
                <c:pt idx="106">
                  <c:v>114.76</c:v>
                </c:pt>
                <c:pt idx="107">
                  <c:v>116.63</c:v>
                </c:pt>
                <c:pt idx="108">
                  <c:v>116.09</c:v>
                </c:pt>
                <c:pt idx="109">
                  <c:v>114.49</c:v>
                </c:pt>
                <c:pt idx="110">
                  <c:v>114.92</c:v>
                </c:pt>
                <c:pt idx="111">
                  <c:v>114.92</c:v>
                </c:pt>
                <c:pt idx="112">
                  <c:v>115.52</c:v>
                </c:pt>
                <c:pt idx="113">
                  <c:v>117.31</c:v>
                </c:pt>
                <c:pt idx="114">
                  <c:v>118.52</c:v>
                </c:pt>
                <c:pt idx="115">
                  <c:v>119.08</c:v>
                </c:pt>
                <c:pt idx="116">
                  <c:v>119.25</c:v>
                </c:pt>
                <c:pt idx="117">
                  <c:v>119.95</c:v>
                </c:pt>
                <c:pt idx="118">
                  <c:v>117.2</c:v>
                </c:pt>
                <c:pt idx="119">
                  <c:v>114.1</c:v>
                </c:pt>
                <c:pt idx="120">
                  <c:v>113.22</c:v>
                </c:pt>
                <c:pt idx="121">
                  <c:v>112</c:v>
                </c:pt>
                <c:pt idx="122">
                  <c:v>111.94</c:v>
                </c:pt>
                <c:pt idx="123">
                  <c:v>112.36</c:v>
                </c:pt>
                <c:pt idx="124">
                  <c:v>109.44</c:v>
                </c:pt>
                <c:pt idx="125">
                  <c:v>106.27</c:v>
                </c:pt>
                <c:pt idx="126">
                  <c:v>104.73</c:v>
                </c:pt>
                <c:pt idx="127">
                  <c:v>107.77</c:v>
                </c:pt>
                <c:pt idx="128">
                  <c:v>110.82</c:v>
                </c:pt>
                <c:pt idx="129">
                  <c:v>112.14</c:v>
                </c:pt>
                <c:pt idx="130">
                  <c:v>111.03</c:v>
                </c:pt>
                <c:pt idx="131">
                  <c:v>111.55</c:v>
                </c:pt>
                <c:pt idx="132">
                  <c:v>112.8</c:v>
                </c:pt>
                <c:pt idx="133">
                  <c:v>113.1</c:v>
                </c:pt>
                <c:pt idx="134">
                  <c:v>116.39</c:v>
                </c:pt>
                <c:pt idx="135">
                  <c:v>117.93</c:v>
                </c:pt>
                <c:pt idx="136">
                  <c:v>116.86</c:v>
                </c:pt>
                <c:pt idx="137">
                  <c:v>116.65</c:v>
                </c:pt>
                <c:pt idx="138">
                  <c:v>118.29</c:v>
                </c:pt>
                <c:pt idx="139">
                  <c:v>118.34</c:v>
                </c:pt>
                <c:pt idx="140">
                  <c:v>116.75</c:v>
                </c:pt>
                <c:pt idx="141">
                  <c:v>116.39</c:v>
                </c:pt>
                <c:pt idx="142">
                  <c:v>117.27</c:v>
                </c:pt>
                <c:pt idx="143">
                  <c:v>118.32</c:v>
                </c:pt>
                <c:pt idx="144">
                  <c:v>117.89</c:v>
                </c:pt>
                <c:pt idx="145">
                  <c:v>118.35</c:v>
                </c:pt>
                <c:pt idx="146">
                  <c:v>117.79</c:v>
                </c:pt>
                <c:pt idx="147">
                  <c:v>118.11</c:v>
                </c:pt>
                <c:pt idx="148">
                  <c:v>118.02</c:v>
                </c:pt>
                <c:pt idx="149">
                  <c:v>118.03</c:v>
                </c:pt>
                <c:pt idx="150">
                  <c:v>116.77</c:v>
                </c:pt>
                <c:pt idx="151">
                  <c:v>118.16</c:v>
                </c:pt>
                <c:pt idx="152">
                  <c:v>116.42</c:v>
                </c:pt>
                <c:pt idx="153">
                  <c:v>114.84</c:v>
                </c:pt>
                <c:pt idx="154">
                  <c:v>111.04</c:v>
                </c:pt>
                <c:pt idx="155">
                  <c:v>108.62</c:v>
                </c:pt>
                <c:pt idx="156">
                  <c:v>105.6</c:v>
                </c:pt>
                <c:pt idx="157">
                  <c:v>103.28</c:v>
                </c:pt>
                <c:pt idx="158">
                  <c:v>105.59</c:v>
                </c:pt>
                <c:pt idx="159">
                  <c:v>106.58</c:v>
                </c:pt>
                <c:pt idx="160">
                  <c:v>108.26</c:v>
                </c:pt>
                <c:pt idx="161">
                  <c:v>108.77</c:v>
                </c:pt>
                <c:pt idx="162">
                  <c:v>109.45</c:v>
                </c:pt>
                <c:pt idx="163">
                  <c:v>110.81</c:v>
                </c:pt>
                <c:pt idx="164">
                  <c:v>108.5</c:v>
                </c:pt>
                <c:pt idx="165">
                  <c:v>107.4</c:v>
                </c:pt>
                <c:pt idx="166">
                  <c:v>107.45</c:v>
                </c:pt>
                <c:pt idx="167">
                  <c:v>108.9</c:v>
                </c:pt>
                <c:pt idx="168">
                  <c:v>109.88</c:v>
                </c:pt>
                <c:pt idx="169">
                  <c:v>110.85</c:v>
                </c:pt>
                <c:pt idx="170">
                  <c:v>110.73</c:v>
                </c:pt>
                <c:pt idx="171">
                  <c:v>111.88</c:v>
                </c:pt>
                <c:pt idx="172">
                  <c:v>112.93</c:v>
                </c:pt>
                <c:pt idx="173">
                  <c:v>114.42</c:v>
                </c:pt>
                <c:pt idx="174">
                  <c:v>114.54</c:v>
                </c:pt>
                <c:pt idx="175">
                  <c:v>113.17</c:v>
                </c:pt>
                <c:pt idx="176">
                  <c:v>110.88</c:v>
                </c:pt>
                <c:pt idx="177">
                  <c:v>111.53</c:v>
                </c:pt>
                <c:pt idx="178">
                  <c:v>114.42</c:v>
                </c:pt>
                <c:pt idx="179">
                  <c:v>115.68</c:v>
                </c:pt>
                <c:pt idx="180">
                  <c:v>113.41</c:v>
                </c:pt>
                <c:pt idx="181">
                  <c:v>111.95</c:v>
                </c:pt>
                <c:pt idx="182">
                  <c:v>112.31</c:v>
                </c:pt>
                <c:pt idx="183">
                  <c:v>112.25</c:v>
                </c:pt>
                <c:pt idx="184">
                  <c:v>115.1</c:v>
                </c:pt>
                <c:pt idx="185">
                  <c:v>113.09</c:v>
                </c:pt>
                <c:pt idx="186">
                  <c:v>110.61</c:v>
                </c:pt>
                <c:pt idx="187">
                  <c:v>110.65</c:v>
                </c:pt>
                <c:pt idx="188">
                  <c:v>111.24</c:v>
                </c:pt>
                <c:pt idx="189">
                  <c:v>106.78</c:v>
                </c:pt>
                <c:pt idx="190">
                  <c:v>105.11</c:v>
                </c:pt>
                <c:pt idx="191">
                  <c:v>104.42</c:v>
                </c:pt>
                <c:pt idx="192">
                  <c:v>106.3</c:v>
                </c:pt>
                <c:pt idx="193">
                  <c:v>106.26</c:v>
                </c:pt>
                <c:pt idx="194">
                  <c:v>104.82</c:v>
                </c:pt>
                <c:pt idx="195">
                  <c:v>103.3</c:v>
                </c:pt>
                <c:pt idx="196">
                  <c:v>102.17</c:v>
                </c:pt>
                <c:pt idx="197">
                  <c:v>100.72</c:v>
                </c:pt>
                <c:pt idx="198">
                  <c:v>102.04</c:v>
                </c:pt>
                <c:pt idx="199">
                  <c:v>103.75</c:v>
                </c:pt>
                <c:pt idx="200">
                  <c:v>105.7</c:v>
                </c:pt>
                <c:pt idx="201">
                  <c:v>107.94</c:v>
                </c:pt>
                <c:pt idx="202">
                  <c:v>109.24</c:v>
                </c:pt>
                <c:pt idx="203">
                  <c:v>111.9</c:v>
                </c:pt>
                <c:pt idx="204">
                  <c:v>110.67</c:v>
                </c:pt>
                <c:pt idx="205">
                  <c:v>114.53</c:v>
                </c:pt>
                <c:pt idx="206">
                  <c:v>111.64</c:v>
                </c:pt>
                <c:pt idx="207">
                  <c:v>110.13</c:v>
                </c:pt>
                <c:pt idx="208">
                  <c:v>110.5</c:v>
                </c:pt>
                <c:pt idx="209">
                  <c:v>109.34</c:v>
                </c:pt>
                <c:pt idx="210">
                  <c:v>110.51</c:v>
                </c:pt>
                <c:pt idx="211">
                  <c:v>110.84</c:v>
                </c:pt>
                <c:pt idx="212">
                  <c:v>111.45</c:v>
                </c:pt>
                <c:pt idx="213">
                  <c:v>110.41</c:v>
                </c:pt>
                <c:pt idx="214">
                  <c:v>111.74</c:v>
                </c:pt>
                <c:pt idx="215">
                  <c:v>110.61</c:v>
                </c:pt>
                <c:pt idx="216">
                  <c:v>109.26</c:v>
                </c:pt>
                <c:pt idx="217">
                  <c:v>107.96</c:v>
                </c:pt>
                <c:pt idx="218">
                  <c:v>110.58</c:v>
                </c:pt>
                <c:pt idx="219">
                  <c:v>110.34</c:v>
                </c:pt>
                <c:pt idx="220">
                  <c:v>111.79</c:v>
                </c:pt>
                <c:pt idx="221">
                  <c:v>113.78</c:v>
                </c:pt>
                <c:pt idx="222">
                  <c:v>115.75</c:v>
                </c:pt>
                <c:pt idx="223">
                  <c:v>113.81</c:v>
                </c:pt>
                <c:pt idx="224">
                  <c:v>113.38</c:v>
                </c:pt>
                <c:pt idx="225">
                  <c:v>114.16</c:v>
                </c:pt>
                <c:pt idx="226">
                  <c:v>113.16</c:v>
                </c:pt>
                <c:pt idx="227">
                  <c:v>112.38</c:v>
                </c:pt>
                <c:pt idx="228">
                  <c:v>111.81</c:v>
                </c:pt>
                <c:pt idx="229">
                  <c:v>109.63</c:v>
                </c:pt>
                <c:pt idx="230">
                  <c:v>108.9</c:v>
                </c:pt>
                <c:pt idx="231">
                  <c:v>106.95</c:v>
                </c:pt>
                <c:pt idx="232">
                  <c:v>108.27</c:v>
                </c:pt>
                <c:pt idx="233">
                  <c:v>107.57</c:v>
                </c:pt>
                <c:pt idx="234">
                  <c:v>107.84</c:v>
                </c:pt>
                <c:pt idx="235">
                  <c:v>106.77</c:v>
                </c:pt>
                <c:pt idx="236">
                  <c:v>108.98</c:v>
                </c:pt>
                <c:pt idx="237">
                  <c:v>110.41</c:v>
                </c:pt>
                <c:pt idx="238">
                  <c:v>110.71</c:v>
                </c:pt>
                <c:pt idx="239">
                  <c:v>109.5</c:v>
                </c:pt>
                <c:pt idx="240">
                  <c:v>109.86</c:v>
                </c:pt>
                <c:pt idx="241">
                  <c:v>110.87</c:v>
                </c:pt>
                <c:pt idx="242">
                  <c:v>110.35</c:v>
                </c:pt>
                <c:pt idx="243">
                  <c:v>110.27</c:v>
                </c:pt>
                <c:pt idx="244">
                  <c:v>109.15</c:v>
                </c:pt>
                <c:pt idx="245">
                  <c:v>108.36</c:v>
                </c:pt>
                <c:pt idx="246">
                  <c:v>107.59</c:v>
                </c:pt>
                <c:pt idx="247">
                  <c:v>108.71</c:v>
                </c:pt>
                <c:pt idx="248">
                  <c:v>106.98</c:v>
                </c:pt>
                <c:pt idx="249">
                  <c:v>105.76</c:v>
                </c:pt>
                <c:pt idx="250">
                  <c:v>103.92</c:v>
                </c:pt>
                <c:pt idx="251">
                  <c:v>104.1</c:v>
                </c:pt>
                <c:pt idx="252">
                  <c:v>106.25</c:v>
                </c:pt>
                <c:pt idx="253">
                  <c:v>107.39</c:v>
                </c:pt>
                <c:pt idx="254">
                  <c:v>108.01</c:v>
                </c:pt>
                <c:pt idx="255">
                  <c:v>108.01</c:v>
                </c:pt>
                <c:pt idx="256">
                  <c:v>107.96</c:v>
                </c:pt>
                <c:pt idx="257">
                  <c:v>108.64</c:v>
                </c:pt>
                <c:pt idx="258">
                  <c:v>108.06</c:v>
                </c:pt>
                <c:pt idx="259">
                  <c:v>107.62</c:v>
                </c:pt>
                <c:pt idx="260">
                  <c:v>107.62</c:v>
                </c:pt>
                <c:pt idx="261">
                  <c:v>107.52</c:v>
                </c:pt>
                <c:pt idx="262">
                  <c:v>110.74</c:v>
                </c:pt>
                <c:pt idx="263">
                  <c:v>112.56</c:v>
                </c:pt>
                <c:pt idx="264">
                  <c:v>113.59</c:v>
                </c:pt>
                <c:pt idx="265">
                  <c:v>113.07</c:v>
                </c:pt>
                <c:pt idx="266">
                  <c:v>112.78</c:v>
                </c:pt>
                <c:pt idx="267">
                  <c:v>113.37</c:v>
                </c:pt>
                <c:pt idx="268">
                  <c:v>112.96</c:v>
                </c:pt>
                <c:pt idx="269">
                  <c:v>113.34</c:v>
                </c:pt>
                <c:pt idx="270">
                  <c:v>110.87</c:v>
                </c:pt>
                <c:pt idx="271">
                  <c:v>111.29</c:v>
                </c:pt>
                <c:pt idx="272">
                  <c:v>111.94</c:v>
                </c:pt>
                <c:pt idx="273">
                  <c:v>111.3</c:v>
                </c:pt>
                <c:pt idx="274">
                  <c:v>111.4</c:v>
                </c:pt>
                <c:pt idx="275">
                  <c:v>110.65</c:v>
                </c:pt>
                <c:pt idx="276">
                  <c:v>110.6</c:v>
                </c:pt>
                <c:pt idx="277">
                  <c:v>110.13</c:v>
                </c:pt>
                <c:pt idx="278">
                  <c:v>109.85</c:v>
                </c:pt>
                <c:pt idx="279">
                  <c:v>111.15</c:v>
                </c:pt>
                <c:pt idx="280">
                  <c:v>111.33</c:v>
                </c:pt>
                <c:pt idx="281">
                  <c:v>111.03</c:v>
                </c:pt>
                <c:pt idx="282">
                  <c:v>111.69</c:v>
                </c:pt>
                <c:pt idx="283">
                  <c:v>112</c:v>
                </c:pt>
                <c:pt idx="284">
                  <c:v>111.85</c:v>
                </c:pt>
                <c:pt idx="285">
                  <c:v>113.24</c:v>
                </c:pt>
                <c:pt idx="286">
                  <c:v>114.87</c:v>
                </c:pt>
                <c:pt idx="287">
                  <c:v>116.34</c:v>
                </c:pt>
                <c:pt idx="288">
                  <c:v>116.67</c:v>
                </c:pt>
                <c:pt idx="289">
                  <c:v>118.17</c:v>
                </c:pt>
                <c:pt idx="290">
                  <c:v>117.22</c:v>
                </c:pt>
                <c:pt idx="291">
                  <c:v>118.28</c:v>
                </c:pt>
                <c:pt idx="292">
                  <c:v>118.03</c:v>
                </c:pt>
                <c:pt idx="293">
                  <c:v>118.9</c:v>
                </c:pt>
                <c:pt idx="294">
                  <c:v>119.62</c:v>
                </c:pt>
                <c:pt idx="295">
                  <c:v>119.83</c:v>
                </c:pt>
                <c:pt idx="296">
                  <c:v>120.52</c:v>
                </c:pt>
                <c:pt idx="297">
                  <c:v>120.51</c:v>
                </c:pt>
                <c:pt idx="298">
                  <c:v>122.29</c:v>
                </c:pt>
                <c:pt idx="299">
                  <c:v>123.86</c:v>
                </c:pt>
                <c:pt idx="300">
                  <c:v>124.23</c:v>
                </c:pt>
                <c:pt idx="301">
                  <c:v>124.26</c:v>
                </c:pt>
                <c:pt idx="302">
                  <c:v>123.16</c:v>
                </c:pt>
                <c:pt idx="303">
                  <c:v>122.51</c:v>
                </c:pt>
                <c:pt idx="304">
                  <c:v>124.3</c:v>
                </c:pt>
                <c:pt idx="305">
                  <c:v>124.67</c:v>
                </c:pt>
                <c:pt idx="306">
                  <c:v>123.93</c:v>
                </c:pt>
                <c:pt idx="307">
                  <c:v>122.65</c:v>
                </c:pt>
                <c:pt idx="308">
                  <c:v>123.19</c:v>
                </c:pt>
                <c:pt idx="309">
                  <c:v>125.67</c:v>
                </c:pt>
                <c:pt idx="310">
                  <c:v>125.58</c:v>
                </c:pt>
                <c:pt idx="311">
                  <c:v>125.17</c:v>
                </c:pt>
                <c:pt idx="312">
                  <c:v>126.14</c:v>
                </c:pt>
                <c:pt idx="313">
                  <c:v>125.96</c:v>
                </c:pt>
                <c:pt idx="314">
                  <c:v>123.58</c:v>
                </c:pt>
                <c:pt idx="315">
                  <c:v>124.22</c:v>
                </c:pt>
                <c:pt idx="316">
                  <c:v>125.63</c:v>
                </c:pt>
                <c:pt idx="317">
                  <c:v>124.18</c:v>
                </c:pt>
                <c:pt idx="318">
                  <c:v>124.42</c:v>
                </c:pt>
                <c:pt idx="319">
                  <c:v>123.26</c:v>
                </c:pt>
                <c:pt idx="320">
                  <c:v>124.83</c:v>
                </c:pt>
                <c:pt idx="321">
                  <c:v>125.5</c:v>
                </c:pt>
                <c:pt idx="322">
                  <c:v>125.66</c:v>
                </c:pt>
                <c:pt idx="323">
                  <c:v>124.37</c:v>
                </c:pt>
                <c:pt idx="324">
                  <c:v>123.67</c:v>
                </c:pt>
                <c:pt idx="325">
                  <c:v>123.28</c:v>
                </c:pt>
                <c:pt idx="326">
                  <c:v>123.43</c:v>
                </c:pt>
                <c:pt idx="327">
                  <c:v>125.24</c:v>
                </c:pt>
                <c:pt idx="328">
                  <c:v>123.76</c:v>
                </c:pt>
                <c:pt idx="329">
                  <c:v>123.76</c:v>
                </c:pt>
                <c:pt idx="330">
                  <c:v>122.95</c:v>
                </c:pt>
                <c:pt idx="331">
                  <c:v>122.2</c:v>
                </c:pt>
                <c:pt idx="332">
                  <c:v>121.33</c:v>
                </c:pt>
                <c:pt idx="333">
                  <c:v>120.06</c:v>
                </c:pt>
                <c:pt idx="334">
                  <c:v>120.56</c:v>
                </c:pt>
                <c:pt idx="335">
                  <c:v>121.77</c:v>
                </c:pt>
                <c:pt idx="336">
                  <c:v>119.58</c:v>
                </c:pt>
                <c:pt idx="337">
                  <c:v>118.91</c:v>
                </c:pt>
                <c:pt idx="338">
                  <c:v>117.76</c:v>
                </c:pt>
                <c:pt idx="339">
                  <c:v>118.69</c:v>
                </c:pt>
                <c:pt idx="340">
                  <c:v>118.96</c:v>
                </c:pt>
                <c:pt idx="341">
                  <c:v>117.99</c:v>
                </c:pt>
                <c:pt idx="342">
                  <c:v>118.49</c:v>
                </c:pt>
                <c:pt idx="343">
                  <c:v>118.71</c:v>
                </c:pt>
                <c:pt idx="344">
                  <c:v>119.71</c:v>
                </c:pt>
                <c:pt idx="345">
                  <c:v>119.76</c:v>
                </c:pt>
                <c:pt idx="346">
                  <c:v>119.37</c:v>
                </c:pt>
                <c:pt idx="347">
                  <c:v>119.54</c:v>
                </c:pt>
                <c:pt idx="348">
                  <c:v>118.88</c:v>
                </c:pt>
                <c:pt idx="349">
                  <c:v>117.32</c:v>
                </c:pt>
                <c:pt idx="350">
                  <c:v>114.06</c:v>
                </c:pt>
                <c:pt idx="351">
                  <c:v>112.9</c:v>
                </c:pt>
                <c:pt idx="352">
                  <c:v>112.28</c:v>
                </c:pt>
                <c:pt idx="353">
                  <c:v>112.41</c:v>
                </c:pt>
                <c:pt idx="354">
                  <c:v>113.06</c:v>
                </c:pt>
                <c:pt idx="355">
                  <c:v>112.18</c:v>
                </c:pt>
                <c:pt idx="356">
                  <c:v>111.02</c:v>
                </c:pt>
                <c:pt idx="357">
                  <c:v>112.14</c:v>
                </c:pt>
                <c:pt idx="358">
                  <c:v>111.54</c:v>
                </c:pt>
                <c:pt idx="359">
                  <c:v>109.09</c:v>
                </c:pt>
                <c:pt idx="360">
                  <c:v>107.42</c:v>
                </c:pt>
                <c:pt idx="361">
                  <c:v>108.28</c:v>
                </c:pt>
                <c:pt idx="362">
                  <c:v>108.92</c:v>
                </c:pt>
                <c:pt idx="363">
                  <c:v>106.87</c:v>
                </c:pt>
                <c:pt idx="364">
                  <c:v>106.59</c:v>
                </c:pt>
                <c:pt idx="365">
                  <c:v>107.17</c:v>
                </c:pt>
                <c:pt idx="366">
                  <c:v>107.74</c:v>
                </c:pt>
                <c:pt idx="367">
                  <c:v>107.45</c:v>
                </c:pt>
                <c:pt idx="368">
                  <c:v>104.55</c:v>
                </c:pt>
                <c:pt idx="369">
                  <c:v>103.17</c:v>
                </c:pt>
                <c:pt idx="370">
                  <c:v>99.43</c:v>
                </c:pt>
                <c:pt idx="371">
                  <c:v>97.67</c:v>
                </c:pt>
                <c:pt idx="372">
                  <c:v>98.62</c:v>
                </c:pt>
                <c:pt idx="373">
                  <c:v>100.59</c:v>
                </c:pt>
                <c:pt idx="374">
                  <c:v>100.88</c:v>
                </c:pt>
                <c:pt idx="375">
                  <c:v>98.27</c:v>
                </c:pt>
                <c:pt idx="376">
                  <c:v>99.59</c:v>
                </c:pt>
                <c:pt idx="377">
                  <c:v>97.49</c:v>
                </c:pt>
                <c:pt idx="378">
                  <c:v>97.46</c:v>
                </c:pt>
                <c:pt idx="379">
                  <c:v>96.91</c:v>
                </c:pt>
                <c:pt idx="380">
                  <c:v>97.73</c:v>
                </c:pt>
                <c:pt idx="381">
                  <c:v>96.54</c:v>
                </c:pt>
                <c:pt idx="382">
                  <c:v>96.04</c:v>
                </c:pt>
                <c:pt idx="383">
                  <c:v>94.79</c:v>
                </c:pt>
                <c:pt idx="384">
                  <c:v>91.35</c:v>
                </c:pt>
                <c:pt idx="385">
                  <c:v>90.45</c:v>
                </c:pt>
                <c:pt idx="386">
                  <c:v>90.34</c:v>
                </c:pt>
                <c:pt idx="387">
                  <c:v>91.99</c:v>
                </c:pt>
                <c:pt idx="388">
                  <c:v>93.1</c:v>
                </c:pt>
                <c:pt idx="389">
                  <c:v>92.53</c:v>
                </c:pt>
                <c:pt idx="390">
                  <c:v>95.28</c:v>
                </c:pt>
                <c:pt idx="391">
                  <c:v>96.54</c:v>
                </c:pt>
                <c:pt idx="392">
                  <c:v>100.16</c:v>
                </c:pt>
                <c:pt idx="393">
                  <c:v>99.96</c:v>
                </c:pt>
                <c:pt idx="394">
                  <c:v>101.35</c:v>
                </c:pt>
                <c:pt idx="395">
                  <c:v>98.86</c:v>
                </c:pt>
                <c:pt idx="396">
                  <c:v>99.19</c:v>
                </c:pt>
                <c:pt idx="397">
                  <c:v>99.13</c:v>
                </c:pt>
                <c:pt idx="398">
                  <c:v>99.44</c:v>
                </c:pt>
                <c:pt idx="399">
                  <c:v>99.78</c:v>
                </c:pt>
                <c:pt idx="400">
                  <c:v>102.14</c:v>
                </c:pt>
                <c:pt idx="401">
                  <c:v>103.6</c:v>
                </c:pt>
                <c:pt idx="402">
                  <c:v>104.33</c:v>
                </c:pt>
                <c:pt idx="403">
                  <c:v>104.71</c:v>
                </c:pt>
                <c:pt idx="404">
                  <c:v>107.26</c:v>
                </c:pt>
                <c:pt idx="405">
                  <c:v>106.87</c:v>
                </c:pt>
                <c:pt idx="406">
                  <c:v>103.65</c:v>
                </c:pt>
                <c:pt idx="407">
                  <c:v>103.76</c:v>
                </c:pt>
                <c:pt idx="408">
                  <c:v>103.76</c:v>
                </c:pt>
                <c:pt idx="409">
                  <c:v>105.21</c:v>
                </c:pt>
                <c:pt idx="410">
                  <c:v>106.23</c:v>
                </c:pt>
                <c:pt idx="411">
                  <c:v>106.34</c:v>
                </c:pt>
                <c:pt idx="412">
                  <c:v>105.92</c:v>
                </c:pt>
                <c:pt idx="413">
                  <c:v>106.01</c:v>
                </c:pt>
                <c:pt idx="414">
                  <c:v>106.41</c:v>
                </c:pt>
                <c:pt idx="415">
                  <c:v>108.04</c:v>
                </c:pt>
                <c:pt idx="416">
                  <c:v>108.98</c:v>
                </c:pt>
                <c:pt idx="417">
                  <c:v>111.2</c:v>
                </c:pt>
                <c:pt idx="418">
                  <c:v>112.24</c:v>
                </c:pt>
                <c:pt idx="419">
                  <c:v>112.89</c:v>
                </c:pt>
                <c:pt idx="420">
                  <c:v>112.47</c:v>
                </c:pt>
                <c:pt idx="421">
                  <c:v>114.38</c:v>
                </c:pt>
                <c:pt idx="422">
                  <c:v>114.04</c:v>
                </c:pt>
                <c:pt idx="423">
                  <c:v>114.79</c:v>
                </c:pt>
                <c:pt idx="424">
                  <c:v>116.96</c:v>
                </c:pt>
                <c:pt idx="425">
                  <c:v>114.08</c:v>
                </c:pt>
                <c:pt idx="426">
                  <c:v>114.3</c:v>
                </c:pt>
                <c:pt idx="427">
                  <c:v>114.93</c:v>
                </c:pt>
                <c:pt idx="428">
                  <c:v>114.52</c:v>
                </c:pt>
                <c:pt idx="429">
                  <c:v>116.04</c:v>
                </c:pt>
                <c:pt idx="430">
                  <c:v>114.69</c:v>
                </c:pt>
                <c:pt idx="431">
                  <c:v>113.42</c:v>
                </c:pt>
                <c:pt idx="432">
                  <c:v>112.73</c:v>
                </c:pt>
                <c:pt idx="433">
                  <c:v>112.44</c:v>
                </c:pt>
                <c:pt idx="434">
                  <c:v>113.11</c:v>
                </c:pt>
                <c:pt idx="435">
                  <c:v>114.02</c:v>
                </c:pt>
                <c:pt idx="436">
                  <c:v>115.12</c:v>
                </c:pt>
                <c:pt idx="437">
                  <c:v>115.58</c:v>
                </c:pt>
                <c:pt idx="438">
                  <c:v>113.71</c:v>
                </c:pt>
                <c:pt idx="439">
                  <c:v>114.14</c:v>
                </c:pt>
                <c:pt idx="440">
                  <c:v>113.99</c:v>
                </c:pt>
                <c:pt idx="441">
                  <c:v>114.72</c:v>
                </c:pt>
                <c:pt idx="442">
                  <c:v>115.07</c:v>
                </c:pt>
                <c:pt idx="443">
                  <c:v>116.19</c:v>
                </c:pt>
                <c:pt idx="444">
                  <c:v>116.85</c:v>
                </c:pt>
                <c:pt idx="445">
                  <c:v>117.26</c:v>
                </c:pt>
                <c:pt idx="446">
                  <c:v>116.02</c:v>
                </c:pt>
                <c:pt idx="447">
                  <c:v>113.33</c:v>
                </c:pt>
                <c:pt idx="448">
                  <c:v>110.11</c:v>
                </c:pt>
                <c:pt idx="449">
                  <c:v>108.73</c:v>
                </c:pt>
                <c:pt idx="450">
                  <c:v>110.96</c:v>
                </c:pt>
                <c:pt idx="451">
                  <c:v>109.93</c:v>
                </c:pt>
                <c:pt idx="452">
                  <c:v>110.83</c:v>
                </c:pt>
                <c:pt idx="453">
                  <c:v>109.65</c:v>
                </c:pt>
                <c:pt idx="454">
                  <c:v>111.53</c:v>
                </c:pt>
                <c:pt idx="455">
                  <c:v>112.6</c:v>
                </c:pt>
                <c:pt idx="456">
                  <c:v>112.3</c:v>
                </c:pt>
                <c:pt idx="457">
                  <c:v>112.11</c:v>
                </c:pt>
                <c:pt idx="458">
                  <c:v>109.72</c:v>
                </c:pt>
                <c:pt idx="459">
                  <c:v>110.2</c:v>
                </c:pt>
                <c:pt idx="460">
                  <c:v>112.09</c:v>
                </c:pt>
                <c:pt idx="461">
                  <c:v>111.79</c:v>
                </c:pt>
                <c:pt idx="462">
                  <c:v>113.35</c:v>
                </c:pt>
                <c:pt idx="463">
                  <c:v>114.64</c:v>
                </c:pt>
                <c:pt idx="464">
                  <c:v>115.53</c:v>
                </c:pt>
                <c:pt idx="465">
                  <c:v>114.87</c:v>
                </c:pt>
                <c:pt idx="466">
                  <c:v>114.96</c:v>
                </c:pt>
                <c:pt idx="467">
                  <c:v>115.01</c:v>
                </c:pt>
                <c:pt idx="468">
                  <c:v>113.68</c:v>
                </c:pt>
                <c:pt idx="469">
                  <c:v>112.71</c:v>
                </c:pt>
                <c:pt idx="470">
                  <c:v>112.25</c:v>
                </c:pt>
                <c:pt idx="471">
                  <c:v>110.36</c:v>
                </c:pt>
                <c:pt idx="472">
                  <c:v>108.59</c:v>
                </c:pt>
                <c:pt idx="473">
                  <c:v>108.36</c:v>
                </c:pt>
                <c:pt idx="474">
                  <c:v>108.7</c:v>
                </c:pt>
                <c:pt idx="475">
                  <c:v>108.63</c:v>
                </c:pt>
                <c:pt idx="476">
                  <c:v>109.55</c:v>
                </c:pt>
                <c:pt idx="477">
                  <c:v>109.4</c:v>
                </c:pt>
                <c:pt idx="478">
                  <c:v>109.3</c:v>
                </c:pt>
                <c:pt idx="479">
                  <c:v>108.38</c:v>
                </c:pt>
                <c:pt idx="480">
                  <c:v>107.21</c:v>
                </c:pt>
                <c:pt idx="481">
                  <c:v>106.12</c:v>
                </c:pt>
                <c:pt idx="482">
                  <c:v>109.32</c:v>
                </c:pt>
                <c:pt idx="483">
                  <c:v>108.97</c:v>
                </c:pt>
                <c:pt idx="484">
                  <c:v>107.38</c:v>
                </c:pt>
                <c:pt idx="485">
                  <c:v>107.86</c:v>
                </c:pt>
                <c:pt idx="486">
                  <c:v>109.52</c:v>
                </c:pt>
                <c:pt idx="487">
                  <c:v>108.2</c:v>
                </c:pt>
                <c:pt idx="488">
                  <c:v>109.14</c:v>
                </c:pt>
                <c:pt idx="489">
                  <c:v>110.84</c:v>
                </c:pt>
                <c:pt idx="490">
                  <c:v>108.51</c:v>
                </c:pt>
                <c:pt idx="491">
                  <c:v>110.83</c:v>
                </c:pt>
                <c:pt idx="492">
                  <c:v>110.94</c:v>
                </c:pt>
                <c:pt idx="493">
                  <c:v>110.97</c:v>
                </c:pt>
                <c:pt idx="494">
                  <c:v>110.62</c:v>
                </c:pt>
                <c:pt idx="495">
                  <c:v>110.87</c:v>
                </c:pt>
                <c:pt idx="496">
                  <c:v>110.95</c:v>
                </c:pt>
                <c:pt idx="497">
                  <c:v>110.54</c:v>
                </c:pt>
                <c:pt idx="498">
                  <c:v>109.29</c:v>
                </c:pt>
                <c:pt idx="499">
                  <c:v>110.84</c:v>
                </c:pt>
                <c:pt idx="500">
                  <c:v>110.96</c:v>
                </c:pt>
                <c:pt idx="501">
                  <c:v>111.56</c:v>
                </c:pt>
                <c:pt idx="502">
                  <c:v>110.03</c:v>
                </c:pt>
                <c:pt idx="503">
                  <c:v>109.79</c:v>
                </c:pt>
                <c:pt idx="504">
                  <c:v>107.99</c:v>
                </c:pt>
                <c:pt idx="505">
                  <c:v>107.25</c:v>
                </c:pt>
                <c:pt idx="506">
                  <c:v>107.89</c:v>
                </c:pt>
                <c:pt idx="507">
                  <c:v>108.05</c:v>
                </c:pt>
                <c:pt idx="508">
                  <c:v>109.44</c:v>
                </c:pt>
                <c:pt idx="509">
                  <c:v>108.9</c:v>
                </c:pt>
                <c:pt idx="510">
                  <c:v>109.13</c:v>
                </c:pt>
                <c:pt idx="511">
                  <c:v>108.03</c:v>
                </c:pt>
                <c:pt idx="512">
                  <c:v>108.63</c:v>
                </c:pt>
                <c:pt idx="513">
                  <c:v>110.01</c:v>
                </c:pt>
                <c:pt idx="514">
                  <c:v>110.26</c:v>
                </c:pt>
                <c:pt idx="515">
                  <c:v>109.31</c:v>
                </c:pt>
                <c:pt idx="516">
                  <c:v>109.31</c:v>
                </c:pt>
                <c:pt idx="517">
                  <c:v>108.62</c:v>
                </c:pt>
                <c:pt idx="518">
                  <c:v>109.55</c:v>
                </c:pt>
                <c:pt idx="519">
                  <c:v>109.73</c:v>
                </c:pt>
                <c:pt idx="520">
                  <c:v>110.62</c:v>
                </c:pt>
                <c:pt idx="521">
                  <c:v>110.62</c:v>
                </c:pt>
                <c:pt idx="522">
                  <c:v>110.44</c:v>
                </c:pt>
                <c:pt idx="523">
                  <c:v>112.36</c:v>
                </c:pt>
                <c:pt idx="524">
                  <c:v>112.16</c:v>
                </c:pt>
                <c:pt idx="525">
                  <c:v>111.17</c:v>
                </c:pt>
                <c:pt idx="526">
                  <c:v>111.16</c:v>
                </c:pt>
                <c:pt idx="527">
                  <c:v>111.6</c:v>
                </c:pt>
                <c:pt idx="528">
                  <c:v>111.51</c:v>
                </c:pt>
                <c:pt idx="529">
                  <c:v>112.72</c:v>
                </c:pt>
                <c:pt idx="530">
                  <c:v>110.67</c:v>
                </c:pt>
                <c:pt idx="531">
                  <c:v>111.36</c:v>
                </c:pt>
                <c:pt idx="532">
                  <c:v>111.58</c:v>
                </c:pt>
                <c:pt idx="533">
                  <c:v>110.61</c:v>
                </c:pt>
                <c:pt idx="534">
                  <c:v>110.62</c:v>
                </c:pt>
                <c:pt idx="535">
                  <c:v>111.22</c:v>
                </c:pt>
                <c:pt idx="536">
                  <c:v>111.84</c:v>
                </c:pt>
                <c:pt idx="537">
                  <c:v>112.3</c:v>
                </c:pt>
                <c:pt idx="538">
                  <c:v>112.72</c:v>
                </c:pt>
                <c:pt idx="539">
                  <c:v>113.11</c:v>
                </c:pt>
                <c:pt idx="540">
                  <c:v>113.57</c:v>
                </c:pt>
                <c:pt idx="541">
                  <c:v>113.39</c:v>
                </c:pt>
                <c:pt idx="542">
                  <c:v>113.91</c:v>
                </c:pt>
                <c:pt idx="543">
                  <c:v>114.93</c:v>
                </c:pt>
                <c:pt idx="544">
                  <c:v>115.08</c:v>
                </c:pt>
                <c:pt idx="545">
                  <c:v>116.36</c:v>
                </c:pt>
                <c:pt idx="546">
                  <c:v>116.04</c:v>
                </c:pt>
                <c:pt idx="547">
                  <c:v>116.67</c:v>
                </c:pt>
                <c:pt idx="548">
                  <c:v>116.44</c:v>
                </c:pt>
                <c:pt idx="549">
                  <c:v>117.51</c:v>
                </c:pt>
                <c:pt idx="550">
                  <c:v>118.6</c:v>
                </c:pt>
                <c:pt idx="551">
                  <c:v>118.29</c:v>
                </c:pt>
                <c:pt idx="552">
                  <c:v>118.49</c:v>
                </c:pt>
                <c:pt idx="553">
                  <c:v>118.58</c:v>
                </c:pt>
                <c:pt idx="554">
                  <c:v>117.89</c:v>
                </c:pt>
                <c:pt idx="555">
                  <c:v>117.44</c:v>
                </c:pt>
                <c:pt idx="556">
                  <c:v>117.71</c:v>
                </c:pt>
                <c:pt idx="557">
                  <c:v>117.35</c:v>
                </c:pt>
                <c:pt idx="558">
                  <c:v>116.73</c:v>
                </c:pt>
                <c:pt idx="559">
                  <c:v>114.17</c:v>
                </c:pt>
                <c:pt idx="560">
                  <c:v>114.24</c:v>
                </c:pt>
                <c:pt idx="561">
                  <c:v>115.11</c:v>
                </c:pt>
                <c:pt idx="562">
                  <c:v>113.38</c:v>
                </c:pt>
                <c:pt idx="563">
                  <c:v>112.72</c:v>
                </c:pt>
                <c:pt idx="564">
                  <c:v>112.08</c:v>
                </c:pt>
                <c:pt idx="565">
                  <c:v>110.39</c:v>
                </c:pt>
                <c:pt idx="566">
                  <c:v>110.37</c:v>
                </c:pt>
                <c:pt idx="567">
                  <c:v>110.95</c:v>
                </c:pt>
                <c:pt idx="568">
                  <c:v>111.22</c:v>
                </c:pt>
                <c:pt idx="569">
                  <c:v>111.04</c:v>
                </c:pt>
                <c:pt idx="570">
                  <c:v>110.31</c:v>
                </c:pt>
                <c:pt idx="571">
                  <c:v>110.13</c:v>
                </c:pt>
                <c:pt idx="572">
                  <c:v>110.14</c:v>
                </c:pt>
                <c:pt idx="573">
                  <c:v>109.28</c:v>
                </c:pt>
                <c:pt idx="574">
                  <c:v>109.38</c:v>
                </c:pt>
                <c:pt idx="575">
                  <c:v>109.99</c:v>
                </c:pt>
                <c:pt idx="576">
                  <c:v>109</c:v>
                </c:pt>
                <c:pt idx="577">
                  <c:v>108.61</c:v>
                </c:pt>
                <c:pt idx="578">
                  <c:v>108.4</c:v>
                </c:pt>
                <c:pt idx="579">
                  <c:v>108.07</c:v>
                </c:pt>
                <c:pt idx="580">
                  <c:v>107.66</c:v>
                </c:pt>
                <c:pt idx="581">
                  <c:v>108.2</c:v>
                </c:pt>
                <c:pt idx="582">
                  <c:v>108.53</c:v>
                </c:pt>
                <c:pt idx="583">
                  <c:v>109.51</c:v>
                </c:pt>
                <c:pt idx="584">
                  <c:v>109.51</c:v>
                </c:pt>
                <c:pt idx="585">
                  <c:v>109.58</c:v>
                </c:pt>
                <c:pt idx="586">
                  <c:v>110.16</c:v>
                </c:pt>
                <c:pt idx="587">
                  <c:v>111</c:v>
                </c:pt>
                <c:pt idx="588">
                  <c:v>109.19</c:v>
                </c:pt>
                <c:pt idx="589">
                  <c:v>106.7</c:v>
                </c:pt>
                <c:pt idx="590">
                  <c:v>105.3</c:v>
                </c:pt>
                <c:pt idx="591">
                  <c:v>104.88</c:v>
                </c:pt>
                <c:pt idx="592">
                  <c:v>105.25</c:v>
                </c:pt>
                <c:pt idx="593">
                  <c:v>105.9</c:v>
                </c:pt>
                <c:pt idx="594">
                  <c:v>105.18</c:v>
                </c:pt>
                <c:pt idx="595">
                  <c:v>102.61</c:v>
                </c:pt>
                <c:pt idx="596">
                  <c:v>100.36</c:v>
                </c:pt>
                <c:pt idx="597">
                  <c:v>99.81</c:v>
                </c:pt>
                <c:pt idx="598">
                  <c:v>98.9</c:v>
                </c:pt>
                <c:pt idx="599">
                  <c:v>98.95</c:v>
                </c:pt>
                <c:pt idx="600">
                  <c:v>99.67</c:v>
                </c:pt>
                <c:pt idx="601">
                  <c:v>100.87</c:v>
                </c:pt>
                <c:pt idx="602">
                  <c:v>99.84</c:v>
                </c:pt>
                <c:pt idx="603">
                  <c:v>101.26</c:v>
                </c:pt>
                <c:pt idx="604">
                  <c:v>102.32</c:v>
                </c:pt>
                <c:pt idx="605">
                  <c:v>103.07</c:v>
                </c:pt>
                <c:pt idx="606">
                  <c:v>103.47</c:v>
                </c:pt>
                <c:pt idx="607">
                  <c:v>103.22</c:v>
                </c:pt>
                <c:pt idx="608">
                  <c:v>100.43</c:v>
                </c:pt>
                <c:pt idx="609">
                  <c:v>101.15</c:v>
                </c:pt>
                <c:pt idx="610">
                  <c:v>103.93</c:v>
                </c:pt>
                <c:pt idx="611">
                  <c:v>104.83</c:v>
                </c:pt>
                <c:pt idx="612">
                  <c:v>105.22</c:v>
                </c:pt>
                <c:pt idx="613">
                  <c:v>104.16</c:v>
                </c:pt>
                <c:pt idx="614">
                  <c:v>104.07</c:v>
                </c:pt>
                <c:pt idx="615">
                  <c:v>103.27</c:v>
                </c:pt>
                <c:pt idx="616">
                  <c:v>102.97</c:v>
                </c:pt>
                <c:pt idx="617">
                  <c:v>102.56</c:v>
                </c:pt>
                <c:pt idx="618">
                  <c:v>102.42</c:v>
                </c:pt>
                <c:pt idx="619">
                  <c:v>103.72</c:v>
                </c:pt>
                <c:pt idx="620">
                  <c:v>104.49</c:v>
                </c:pt>
                <c:pt idx="621">
                  <c:v>104.58</c:v>
                </c:pt>
                <c:pt idx="622">
                  <c:v>104.19</c:v>
                </c:pt>
                <c:pt idx="623">
                  <c:v>103.17</c:v>
                </c:pt>
                <c:pt idx="624">
                  <c:v>101.71</c:v>
                </c:pt>
                <c:pt idx="625">
                  <c:v>102.27</c:v>
                </c:pt>
                <c:pt idx="626">
                  <c:v>102.53</c:v>
                </c:pt>
                <c:pt idx="627">
                  <c:v>104.23</c:v>
                </c:pt>
                <c:pt idx="628">
                  <c:v>103.56</c:v>
                </c:pt>
                <c:pt idx="629">
                  <c:v>101.93</c:v>
                </c:pt>
                <c:pt idx="630">
                  <c:v>101.28</c:v>
                </c:pt>
                <c:pt idx="631">
                  <c:v>101.69</c:v>
                </c:pt>
                <c:pt idx="632">
                  <c:v>102.25</c:v>
                </c:pt>
                <c:pt idx="633">
                  <c:v>103.62</c:v>
                </c:pt>
                <c:pt idx="634">
                  <c:v>103.4</c:v>
                </c:pt>
                <c:pt idx="635">
                  <c:v>104.02</c:v>
                </c:pt>
                <c:pt idx="636">
                  <c:v>104.33</c:v>
                </c:pt>
                <c:pt idx="637">
                  <c:v>102.63</c:v>
                </c:pt>
                <c:pt idx="638">
                  <c:v>103.44</c:v>
                </c:pt>
                <c:pt idx="639">
                  <c:v>104.29</c:v>
                </c:pt>
                <c:pt idx="640">
                  <c:v>105.87</c:v>
                </c:pt>
                <c:pt idx="641">
                  <c:v>106.11</c:v>
                </c:pt>
                <c:pt idx="642">
                  <c:v>105.77</c:v>
                </c:pt>
                <c:pt idx="643">
                  <c:v>106.32</c:v>
                </c:pt>
                <c:pt idx="644">
                  <c:v>103.52</c:v>
                </c:pt>
                <c:pt idx="645">
                  <c:v>101.86</c:v>
                </c:pt>
                <c:pt idx="646">
                  <c:v>100.61</c:v>
                </c:pt>
                <c:pt idx="647">
                  <c:v>101.71</c:v>
                </c:pt>
                <c:pt idx="648">
                  <c:v>101.44</c:v>
                </c:pt>
                <c:pt idx="649">
                  <c:v>102.57</c:v>
                </c:pt>
                <c:pt idx="650">
                  <c:v>102.86</c:v>
                </c:pt>
                <c:pt idx="651">
                  <c:v>103.06</c:v>
                </c:pt>
                <c:pt idx="652">
                  <c:v>103.6</c:v>
                </c:pt>
                <c:pt idx="653">
                  <c:v>105.44</c:v>
                </c:pt>
                <c:pt idx="654">
                  <c:v>105.38</c:v>
                </c:pt>
                <c:pt idx="655">
                  <c:v>106.8</c:v>
                </c:pt>
                <c:pt idx="656">
                  <c:v>107.28</c:v>
                </c:pt>
                <c:pt idx="657">
                  <c:v>107.47</c:v>
                </c:pt>
                <c:pt idx="658">
                  <c:v>108.39</c:v>
                </c:pt>
                <c:pt idx="659">
                  <c:v>108.14</c:v>
                </c:pt>
                <c:pt idx="660">
                  <c:v>108.35</c:v>
                </c:pt>
                <c:pt idx="661">
                  <c:v>108.72</c:v>
                </c:pt>
                <c:pt idx="662">
                  <c:v>109.36</c:v>
                </c:pt>
                <c:pt idx="663">
                  <c:v>108.47</c:v>
                </c:pt>
                <c:pt idx="664">
                  <c:v>108.55</c:v>
                </c:pt>
                <c:pt idx="665">
                  <c:v>108.74</c:v>
                </c:pt>
                <c:pt idx="666">
                  <c:v>108.35</c:v>
                </c:pt>
                <c:pt idx="667">
                  <c:v>108.3</c:v>
                </c:pt>
                <c:pt idx="668">
                  <c:v>107.68</c:v>
                </c:pt>
                <c:pt idx="669">
                  <c:v>107.26</c:v>
                </c:pt>
                <c:pt idx="670">
                  <c:v>107.27</c:v>
                </c:pt>
                <c:pt idx="671">
                  <c:v>107.57</c:v>
                </c:pt>
                <c:pt idx="672">
                  <c:v>107.25</c:v>
                </c:pt>
                <c:pt idx="673">
                  <c:v>106.71</c:v>
                </c:pt>
                <c:pt idx="674">
                  <c:v>109.17</c:v>
                </c:pt>
                <c:pt idx="675">
                  <c:v>109.19</c:v>
                </c:pt>
                <c:pt idx="676">
                  <c:v>108.4</c:v>
                </c:pt>
                <c:pt idx="677">
                  <c:v>108.63</c:v>
                </c:pt>
                <c:pt idx="678">
                  <c:v>107.71</c:v>
                </c:pt>
                <c:pt idx="679">
                  <c:v>106.84</c:v>
                </c:pt>
                <c:pt idx="680">
                  <c:v>107.49</c:v>
                </c:pt>
                <c:pt idx="681">
                  <c:v>108.29</c:v>
                </c:pt>
                <c:pt idx="682">
                  <c:v>109.75</c:v>
                </c:pt>
                <c:pt idx="683">
                  <c:v>109.63</c:v>
                </c:pt>
                <c:pt idx="684">
                  <c:v>111.17</c:v>
                </c:pt>
                <c:pt idx="685">
                  <c:v>110.1</c:v>
                </c:pt>
                <c:pt idx="686">
                  <c:v>110.54</c:v>
                </c:pt>
                <c:pt idx="687">
                  <c:v>109.68</c:v>
                </c:pt>
                <c:pt idx="688">
                  <c:v>109.85</c:v>
                </c:pt>
                <c:pt idx="689">
                  <c:v>109.92</c:v>
                </c:pt>
                <c:pt idx="690">
                  <c:v>110.59</c:v>
                </c:pt>
                <c:pt idx="691">
                  <c:v>110.98</c:v>
                </c:pt>
                <c:pt idx="692">
                  <c:v>113.24</c:v>
                </c:pt>
                <c:pt idx="693">
                  <c:v>115.74</c:v>
                </c:pt>
                <c:pt idx="694">
                  <c:v>115.83</c:v>
                </c:pt>
                <c:pt idx="695">
                  <c:v>114.88</c:v>
                </c:pt>
                <c:pt idx="696">
                  <c:v>114.29</c:v>
                </c:pt>
                <c:pt idx="697">
                  <c:v>115.16</c:v>
                </c:pt>
                <c:pt idx="698">
                  <c:v>115.22</c:v>
                </c:pt>
                <c:pt idx="699">
                  <c:v>115.43</c:v>
                </c:pt>
                <c:pt idx="700">
                  <c:v>115.98</c:v>
                </c:pt>
                <c:pt idx="701">
                  <c:v>114.82</c:v>
                </c:pt>
                <c:pt idx="702">
                  <c:v>111.91</c:v>
                </c:pt>
                <c:pt idx="703">
                  <c:v>111.92</c:v>
                </c:pt>
                <c:pt idx="704">
                  <c:v>112.41</c:v>
                </c:pt>
                <c:pt idx="705">
                  <c:v>112.32</c:v>
                </c:pt>
                <c:pt idx="706">
                  <c:v>109.88</c:v>
                </c:pt>
                <c:pt idx="707">
                  <c:v>109.04</c:v>
                </c:pt>
                <c:pt idx="708">
                  <c:v>108.96</c:v>
                </c:pt>
                <c:pt idx="709">
                  <c:v>110.28</c:v>
                </c:pt>
                <c:pt idx="710">
                  <c:v>109.32</c:v>
                </c:pt>
                <c:pt idx="711">
                  <c:v>108.73</c:v>
                </c:pt>
                <c:pt idx="712">
                  <c:v>108.17</c:v>
                </c:pt>
                <c:pt idx="713">
                  <c:v>109.48</c:v>
                </c:pt>
                <c:pt idx="714">
                  <c:v>109.03</c:v>
                </c:pt>
                <c:pt idx="715">
                  <c:v>108.96</c:v>
                </c:pt>
                <c:pt idx="716">
                  <c:v>108.01</c:v>
                </c:pt>
                <c:pt idx="717">
                  <c:v>107.87</c:v>
                </c:pt>
                <c:pt idx="718">
                  <c:v>108.52</c:v>
                </c:pt>
                <c:pt idx="719">
                  <c:v>109.41</c:v>
                </c:pt>
                <c:pt idx="720">
                  <c:v>109.45</c:v>
                </c:pt>
                <c:pt idx="721">
                  <c:v>108.97</c:v>
                </c:pt>
                <c:pt idx="722">
                  <c:v>110.33</c:v>
                </c:pt>
                <c:pt idx="723">
                  <c:v>109.45</c:v>
                </c:pt>
                <c:pt idx="724">
                  <c:v>110.63</c:v>
                </c:pt>
                <c:pt idx="725">
                  <c:v>111.26</c:v>
                </c:pt>
                <c:pt idx="726">
                  <c:v>110.71</c:v>
                </c:pt>
                <c:pt idx="727">
                  <c:v>110.32</c:v>
                </c:pt>
                <c:pt idx="728">
                  <c:v>110.97</c:v>
                </c:pt>
                <c:pt idx="729">
                  <c:v>109.78</c:v>
                </c:pt>
                <c:pt idx="730">
                  <c:v>109.84</c:v>
                </c:pt>
                <c:pt idx="731">
                  <c:v>109.85</c:v>
                </c:pt>
                <c:pt idx="732">
                  <c:v>110.19</c:v>
                </c:pt>
                <c:pt idx="733">
                  <c:v>108.96</c:v>
                </c:pt>
                <c:pt idx="734">
                  <c:v>107.59</c:v>
                </c:pt>
                <c:pt idx="735">
                  <c:v>106.87</c:v>
                </c:pt>
                <c:pt idx="736">
                  <c:v>108.48</c:v>
                </c:pt>
                <c:pt idx="737">
                  <c:v>109.02</c:v>
                </c:pt>
                <c:pt idx="738">
                  <c:v>109.46</c:v>
                </c:pt>
                <c:pt idx="739">
                  <c:v>109.2</c:v>
                </c:pt>
                <c:pt idx="740">
                  <c:v>107.26</c:v>
                </c:pt>
                <c:pt idx="741">
                  <c:v>105.94</c:v>
                </c:pt>
                <c:pt idx="742">
                  <c:v>105.98</c:v>
                </c:pt>
                <c:pt idx="743">
                  <c:v>105.89</c:v>
                </c:pt>
                <c:pt idx="744">
                  <c:v>104.04</c:v>
                </c:pt>
                <c:pt idx="745">
                  <c:v>104.25</c:v>
                </c:pt>
                <c:pt idx="746">
                  <c:v>105.89</c:v>
                </c:pt>
                <c:pt idx="747">
                  <c:v>106.51</c:v>
                </c:pt>
                <c:pt idx="748">
                  <c:v>107.04</c:v>
                </c:pt>
                <c:pt idx="749">
                  <c:v>108.55</c:v>
                </c:pt>
                <c:pt idx="750">
                  <c:v>108.36</c:v>
                </c:pt>
                <c:pt idx="751">
                  <c:v>108.33</c:v>
                </c:pt>
                <c:pt idx="752">
                  <c:v>108.07</c:v>
                </c:pt>
                <c:pt idx="753">
                  <c:v>107.28</c:v>
                </c:pt>
                <c:pt idx="754">
                  <c:v>108.82</c:v>
                </c:pt>
                <c:pt idx="755">
                  <c:v>110.72</c:v>
                </c:pt>
                <c:pt idx="756">
                  <c:v>109.77</c:v>
                </c:pt>
                <c:pt idx="757">
                  <c:v>111.2</c:v>
                </c:pt>
                <c:pt idx="758">
                  <c:v>111.22</c:v>
                </c:pt>
                <c:pt idx="759">
                  <c:v>111.1</c:v>
                </c:pt>
                <c:pt idx="760">
                  <c:v>110.74</c:v>
                </c:pt>
                <c:pt idx="761">
                  <c:v>110.45</c:v>
                </c:pt>
                <c:pt idx="762">
                  <c:v>111.99</c:v>
                </c:pt>
                <c:pt idx="763">
                  <c:v>112.3</c:v>
                </c:pt>
                <c:pt idx="764">
                  <c:v>111.65</c:v>
                </c:pt>
                <c:pt idx="765">
                  <c:v>111.52</c:v>
                </c:pt>
                <c:pt idx="766">
                  <c:v>110.56</c:v>
                </c:pt>
                <c:pt idx="767">
                  <c:v>109.62</c:v>
                </c:pt>
                <c:pt idx="768">
                  <c:v>109.33</c:v>
                </c:pt>
                <c:pt idx="769">
                  <c:v>109.2</c:v>
                </c:pt>
                <c:pt idx="770">
                  <c:v>108.56</c:v>
                </c:pt>
                <c:pt idx="771">
                  <c:v>110.41</c:v>
                </c:pt>
                <c:pt idx="772">
                  <c:v>108.67</c:v>
                </c:pt>
                <c:pt idx="773">
                  <c:v>108.94</c:v>
                </c:pt>
                <c:pt idx="774">
                  <c:v>110.03</c:v>
                </c:pt>
                <c:pt idx="775">
                  <c:v>111.13</c:v>
                </c:pt>
                <c:pt idx="776">
                  <c:v>111.68</c:v>
                </c:pt>
                <c:pt idx="777">
                  <c:v>111.68</c:v>
                </c:pt>
                <c:pt idx="778">
                  <c:v>111.92</c:v>
                </c:pt>
                <c:pt idx="779">
                  <c:v>111.83</c:v>
                </c:pt>
                <c:pt idx="780">
                  <c:v>112.16</c:v>
                </c:pt>
                <c:pt idx="781">
                  <c:v>111.59</c:v>
                </c:pt>
                <c:pt idx="782">
                  <c:v>111.59</c:v>
                </c:pt>
                <c:pt idx="783">
                  <c:v>110.93</c:v>
                </c:pt>
                <c:pt idx="784">
                  <c:v>109.44</c:v>
                </c:pt>
                <c:pt idx="785">
                  <c:v>107.66</c:v>
                </c:pt>
                <c:pt idx="786">
                  <c:v>107.4</c:v>
                </c:pt>
                <c:pt idx="787">
                  <c:v>107.27</c:v>
                </c:pt>
                <c:pt idx="788">
                  <c:v>107.58</c:v>
                </c:pt>
                <c:pt idx="789">
                  <c:v>107.53</c:v>
                </c:pt>
                <c:pt idx="790">
                  <c:v>106.84</c:v>
                </c:pt>
                <c:pt idx="791">
                  <c:v>106.99</c:v>
                </c:pt>
                <c:pt idx="792">
                  <c:v>106.67</c:v>
                </c:pt>
                <c:pt idx="793">
                  <c:v>106.69</c:v>
                </c:pt>
                <c:pt idx="794">
                  <c:v>107.06</c:v>
                </c:pt>
                <c:pt idx="795">
                  <c:v>106.44</c:v>
                </c:pt>
                <c:pt idx="796">
                  <c:v>106.41</c:v>
                </c:pt>
                <c:pt idx="797">
                  <c:v>107.52</c:v>
                </c:pt>
                <c:pt idx="798">
                  <c:v>107.76</c:v>
                </c:pt>
                <c:pt idx="799">
                  <c:v>108.04</c:v>
                </c:pt>
                <c:pt idx="800">
                  <c:v>107.28</c:v>
                </c:pt>
                <c:pt idx="801">
                  <c:v>107.25</c:v>
                </c:pt>
                <c:pt idx="802">
                  <c:v>107.36</c:v>
                </c:pt>
                <c:pt idx="803">
                  <c:v>107.68</c:v>
                </c:pt>
                <c:pt idx="804">
                  <c:v>108.15</c:v>
                </c:pt>
                <c:pt idx="805">
                  <c:v>107.05</c:v>
                </c:pt>
                <c:pt idx="806">
                  <c:v>106.04</c:v>
                </c:pt>
                <c:pt idx="807">
                  <c:v>105.94</c:v>
                </c:pt>
                <c:pt idx="808">
                  <c:v>106.09</c:v>
                </c:pt>
                <c:pt idx="809">
                  <c:v>107.11</c:v>
                </c:pt>
                <c:pt idx="810">
                  <c:v>108.05</c:v>
                </c:pt>
                <c:pt idx="811">
                  <c:v>109.31</c:v>
                </c:pt>
                <c:pt idx="812">
                  <c:v>108.92</c:v>
                </c:pt>
                <c:pt idx="813">
                  <c:v>109.09</c:v>
                </c:pt>
                <c:pt idx="814">
                  <c:v>108.73</c:v>
                </c:pt>
                <c:pt idx="815">
                  <c:v>108.54</c:v>
                </c:pt>
                <c:pt idx="816">
                  <c:v>109.1</c:v>
                </c:pt>
                <c:pt idx="817">
                  <c:v>109.8</c:v>
                </c:pt>
                <c:pt idx="818">
                  <c:v>110.47</c:v>
                </c:pt>
                <c:pt idx="819">
                  <c:v>110.16</c:v>
                </c:pt>
                <c:pt idx="820">
                  <c:v>110.06</c:v>
                </c:pt>
                <c:pt idx="821">
                  <c:v>110.2</c:v>
                </c:pt>
                <c:pt idx="822">
                  <c:v>110.09</c:v>
                </c:pt>
                <c:pt idx="823">
                  <c:v>109.55</c:v>
                </c:pt>
                <c:pt idx="824">
                  <c:v>108.95</c:v>
                </c:pt>
                <c:pt idx="825">
                  <c:v>108.84</c:v>
                </c:pt>
                <c:pt idx="826">
                  <c:v>111.47</c:v>
                </c:pt>
                <c:pt idx="827">
                  <c:v>109.55</c:v>
                </c:pt>
                <c:pt idx="828">
                  <c:v>108.47</c:v>
                </c:pt>
                <c:pt idx="829">
                  <c:v>107.91</c:v>
                </c:pt>
                <c:pt idx="830">
                  <c:v>108.53</c:v>
                </c:pt>
                <c:pt idx="831">
                  <c:v>108.14</c:v>
                </c:pt>
                <c:pt idx="832">
                  <c:v>108.44</c:v>
                </c:pt>
                <c:pt idx="833">
                  <c:v>107.97</c:v>
                </c:pt>
                <c:pt idx="834">
                  <c:v>107.67</c:v>
                </c:pt>
                <c:pt idx="835">
                  <c:v>108.54</c:v>
                </c:pt>
                <c:pt idx="836">
                  <c:v>107.07</c:v>
                </c:pt>
                <c:pt idx="837">
                  <c:v>106.62</c:v>
                </c:pt>
                <c:pt idx="838">
                  <c:v>106.06</c:v>
                </c:pt>
                <c:pt idx="839">
                  <c:v>105.97</c:v>
                </c:pt>
                <c:pt idx="840">
                  <c:v>107.15</c:v>
                </c:pt>
                <c:pt idx="841">
                  <c:v>107.01</c:v>
                </c:pt>
                <c:pt idx="842">
                  <c:v>107.18</c:v>
                </c:pt>
                <c:pt idx="843">
                  <c:v>107.08</c:v>
                </c:pt>
                <c:pt idx="844">
                  <c:v>107.53</c:v>
                </c:pt>
                <c:pt idx="845">
                  <c:v>108.02</c:v>
                </c:pt>
                <c:pt idx="846">
                  <c:v>107.63</c:v>
                </c:pt>
                <c:pt idx="847">
                  <c:v>106.92</c:v>
                </c:pt>
                <c:pt idx="848">
                  <c:v>104.61</c:v>
                </c:pt>
                <c:pt idx="849">
                  <c:v>105.02</c:v>
                </c:pt>
                <c:pt idx="850">
                  <c:v>106.5</c:v>
                </c:pt>
                <c:pt idx="851">
                  <c:v>105.58</c:v>
                </c:pt>
                <c:pt idx="852">
                  <c:v>106.49</c:v>
                </c:pt>
                <c:pt idx="853">
                  <c:v>107.74</c:v>
                </c:pt>
                <c:pt idx="854">
                  <c:v>107.4</c:v>
                </c:pt>
                <c:pt idx="855">
                  <c:v>107.29</c:v>
                </c:pt>
                <c:pt idx="856">
                  <c:v>108.08</c:v>
                </c:pt>
                <c:pt idx="857">
                  <c:v>108.8</c:v>
                </c:pt>
                <c:pt idx="858">
                  <c:v>110.02</c:v>
                </c:pt>
                <c:pt idx="859">
                  <c:v>110.02</c:v>
                </c:pt>
                <c:pt idx="860">
                  <c:v>109.57</c:v>
                </c:pt>
                <c:pt idx="861">
                  <c:v>109.55</c:v>
                </c:pt>
                <c:pt idx="862">
                  <c:v>109.32</c:v>
                </c:pt>
                <c:pt idx="863">
                  <c:v>109.3</c:v>
                </c:pt>
                <c:pt idx="864">
                  <c:v>109.83</c:v>
                </c:pt>
                <c:pt idx="865">
                  <c:v>109.75</c:v>
                </c:pt>
                <c:pt idx="866">
                  <c:v>109.24</c:v>
                </c:pt>
                <c:pt idx="867">
                  <c:v>109.01</c:v>
                </c:pt>
                <c:pt idx="868">
                  <c:v>108.17</c:v>
                </c:pt>
                <c:pt idx="869">
                  <c:v>107.47</c:v>
                </c:pt>
                <c:pt idx="870">
                  <c:v>108.62</c:v>
                </c:pt>
                <c:pt idx="871">
                  <c:v>108.11</c:v>
                </c:pt>
                <c:pt idx="872">
                  <c:v>107.82</c:v>
                </c:pt>
                <c:pt idx="873">
                  <c:v>107.67</c:v>
                </c:pt>
                <c:pt idx="874">
                  <c:v>107.81</c:v>
                </c:pt>
                <c:pt idx="875">
                  <c:v>108.46</c:v>
                </c:pt>
                <c:pt idx="876">
                  <c:v>108.53</c:v>
                </c:pt>
                <c:pt idx="877">
                  <c:v>108.83</c:v>
                </c:pt>
                <c:pt idx="878">
                  <c:v>109.94</c:v>
                </c:pt>
                <c:pt idx="879">
                  <c:v>110.42</c:v>
                </c:pt>
                <c:pt idx="880">
                  <c:v>109.72</c:v>
                </c:pt>
                <c:pt idx="881">
                  <c:v>110.05</c:v>
                </c:pt>
                <c:pt idx="882">
                  <c:v>109.66</c:v>
                </c:pt>
                <c:pt idx="883">
                  <c:v>110.44</c:v>
                </c:pt>
                <c:pt idx="884">
                  <c:v>110.72</c:v>
                </c:pt>
                <c:pt idx="885">
                  <c:v>110.67</c:v>
                </c:pt>
                <c:pt idx="886">
                  <c:v>110.33</c:v>
                </c:pt>
                <c:pt idx="887">
                  <c:v>110.22</c:v>
                </c:pt>
                <c:pt idx="888">
                  <c:v>110.17</c:v>
                </c:pt>
                <c:pt idx="889">
                  <c:v>110.4</c:v>
                </c:pt>
                <c:pt idx="890">
                  <c:v>109.81</c:v>
                </c:pt>
                <c:pt idx="891">
                  <c:v>109.38</c:v>
                </c:pt>
                <c:pt idx="892">
                  <c:v>108.84</c:v>
                </c:pt>
                <c:pt idx="893">
                  <c:v>109.34</c:v>
                </c:pt>
                <c:pt idx="894">
                  <c:v>108.46</c:v>
                </c:pt>
                <c:pt idx="895">
                  <c:v>109.11</c:v>
                </c:pt>
                <c:pt idx="896">
                  <c:v>109.83</c:v>
                </c:pt>
                <c:pt idx="897">
                  <c:v>110.03</c:v>
                </c:pt>
                <c:pt idx="898">
                  <c:v>110.07</c:v>
                </c:pt>
                <c:pt idx="899">
                  <c:v>112.04</c:v>
                </c:pt>
                <c:pt idx="900">
                  <c:v>113.22</c:v>
                </c:pt>
                <c:pt idx="901">
                  <c:v>113.01</c:v>
                </c:pt>
                <c:pt idx="902">
                  <c:v>113.27</c:v>
                </c:pt>
                <c:pt idx="903">
                  <c:v>113.99</c:v>
                </c:pt>
                <c:pt idx="904">
                  <c:v>114.98</c:v>
                </c:pt>
                <c:pt idx="905">
                  <c:v>115.06</c:v>
                </c:pt>
                <c:pt idx="906">
                  <c:v>114.65</c:v>
                </c:pt>
                <c:pt idx="907">
                  <c:v>114.45</c:v>
                </c:pt>
                <c:pt idx="908">
                  <c:v>113.82</c:v>
                </c:pt>
                <c:pt idx="909">
                  <c:v>113.63</c:v>
                </c:pt>
                <c:pt idx="910">
                  <c:v>113.5</c:v>
                </c:pt>
                <c:pt idx="911">
                  <c:v>112.63</c:v>
                </c:pt>
                <c:pt idx="912">
                  <c:v>112.3</c:v>
                </c:pt>
                <c:pt idx="913">
                  <c:v>111.54</c:v>
                </c:pt>
                <c:pt idx="914">
                  <c:v>110.7</c:v>
                </c:pt>
                <c:pt idx="915">
                  <c:v>110.58</c:v>
                </c:pt>
                <c:pt idx="916">
                  <c:v>110.32</c:v>
                </c:pt>
                <c:pt idx="917">
                  <c:v>109.3</c:v>
                </c:pt>
                <c:pt idx="918">
                  <c:v>108.39</c:v>
                </c:pt>
                <c:pt idx="919">
                  <c:v>107.99</c:v>
                </c:pt>
                <c:pt idx="920">
                  <c:v>107.3</c:v>
                </c:pt>
                <c:pt idx="921">
                  <c:v>106.72</c:v>
                </c:pt>
                <c:pt idx="922">
                  <c:v>105.38</c:v>
                </c:pt>
                <c:pt idx="923">
                  <c:v>105.96</c:v>
                </c:pt>
                <c:pt idx="924">
                  <c:v>107.62</c:v>
                </c:pt>
                <c:pt idx="925">
                  <c:v>107.86</c:v>
                </c:pt>
                <c:pt idx="926">
                  <c:v>107.12</c:v>
                </c:pt>
                <c:pt idx="927">
                  <c:v>107.75</c:v>
                </c:pt>
                <c:pt idx="928">
                  <c:v>107.72</c:v>
                </c:pt>
                <c:pt idx="929">
                  <c:v>107.39</c:v>
                </c:pt>
                <c:pt idx="930">
                  <c:v>107.27</c:v>
                </c:pt>
                <c:pt idx="931">
                  <c:v>107.21</c:v>
                </c:pt>
                <c:pt idx="932">
                  <c:v>107.44</c:v>
                </c:pt>
                <c:pt idx="933">
                  <c:v>107.07</c:v>
                </c:pt>
                <c:pt idx="934">
                  <c:v>105.9</c:v>
                </c:pt>
                <c:pt idx="935">
                  <c:v>105.03</c:v>
                </c:pt>
                <c:pt idx="936">
                  <c:v>104.72</c:v>
                </c:pt>
                <c:pt idx="937">
                  <c:v>104.6</c:v>
                </c:pt>
                <c:pt idx="938">
                  <c:v>104.46</c:v>
                </c:pt>
                <c:pt idx="939">
                  <c:v>104.39</c:v>
                </c:pt>
                <c:pt idx="940">
                  <c:v>105.27</c:v>
                </c:pt>
                <c:pt idx="941">
                  <c:v>104.6</c:v>
                </c:pt>
                <c:pt idx="942">
                  <c:v>103.27</c:v>
                </c:pt>
                <c:pt idx="943">
                  <c:v>103.07</c:v>
                </c:pt>
                <c:pt idx="944">
                  <c:v>101.95</c:v>
                </c:pt>
                <c:pt idx="945">
                  <c:v>102.61</c:v>
                </c:pt>
                <c:pt idx="946">
                  <c:v>101.63</c:v>
                </c:pt>
                <c:pt idx="947">
                  <c:v>101.37</c:v>
                </c:pt>
                <c:pt idx="948">
                  <c:v>101.83</c:v>
                </c:pt>
                <c:pt idx="949">
                  <c:v>101.62</c:v>
                </c:pt>
                <c:pt idx="950">
                  <c:v>102.13</c:v>
                </c:pt>
                <c:pt idx="951">
                  <c:v>102.31</c:v>
                </c:pt>
                <c:pt idx="952">
                  <c:v>102.5</c:v>
                </c:pt>
                <c:pt idx="953">
                  <c:v>102.42</c:v>
                </c:pt>
                <c:pt idx="954">
                  <c:v>102.43</c:v>
                </c:pt>
                <c:pt idx="955">
                  <c:v>102.7</c:v>
                </c:pt>
                <c:pt idx="956">
                  <c:v>102.72</c:v>
                </c:pt>
                <c:pt idx="957">
                  <c:v>101.26</c:v>
                </c:pt>
                <c:pt idx="958">
                  <c:v>101.65</c:v>
                </c:pt>
                <c:pt idx="959">
                  <c:v>102.15</c:v>
                </c:pt>
                <c:pt idx="960">
                  <c:v>101.25</c:v>
                </c:pt>
                <c:pt idx="961">
                  <c:v>99.71</c:v>
                </c:pt>
                <c:pt idx="962">
                  <c:v>99.68</c:v>
                </c:pt>
                <c:pt idx="963">
                  <c:v>98.41</c:v>
                </c:pt>
                <c:pt idx="964">
                  <c:v>97.34</c:v>
                </c:pt>
                <c:pt idx="965">
                  <c:v>97.64</c:v>
                </c:pt>
                <c:pt idx="966">
                  <c:v>96.63</c:v>
                </c:pt>
                <c:pt idx="967">
                  <c:v>98.2</c:v>
                </c:pt>
                <c:pt idx="968">
                  <c:v>98.99</c:v>
                </c:pt>
                <c:pt idx="969">
                  <c:v>98.34</c:v>
                </c:pt>
                <c:pt idx="970">
                  <c:v>97.74</c:v>
                </c:pt>
                <c:pt idx="971">
                  <c:v>97.23</c:v>
                </c:pt>
                <c:pt idx="972">
                  <c:v>96.83</c:v>
                </c:pt>
                <c:pt idx="973">
                  <c:v>96.29</c:v>
                </c:pt>
                <c:pt idx="974">
                  <c:v>96.72</c:v>
                </c:pt>
                <c:pt idx="975">
                  <c:v>96.75</c:v>
                </c:pt>
                <c:pt idx="976">
                  <c:v>96.5</c:v>
                </c:pt>
                <c:pt idx="977">
                  <c:v>96.27</c:v>
                </c:pt>
                <c:pt idx="978">
                  <c:v>94.72</c:v>
                </c:pt>
                <c:pt idx="979">
                  <c:v>92.38</c:v>
                </c:pt>
                <c:pt idx="980">
                  <c:v>92.35</c:v>
                </c:pt>
                <c:pt idx="981">
                  <c:v>92.24</c:v>
                </c:pt>
                <c:pt idx="982">
                  <c:v>91.86</c:v>
                </c:pt>
                <c:pt idx="983">
                  <c:v>91.05</c:v>
                </c:pt>
                <c:pt idx="984">
                  <c:v>90.76</c:v>
                </c:pt>
                <c:pt idx="985">
                  <c:v>89.49</c:v>
                </c:pt>
                <c:pt idx="986">
                  <c:v>88.36</c:v>
                </c:pt>
                <c:pt idx="987">
                  <c:v>86.87</c:v>
                </c:pt>
                <c:pt idx="988">
                  <c:v>84.26</c:v>
                </c:pt>
                <c:pt idx="989">
                  <c:v>84.54</c:v>
                </c:pt>
                <c:pt idx="990">
                  <c:v>86.34</c:v>
                </c:pt>
                <c:pt idx="991">
                  <c:v>85.49</c:v>
                </c:pt>
                <c:pt idx="992">
                  <c:v>85.81</c:v>
                </c:pt>
                <c:pt idx="993">
                  <c:v>86.19</c:v>
                </c:pt>
                <c:pt idx="994">
                  <c:v>85.68</c:v>
                </c:pt>
                <c:pt idx="995">
                  <c:v>85.99</c:v>
                </c:pt>
                <c:pt idx="996">
                  <c:v>85.34</c:v>
                </c:pt>
                <c:pt idx="997">
                  <c:v>85.9</c:v>
                </c:pt>
                <c:pt idx="998">
                  <c:v>87.08</c:v>
                </c:pt>
                <c:pt idx="999">
                  <c:v>86.25</c:v>
                </c:pt>
                <c:pt idx="1000">
                  <c:v>85.23</c:v>
                </c:pt>
                <c:pt idx="1001">
                  <c:v>85.36</c:v>
                </c:pt>
                <c:pt idx="1002">
                  <c:v>82.53</c:v>
                </c:pt>
                <c:pt idx="1003">
                  <c:v>82.38</c:v>
                </c:pt>
                <c:pt idx="1004">
                  <c:v>82.53</c:v>
                </c:pt>
                <c:pt idx="1005">
                  <c:v>83.14</c:v>
                </c:pt>
                <c:pt idx="1006">
                  <c:v>83.77</c:v>
                </c:pt>
                <c:pt idx="1007">
                  <c:v>81.56</c:v>
                </c:pt>
                <c:pt idx="1008">
                  <c:v>80.92</c:v>
                </c:pt>
                <c:pt idx="1009">
                  <c:v>77.739999999999995</c:v>
                </c:pt>
                <c:pt idx="1010">
                  <c:v>78.62</c:v>
                </c:pt>
                <c:pt idx="1011">
                  <c:v>78.47</c:v>
                </c:pt>
                <c:pt idx="1012">
                  <c:v>78.83</c:v>
                </c:pt>
                <c:pt idx="1013">
                  <c:v>78.7</c:v>
                </c:pt>
                <c:pt idx="1014">
                  <c:v>78.58</c:v>
                </c:pt>
                <c:pt idx="1015">
                  <c:v>80.209999999999994</c:v>
                </c:pt>
                <c:pt idx="1016">
                  <c:v>80.069999999999993</c:v>
                </c:pt>
                <c:pt idx="1017">
                  <c:v>79.430000000000007</c:v>
                </c:pt>
                <c:pt idx="1018">
                  <c:v>78.11</c:v>
                </c:pt>
                <c:pt idx="1019">
                  <c:v>74.400000000000006</c:v>
                </c:pt>
                <c:pt idx="1020">
                  <c:v>72.3</c:v>
                </c:pt>
                <c:pt idx="1021">
                  <c:v>70.709999999999994</c:v>
                </c:pt>
                <c:pt idx="1022">
                  <c:v>71.489999999999995</c:v>
                </c:pt>
                <c:pt idx="1023">
                  <c:v>70.510000000000005</c:v>
                </c:pt>
                <c:pt idx="1024">
                  <c:v>69.569999999999993</c:v>
                </c:pt>
                <c:pt idx="1025">
                  <c:v>69.02</c:v>
                </c:pt>
                <c:pt idx="1026">
                  <c:v>66.900000000000006</c:v>
                </c:pt>
                <c:pt idx="1027">
                  <c:v>66.48</c:v>
                </c:pt>
                <c:pt idx="1028">
                  <c:v>65.05</c:v>
                </c:pt>
                <c:pt idx="1029">
                  <c:v>64.33</c:v>
                </c:pt>
                <c:pt idx="1030">
                  <c:v>62.56</c:v>
                </c:pt>
                <c:pt idx="1031">
                  <c:v>62.02</c:v>
                </c:pt>
                <c:pt idx="1032">
                  <c:v>59.8</c:v>
                </c:pt>
                <c:pt idx="1033">
                  <c:v>59.72</c:v>
                </c:pt>
                <c:pt idx="1034">
                  <c:v>61.3</c:v>
                </c:pt>
                <c:pt idx="1035">
                  <c:v>60.39</c:v>
                </c:pt>
                <c:pt idx="1036">
                  <c:v>60.77</c:v>
                </c:pt>
                <c:pt idx="1037">
                  <c:v>60.64</c:v>
                </c:pt>
                <c:pt idx="1038">
                  <c:v>60.64</c:v>
                </c:pt>
                <c:pt idx="1039">
                  <c:v>60.13</c:v>
                </c:pt>
                <c:pt idx="1040">
                  <c:v>60.04</c:v>
                </c:pt>
                <c:pt idx="1041">
                  <c:v>59.32</c:v>
                </c:pt>
                <c:pt idx="1042">
                  <c:v>57.33</c:v>
                </c:pt>
                <c:pt idx="1043">
                  <c:v>57.33</c:v>
                </c:pt>
                <c:pt idx="1044">
                  <c:v>56.38</c:v>
                </c:pt>
                <c:pt idx="1045">
                  <c:v>56.42</c:v>
                </c:pt>
                <c:pt idx="1046">
                  <c:v>53.84</c:v>
                </c:pt>
                <c:pt idx="1047">
                  <c:v>51.47</c:v>
                </c:pt>
                <c:pt idx="1048">
                  <c:v>50.67</c:v>
                </c:pt>
                <c:pt idx="1049">
                  <c:v>50.76</c:v>
                </c:pt>
                <c:pt idx="1050">
                  <c:v>49.94</c:v>
                </c:pt>
                <c:pt idx="1051">
                  <c:v>48.04</c:v>
                </c:pt>
                <c:pt idx="1052">
                  <c:v>45.94</c:v>
                </c:pt>
                <c:pt idx="1053">
                  <c:v>46.76</c:v>
                </c:pt>
                <c:pt idx="1054">
                  <c:v>47.69</c:v>
                </c:pt>
                <c:pt idx="1055">
                  <c:v>49.42</c:v>
                </c:pt>
                <c:pt idx="1056">
                  <c:v>49.09</c:v>
                </c:pt>
                <c:pt idx="1057">
                  <c:v>48.31</c:v>
                </c:pt>
                <c:pt idx="1058">
                  <c:v>48.49</c:v>
                </c:pt>
                <c:pt idx="1059">
                  <c:v>48.81</c:v>
                </c:pt>
                <c:pt idx="1060">
                  <c:v>48.71</c:v>
                </c:pt>
                <c:pt idx="1061">
                  <c:v>47.7</c:v>
                </c:pt>
                <c:pt idx="1062">
                  <c:v>48.05</c:v>
                </c:pt>
                <c:pt idx="1063">
                  <c:v>48.57</c:v>
                </c:pt>
                <c:pt idx="1064">
                  <c:v>48.4</c:v>
                </c:pt>
                <c:pt idx="1065">
                  <c:v>49.55</c:v>
                </c:pt>
                <c:pt idx="1066">
                  <c:v>53.31</c:v>
                </c:pt>
                <c:pt idx="1067">
                  <c:v>55.85</c:v>
                </c:pt>
                <c:pt idx="1068">
                  <c:v>55.25</c:v>
                </c:pt>
                <c:pt idx="1069">
                  <c:v>55.36</c:v>
                </c:pt>
                <c:pt idx="1070">
                  <c:v>57.58</c:v>
                </c:pt>
                <c:pt idx="1071">
                  <c:v>57.92</c:v>
                </c:pt>
                <c:pt idx="1072">
                  <c:v>57.27</c:v>
                </c:pt>
                <c:pt idx="1073">
                  <c:v>54.99</c:v>
                </c:pt>
                <c:pt idx="1074">
                  <c:v>57.39</c:v>
                </c:pt>
                <c:pt idx="1075">
                  <c:v>60.66</c:v>
                </c:pt>
                <c:pt idx="1076">
                  <c:v>61.6</c:v>
                </c:pt>
                <c:pt idx="1077">
                  <c:v>61.68</c:v>
                </c:pt>
                <c:pt idx="1078">
                  <c:v>61.05</c:v>
                </c:pt>
                <c:pt idx="1079">
                  <c:v>59.03</c:v>
                </c:pt>
                <c:pt idx="1080">
                  <c:v>60.44</c:v>
                </c:pt>
                <c:pt idx="1081">
                  <c:v>59.17</c:v>
                </c:pt>
                <c:pt idx="1082">
                  <c:v>59.24</c:v>
                </c:pt>
                <c:pt idx="1083">
                  <c:v>59.55</c:v>
                </c:pt>
                <c:pt idx="1084">
                  <c:v>61.14</c:v>
                </c:pt>
                <c:pt idx="1085">
                  <c:v>61.51</c:v>
                </c:pt>
                <c:pt idx="1086">
                  <c:v>60.86</c:v>
                </c:pt>
                <c:pt idx="1087">
                  <c:v>61.1</c:v>
                </c:pt>
                <c:pt idx="1088">
                  <c:v>60.34</c:v>
                </c:pt>
                <c:pt idx="1089">
                  <c:v>60.82</c:v>
                </c:pt>
                <c:pt idx="1090">
                  <c:v>60.34</c:v>
                </c:pt>
                <c:pt idx="1091">
                  <c:v>59.04</c:v>
                </c:pt>
                <c:pt idx="1092">
                  <c:v>57</c:v>
                </c:pt>
                <c:pt idx="1093">
                  <c:v>56.9</c:v>
                </c:pt>
                <c:pt idx="1094">
                  <c:v>57.71</c:v>
                </c:pt>
                <c:pt idx="1095">
                  <c:v>55.8</c:v>
                </c:pt>
                <c:pt idx="1096">
                  <c:v>53.43</c:v>
                </c:pt>
                <c:pt idx="1097">
                  <c:v>52.69</c:v>
                </c:pt>
                <c:pt idx="1098">
                  <c:v>53.48</c:v>
                </c:pt>
                <c:pt idx="1099">
                  <c:v>54.25</c:v>
                </c:pt>
                <c:pt idx="1100">
                  <c:v>54.24</c:v>
                </c:pt>
                <c:pt idx="1101">
                  <c:v>54.99</c:v>
                </c:pt>
                <c:pt idx="1102">
                  <c:v>55.23</c:v>
                </c:pt>
                <c:pt idx="1103">
                  <c:v>55.46</c:v>
                </c:pt>
                <c:pt idx="1104">
                  <c:v>58.17</c:v>
                </c:pt>
                <c:pt idx="1105">
                  <c:v>57.34</c:v>
                </c:pt>
                <c:pt idx="1106">
                  <c:v>55.6</c:v>
                </c:pt>
                <c:pt idx="1107">
                  <c:v>54.66</c:v>
                </c:pt>
                <c:pt idx="1108">
                  <c:v>55.36</c:v>
                </c:pt>
                <c:pt idx="1109">
                  <c:v>55.36</c:v>
                </c:pt>
                <c:pt idx="1110">
                  <c:v>55.03</c:v>
                </c:pt>
                <c:pt idx="1111">
                  <c:v>56.52</c:v>
                </c:pt>
                <c:pt idx="1112">
                  <c:v>57.66</c:v>
                </c:pt>
                <c:pt idx="1113">
                  <c:v>57.01</c:v>
                </c:pt>
                <c:pt idx="1114">
                  <c:v>56.27</c:v>
                </c:pt>
                <c:pt idx="1115">
                  <c:v>56.72</c:v>
                </c:pt>
                <c:pt idx="1116">
                  <c:v>57.94</c:v>
                </c:pt>
                <c:pt idx="1117">
                  <c:v>58.04</c:v>
                </c:pt>
                <c:pt idx="1118">
                  <c:v>60.4</c:v>
                </c:pt>
                <c:pt idx="1119">
                  <c:v>62.6</c:v>
                </c:pt>
                <c:pt idx="1120">
                  <c:v>63.3</c:v>
                </c:pt>
                <c:pt idx="1121">
                  <c:v>62.91</c:v>
                </c:pt>
                <c:pt idx="1122">
                  <c:v>62.33</c:v>
                </c:pt>
                <c:pt idx="1123">
                  <c:v>61.9</c:v>
                </c:pt>
                <c:pt idx="1124">
                  <c:v>63.36</c:v>
                </c:pt>
                <c:pt idx="1125">
                  <c:v>64.77</c:v>
                </c:pt>
                <c:pt idx="1126">
                  <c:v>64.58</c:v>
                </c:pt>
                <c:pt idx="1127">
                  <c:v>64.150000000000006</c:v>
                </c:pt>
                <c:pt idx="1128">
                  <c:v>64.599999999999994</c:v>
                </c:pt>
                <c:pt idx="1129">
                  <c:v>65.62</c:v>
                </c:pt>
                <c:pt idx="1130">
                  <c:v>65.63</c:v>
                </c:pt>
                <c:pt idx="1131">
                  <c:v>65.95</c:v>
                </c:pt>
                <c:pt idx="1132">
                  <c:v>66.819999999999993</c:v>
                </c:pt>
                <c:pt idx="1133">
                  <c:v>67.95</c:v>
                </c:pt>
                <c:pt idx="1134">
                  <c:v>66.569999999999993</c:v>
                </c:pt>
                <c:pt idx="1135">
                  <c:v>64.849999999999994</c:v>
                </c:pt>
                <c:pt idx="1136">
                  <c:v>64.3</c:v>
                </c:pt>
                <c:pt idx="1137">
                  <c:v>65.84</c:v>
                </c:pt>
                <c:pt idx="1138">
                  <c:v>67.150000000000006</c:v>
                </c:pt>
                <c:pt idx="1139">
                  <c:v>66.569999999999993</c:v>
                </c:pt>
                <c:pt idx="1140">
                  <c:v>66.13</c:v>
                </c:pt>
                <c:pt idx="1141">
                  <c:v>66.3</c:v>
                </c:pt>
                <c:pt idx="1142">
                  <c:v>64.73</c:v>
                </c:pt>
                <c:pt idx="1143">
                  <c:v>64.59</c:v>
                </c:pt>
                <c:pt idx="1144">
                  <c:v>65.900000000000006</c:v>
                </c:pt>
                <c:pt idx="1145">
                  <c:v>65.37</c:v>
                </c:pt>
                <c:pt idx="1146">
                  <c:v>65.37</c:v>
                </c:pt>
                <c:pt idx="1147">
                  <c:v>64.180000000000007</c:v>
                </c:pt>
                <c:pt idx="1148">
                  <c:v>62.97</c:v>
                </c:pt>
                <c:pt idx="1149">
                  <c:v>61.86</c:v>
                </c:pt>
                <c:pt idx="1150">
                  <c:v>63.45</c:v>
                </c:pt>
                <c:pt idx="1151">
                  <c:v>64.5</c:v>
                </c:pt>
                <c:pt idx="1152">
                  <c:v>64.94</c:v>
                </c:pt>
                <c:pt idx="1153">
                  <c:v>63.84</c:v>
                </c:pt>
                <c:pt idx="1154">
                  <c:v>62.5</c:v>
                </c:pt>
                <c:pt idx="1155">
                  <c:v>61.68</c:v>
                </c:pt>
                <c:pt idx="1156">
                  <c:v>62.45</c:v>
                </c:pt>
                <c:pt idx="1157">
                  <c:v>64</c:v>
                </c:pt>
                <c:pt idx="1158">
                  <c:v>65.47</c:v>
                </c:pt>
                <c:pt idx="1159">
                  <c:v>64.680000000000007</c:v>
                </c:pt>
                <c:pt idx="1160">
                  <c:v>64.02</c:v>
                </c:pt>
                <c:pt idx="1161">
                  <c:v>62.63</c:v>
                </c:pt>
                <c:pt idx="1162">
                  <c:v>63.39</c:v>
                </c:pt>
                <c:pt idx="1163">
                  <c:v>64.06</c:v>
                </c:pt>
                <c:pt idx="1164">
                  <c:v>64.099999999999994</c:v>
                </c:pt>
                <c:pt idx="1165">
                  <c:v>62.66</c:v>
                </c:pt>
                <c:pt idx="1166">
                  <c:v>62.71</c:v>
                </c:pt>
                <c:pt idx="1167">
                  <c:v>63.23</c:v>
                </c:pt>
                <c:pt idx="1168">
                  <c:v>63.69</c:v>
                </c:pt>
                <c:pt idx="1169">
                  <c:v>62.83</c:v>
                </c:pt>
                <c:pt idx="1170">
                  <c:v>62.46</c:v>
                </c:pt>
                <c:pt idx="1171">
                  <c:v>61.18</c:v>
                </c:pt>
                <c:pt idx="1172">
                  <c:v>62.35</c:v>
                </c:pt>
                <c:pt idx="1173">
                  <c:v>62.17</c:v>
                </c:pt>
                <c:pt idx="1174">
                  <c:v>61.97</c:v>
                </c:pt>
                <c:pt idx="1175">
                  <c:v>60.58</c:v>
                </c:pt>
                <c:pt idx="1176">
                  <c:v>57.7</c:v>
                </c:pt>
                <c:pt idx="1177">
                  <c:v>56.24</c:v>
                </c:pt>
                <c:pt idx="1178">
                  <c:v>56.56</c:v>
                </c:pt>
                <c:pt idx="1179">
                  <c:v>57.95</c:v>
                </c:pt>
                <c:pt idx="1180">
                  <c:v>58.34</c:v>
                </c:pt>
                <c:pt idx="1181">
                  <c:v>57.45</c:v>
                </c:pt>
                <c:pt idx="1182">
                  <c:v>57.14</c:v>
                </c:pt>
                <c:pt idx="1183">
                  <c:v>57.6</c:v>
                </c:pt>
                <c:pt idx="1184">
                  <c:v>57.52</c:v>
                </c:pt>
                <c:pt idx="1185">
                  <c:v>56.69</c:v>
                </c:pt>
                <c:pt idx="1186">
                  <c:v>56.45</c:v>
                </c:pt>
                <c:pt idx="1187">
                  <c:v>56.45</c:v>
                </c:pt>
                <c:pt idx="1188">
                  <c:v>56.21</c:v>
                </c:pt>
                <c:pt idx="1189">
                  <c:v>55.7</c:v>
                </c:pt>
                <c:pt idx="1190">
                  <c:v>54.62</c:v>
                </c:pt>
                <c:pt idx="1191">
                  <c:v>53.57</c:v>
                </c:pt>
                <c:pt idx="1192">
                  <c:v>52.96</c:v>
                </c:pt>
                <c:pt idx="1193">
                  <c:v>53.22</c:v>
                </c:pt>
                <c:pt idx="1194">
                  <c:v>53.52</c:v>
                </c:pt>
                <c:pt idx="1195">
                  <c:v>52.45</c:v>
                </c:pt>
                <c:pt idx="1196">
                  <c:v>50.18</c:v>
                </c:pt>
                <c:pt idx="1197">
                  <c:v>49.8</c:v>
                </c:pt>
                <c:pt idx="1198">
                  <c:v>49.88</c:v>
                </c:pt>
                <c:pt idx="1199">
                  <c:v>49.13</c:v>
                </c:pt>
                <c:pt idx="1200">
                  <c:v>48.73</c:v>
                </c:pt>
                <c:pt idx="1201">
                  <c:v>48.98</c:v>
                </c:pt>
                <c:pt idx="1202">
                  <c:v>49.25</c:v>
                </c:pt>
                <c:pt idx="1203">
                  <c:v>49.46</c:v>
                </c:pt>
                <c:pt idx="1204">
                  <c:v>49.53</c:v>
                </c:pt>
                <c:pt idx="1205">
                  <c:v>49.03</c:v>
                </c:pt>
                <c:pt idx="1206">
                  <c:v>48.56</c:v>
                </c:pt>
                <c:pt idx="1207">
                  <c:v>48.18</c:v>
                </c:pt>
                <c:pt idx="1208">
                  <c:v>47.75</c:v>
                </c:pt>
                <c:pt idx="1209">
                  <c:v>46.33</c:v>
                </c:pt>
                <c:pt idx="1210">
                  <c:v>45.45</c:v>
                </c:pt>
                <c:pt idx="1211">
                  <c:v>42.81</c:v>
                </c:pt>
                <c:pt idx="1212">
                  <c:v>43.27</c:v>
                </c:pt>
                <c:pt idx="1213">
                  <c:v>42.81</c:v>
                </c:pt>
                <c:pt idx="1214">
                  <c:v>45.05</c:v>
                </c:pt>
                <c:pt idx="1215">
                  <c:v>47.75</c:v>
                </c:pt>
                <c:pt idx="1216">
                  <c:v>49.82</c:v>
                </c:pt>
                <c:pt idx="1217">
                  <c:v>50.97</c:v>
                </c:pt>
                <c:pt idx="1218">
                  <c:v>49.12</c:v>
                </c:pt>
                <c:pt idx="1219">
                  <c:v>50.37</c:v>
                </c:pt>
                <c:pt idx="1220">
                  <c:v>49.94</c:v>
                </c:pt>
                <c:pt idx="1221">
                  <c:v>48.14</c:v>
                </c:pt>
                <c:pt idx="1222">
                  <c:v>48.71</c:v>
                </c:pt>
                <c:pt idx="1223">
                  <c:v>48.52</c:v>
                </c:pt>
                <c:pt idx="1224">
                  <c:v>47.88</c:v>
                </c:pt>
                <c:pt idx="1225">
                  <c:v>47.59</c:v>
                </c:pt>
                <c:pt idx="1226">
                  <c:v>46.96</c:v>
                </c:pt>
                <c:pt idx="1227">
                  <c:v>46.61</c:v>
                </c:pt>
                <c:pt idx="1228">
                  <c:v>48.68</c:v>
                </c:pt>
                <c:pt idx="1229">
                  <c:v>48.74</c:v>
                </c:pt>
                <c:pt idx="1230">
                  <c:v>48.09</c:v>
                </c:pt>
                <c:pt idx="1231">
                  <c:v>48.01</c:v>
                </c:pt>
                <c:pt idx="1232">
                  <c:v>47.78</c:v>
                </c:pt>
                <c:pt idx="1233">
                  <c:v>48.69</c:v>
                </c:pt>
                <c:pt idx="1234">
                  <c:v>47.55</c:v>
                </c:pt>
                <c:pt idx="1235">
                  <c:v>48.02</c:v>
                </c:pt>
                <c:pt idx="1236">
                  <c:v>47.2</c:v>
                </c:pt>
                <c:pt idx="1237">
                  <c:v>47.6</c:v>
                </c:pt>
                <c:pt idx="1238">
                  <c:v>47.84</c:v>
                </c:pt>
                <c:pt idx="1239">
                  <c:v>48.47</c:v>
                </c:pt>
                <c:pt idx="1240">
                  <c:v>47.2</c:v>
                </c:pt>
                <c:pt idx="1241">
                  <c:v>48.72</c:v>
                </c:pt>
                <c:pt idx="1242">
                  <c:v>50.17</c:v>
                </c:pt>
                <c:pt idx="1243">
                  <c:v>52.17</c:v>
                </c:pt>
                <c:pt idx="1244">
                  <c:v>52</c:v>
                </c:pt>
                <c:pt idx="1245">
                  <c:v>52.92</c:v>
                </c:pt>
                <c:pt idx="1246">
                  <c:v>51.72</c:v>
                </c:pt>
                <c:pt idx="1247">
                  <c:v>49.44</c:v>
                </c:pt>
                <c:pt idx="1248">
                  <c:v>48.64</c:v>
                </c:pt>
                <c:pt idx="1249">
                  <c:v>48.73</c:v>
                </c:pt>
                <c:pt idx="1250">
                  <c:v>49.91</c:v>
                </c:pt>
                <c:pt idx="1251">
                  <c:v>48.96</c:v>
                </c:pt>
                <c:pt idx="1252">
                  <c:v>48.16</c:v>
                </c:pt>
                <c:pt idx="1253">
                  <c:v>47.82</c:v>
                </c:pt>
                <c:pt idx="1254">
                  <c:v>47.82</c:v>
                </c:pt>
                <c:pt idx="1255">
                  <c:v>47.62</c:v>
                </c:pt>
                <c:pt idx="1256">
                  <c:v>47.38</c:v>
                </c:pt>
                <c:pt idx="1257">
                  <c:v>46.51</c:v>
                </c:pt>
                <c:pt idx="1258">
                  <c:v>47.69</c:v>
                </c:pt>
                <c:pt idx="1259">
                  <c:v>48.39</c:v>
                </c:pt>
                <c:pt idx="1260">
                  <c:v>48.76</c:v>
                </c:pt>
                <c:pt idx="1261">
                  <c:v>48.36</c:v>
                </c:pt>
                <c:pt idx="1262">
                  <c:v>49.16</c:v>
                </c:pt>
                <c:pt idx="1263">
                  <c:v>49.27</c:v>
                </c:pt>
                <c:pt idx="1264">
                  <c:v>47.95</c:v>
                </c:pt>
                <c:pt idx="1265">
                  <c:v>47.43</c:v>
                </c:pt>
                <c:pt idx="1266">
                  <c:v>47.07</c:v>
                </c:pt>
                <c:pt idx="1267">
                  <c:v>46.79</c:v>
                </c:pt>
                <c:pt idx="1268">
                  <c:v>46.28</c:v>
                </c:pt>
                <c:pt idx="1269">
                  <c:v>44.45</c:v>
                </c:pt>
                <c:pt idx="1270">
                  <c:v>43.58</c:v>
                </c:pt>
                <c:pt idx="1271">
                  <c:v>44.03</c:v>
                </c:pt>
                <c:pt idx="1272">
                  <c:v>43.76</c:v>
                </c:pt>
                <c:pt idx="1273">
                  <c:v>43.87</c:v>
                </c:pt>
                <c:pt idx="1274">
                  <c:v>43.89</c:v>
                </c:pt>
                <c:pt idx="1275">
                  <c:v>44.05</c:v>
                </c:pt>
                <c:pt idx="1276">
                  <c:v>44.45</c:v>
                </c:pt>
                <c:pt idx="1277">
                  <c:v>45.52</c:v>
                </c:pt>
                <c:pt idx="1278">
                  <c:v>45.2</c:v>
                </c:pt>
                <c:pt idx="1279">
                  <c:v>45.2</c:v>
                </c:pt>
                <c:pt idx="1280">
                  <c:v>44.69</c:v>
                </c:pt>
                <c:pt idx="1281">
                  <c:v>44.75</c:v>
                </c:pt>
                <c:pt idx="1282">
                  <c:v>44.75</c:v>
                </c:pt>
                <c:pt idx="1283">
                  <c:v>44.1</c:v>
                </c:pt>
                <c:pt idx="1284">
                  <c:v>43.07</c:v>
                </c:pt>
                <c:pt idx="1285">
                  <c:v>43.09</c:v>
                </c:pt>
                <c:pt idx="1286">
                  <c:v>43.3</c:v>
                </c:pt>
                <c:pt idx="1287">
                  <c:v>41.53</c:v>
                </c:pt>
                <c:pt idx="1288">
                  <c:v>40.39</c:v>
                </c:pt>
                <c:pt idx="1289">
                  <c:v>40.28</c:v>
                </c:pt>
                <c:pt idx="1290">
                  <c:v>39.78</c:v>
                </c:pt>
                <c:pt idx="1291">
                  <c:v>38.47</c:v>
                </c:pt>
                <c:pt idx="1292">
                  <c:v>37.1</c:v>
                </c:pt>
                <c:pt idx="1293">
                  <c:v>38.340000000000003</c:v>
                </c:pt>
                <c:pt idx="1294">
                  <c:v>37.18</c:v>
                </c:pt>
                <c:pt idx="1295">
                  <c:v>37.119999999999997</c:v>
                </c:pt>
                <c:pt idx="1296">
                  <c:v>36.950000000000003</c:v>
                </c:pt>
                <c:pt idx="1297">
                  <c:v>36.11</c:v>
                </c:pt>
                <c:pt idx="1298">
                  <c:v>36.06</c:v>
                </c:pt>
                <c:pt idx="1299">
                  <c:v>36.61</c:v>
                </c:pt>
                <c:pt idx="1300">
                  <c:v>36.61</c:v>
                </c:pt>
                <c:pt idx="1301">
                  <c:v>37.43</c:v>
                </c:pt>
                <c:pt idx="1302">
                  <c:v>36.65</c:v>
                </c:pt>
                <c:pt idx="1303">
                  <c:v>36.92</c:v>
                </c:pt>
                <c:pt idx="1304">
                  <c:v>36.53</c:v>
                </c:pt>
              </c:numCache>
            </c:numRef>
          </c:val>
          <c:smooth val="0"/>
        </c:ser>
        <c:ser>
          <c:idx val="1"/>
          <c:order val="1"/>
          <c:tx>
            <c:strRef>
              <c:f>Sheet1!$C$1</c:f>
              <c:strCache>
                <c:ptCount val="1"/>
                <c:pt idx="0">
                  <c:v>Matières premières alimentaires (indice 2011 = 100)</c:v>
                </c:pt>
              </c:strCache>
            </c:strRef>
          </c:tx>
          <c:spPr>
            <a:ln>
              <a:solidFill>
                <a:srgbClr val="C00000"/>
              </a:solidFill>
            </a:ln>
          </c:spPr>
          <c:marker>
            <c:symbol val="none"/>
          </c:marker>
          <c:cat>
            <c:strRef>
              <c:f>Sheet1!$A$2:$A$1306</c:f>
              <c:strCache>
                <c:ptCount val="1305"/>
                <c:pt idx="0">
                  <c:v>28/02/2007</c:v>
                </c:pt>
                <c:pt idx="1">
                  <c:v>31/03/2007</c:v>
                </c:pt>
                <c:pt idx="2">
                  <c:v>30/04/2007</c:v>
                </c:pt>
                <c:pt idx="3">
                  <c:v>31/05/2007</c:v>
                </c:pt>
                <c:pt idx="4">
                  <c:v>30/06/2007</c:v>
                </c:pt>
                <c:pt idx="5">
                  <c:v>30/09/2007</c:v>
                </c:pt>
                <c:pt idx="6">
                  <c:v>31/10/2007</c:v>
                </c:pt>
                <c:pt idx="7">
                  <c:v>30/11/2007</c:v>
                </c:pt>
                <c:pt idx="8">
                  <c:v>1/13/2011</c:v>
                </c:pt>
                <c:pt idx="9">
                  <c:v>1/14/2011</c:v>
                </c:pt>
                <c:pt idx="10">
                  <c:v>1/17/2011</c:v>
                </c:pt>
                <c:pt idx="11">
                  <c:v>1/18/2011</c:v>
                </c:pt>
                <c:pt idx="12">
                  <c:v>1/19/2011</c:v>
                </c:pt>
                <c:pt idx="13">
                  <c:v>1/20/2011</c:v>
                </c:pt>
                <c:pt idx="14">
                  <c:v>1/21/2011</c:v>
                </c:pt>
                <c:pt idx="15">
                  <c:v>1/24/2011</c:v>
                </c:pt>
                <c:pt idx="16">
                  <c:v>1/25/2011</c:v>
                </c:pt>
                <c:pt idx="17">
                  <c:v>1/26/2011</c:v>
                </c:pt>
                <c:pt idx="18">
                  <c:v>1/27/2011</c:v>
                </c:pt>
                <c:pt idx="19">
                  <c:v>1/28/2011</c:v>
                </c:pt>
                <c:pt idx="20">
                  <c:v>1/31/2011</c:v>
                </c:pt>
                <c:pt idx="21">
                  <c:v>1/01/2007</c:v>
                </c:pt>
                <c:pt idx="22">
                  <c:v>1/02/2007</c:v>
                </c:pt>
                <c:pt idx="23">
                  <c:v>1/03/2007</c:v>
                </c:pt>
                <c:pt idx="24">
                  <c:v>1/04/2007</c:v>
                </c:pt>
                <c:pt idx="25">
                  <c:v>1/07/2007</c:v>
                </c:pt>
                <c:pt idx="26">
                  <c:v>1/08/2007</c:v>
                </c:pt>
                <c:pt idx="27">
                  <c:v>1/09/2007</c:v>
                </c:pt>
                <c:pt idx="28">
                  <c:v>1/10/2007</c:v>
                </c:pt>
                <c:pt idx="29">
                  <c:v>1/11/2007</c:v>
                </c:pt>
                <c:pt idx="30">
                  <c:v>2/14/2011</c:v>
                </c:pt>
                <c:pt idx="31">
                  <c:v>2/15/2011</c:v>
                </c:pt>
                <c:pt idx="32">
                  <c:v>2/16/2011</c:v>
                </c:pt>
                <c:pt idx="33">
                  <c:v>2/17/2011</c:v>
                </c:pt>
                <c:pt idx="34">
                  <c:v>2/18/2011</c:v>
                </c:pt>
                <c:pt idx="35">
                  <c:v>2/21/2011</c:v>
                </c:pt>
                <c:pt idx="36">
                  <c:v>2/22/2011</c:v>
                </c:pt>
                <c:pt idx="37">
                  <c:v>2/23/2011</c:v>
                </c:pt>
                <c:pt idx="38">
                  <c:v>2/24/2011</c:v>
                </c:pt>
                <c:pt idx="39">
                  <c:v>2/25/2011</c:v>
                </c:pt>
                <c:pt idx="40">
                  <c:v>2/28/2011</c:v>
                </c:pt>
                <c:pt idx="41">
                  <c:v>2/01/2007</c:v>
                </c:pt>
                <c:pt idx="42">
                  <c:v>2/02/2007</c:v>
                </c:pt>
                <c:pt idx="43">
                  <c:v>2/03/2007</c:v>
                </c:pt>
                <c:pt idx="44">
                  <c:v>2/04/2007</c:v>
                </c:pt>
                <c:pt idx="45">
                  <c:v>2/07/2007</c:v>
                </c:pt>
                <c:pt idx="46">
                  <c:v>2/08/2007</c:v>
                </c:pt>
                <c:pt idx="47">
                  <c:v>2/09/2007</c:v>
                </c:pt>
                <c:pt idx="48">
                  <c:v>2/10/2007</c:v>
                </c:pt>
                <c:pt idx="49">
                  <c:v>2/11/2007</c:v>
                </c:pt>
                <c:pt idx="50">
                  <c:v>3/14/2011</c:v>
                </c:pt>
                <c:pt idx="51">
                  <c:v>3/15/2011</c:v>
                </c:pt>
                <c:pt idx="52">
                  <c:v>3/16/2011</c:v>
                </c:pt>
                <c:pt idx="53">
                  <c:v>3/17/2011</c:v>
                </c:pt>
                <c:pt idx="54">
                  <c:v>3/18/2011</c:v>
                </c:pt>
                <c:pt idx="55">
                  <c:v>3/21/2011</c:v>
                </c:pt>
                <c:pt idx="56">
                  <c:v>3/22/2011</c:v>
                </c:pt>
                <c:pt idx="57">
                  <c:v>3/23/2011</c:v>
                </c:pt>
                <c:pt idx="58">
                  <c:v>3/24/2011</c:v>
                </c:pt>
                <c:pt idx="59">
                  <c:v>3/25/2011</c:v>
                </c:pt>
                <c:pt idx="60">
                  <c:v>3/28/2011</c:v>
                </c:pt>
                <c:pt idx="61">
                  <c:v>3/29/2011</c:v>
                </c:pt>
                <c:pt idx="62">
                  <c:v>3/30/2011</c:v>
                </c:pt>
                <c:pt idx="63">
                  <c:v>3/31/2011</c:v>
                </c:pt>
                <c:pt idx="64">
                  <c:v>3/01/2007</c:v>
                </c:pt>
                <c:pt idx="65">
                  <c:v>3/04/2007</c:v>
                </c:pt>
                <c:pt idx="66">
                  <c:v>3/05/2007</c:v>
                </c:pt>
                <c:pt idx="67">
                  <c:v>3/06/2007</c:v>
                </c:pt>
                <c:pt idx="68">
                  <c:v>3/07/2007</c:v>
                </c:pt>
                <c:pt idx="69">
                  <c:v>3/08/2007</c:v>
                </c:pt>
                <c:pt idx="70">
                  <c:v>3/11/2007</c:v>
                </c:pt>
                <c:pt idx="71">
                  <c:v>3/12/2007</c:v>
                </c:pt>
                <c:pt idx="72">
                  <c:v>4/13/2011</c:v>
                </c:pt>
                <c:pt idx="73">
                  <c:v>4/14/2011</c:v>
                </c:pt>
                <c:pt idx="74">
                  <c:v>4/15/2011</c:v>
                </c:pt>
                <c:pt idx="75">
                  <c:v>4/18/2011</c:v>
                </c:pt>
                <c:pt idx="76">
                  <c:v>4/19/2011</c:v>
                </c:pt>
                <c:pt idx="77">
                  <c:v>4/20/2011</c:v>
                </c:pt>
                <c:pt idx="78">
                  <c:v>4/21/2011</c:v>
                </c:pt>
                <c:pt idx="79">
                  <c:v>4/22/2011</c:v>
                </c:pt>
                <c:pt idx="80">
                  <c:v>4/25/2011</c:v>
                </c:pt>
                <c:pt idx="81">
                  <c:v>4/26/2011</c:v>
                </c:pt>
                <c:pt idx="82">
                  <c:v>4/27/2011</c:v>
                </c:pt>
                <c:pt idx="83">
                  <c:v>4/28/2011</c:v>
                </c:pt>
                <c:pt idx="84">
                  <c:v>4/29/2011</c:v>
                </c:pt>
                <c:pt idx="85">
                  <c:v>4/02/2007</c:v>
                </c:pt>
                <c:pt idx="86">
                  <c:v>4/03/2007</c:v>
                </c:pt>
                <c:pt idx="87">
                  <c:v>4/04/2007</c:v>
                </c:pt>
                <c:pt idx="88">
                  <c:v>4/05/2007</c:v>
                </c:pt>
                <c:pt idx="89">
                  <c:v>4/06/2007</c:v>
                </c:pt>
                <c:pt idx="90">
                  <c:v>4/09/2007</c:v>
                </c:pt>
                <c:pt idx="91">
                  <c:v>4/10/2007</c:v>
                </c:pt>
                <c:pt idx="92">
                  <c:v>4/11/2007</c:v>
                </c:pt>
                <c:pt idx="93">
                  <c:v>4/12/2007</c:v>
                </c:pt>
                <c:pt idx="94">
                  <c:v>5/13/2011</c:v>
                </c:pt>
                <c:pt idx="95">
                  <c:v>5/16/2011</c:v>
                </c:pt>
                <c:pt idx="96">
                  <c:v>5/17/2011</c:v>
                </c:pt>
                <c:pt idx="97">
                  <c:v>5/18/2011</c:v>
                </c:pt>
                <c:pt idx="98">
                  <c:v>5/19/2011</c:v>
                </c:pt>
                <c:pt idx="99">
                  <c:v>5/20/2011</c:v>
                </c:pt>
                <c:pt idx="100">
                  <c:v>5/23/2011</c:v>
                </c:pt>
                <c:pt idx="101">
                  <c:v>5/24/2011</c:v>
                </c:pt>
                <c:pt idx="102">
                  <c:v>5/25/2011</c:v>
                </c:pt>
                <c:pt idx="103">
                  <c:v>5/26/2011</c:v>
                </c:pt>
                <c:pt idx="104">
                  <c:v>5/27/2011</c:v>
                </c:pt>
                <c:pt idx="105">
                  <c:v>5/30/2011</c:v>
                </c:pt>
                <c:pt idx="106">
                  <c:v>5/31/2011</c:v>
                </c:pt>
                <c:pt idx="107">
                  <c:v>5/01/2007</c:v>
                </c:pt>
                <c:pt idx="108">
                  <c:v>5/02/2007</c:v>
                </c:pt>
                <c:pt idx="109">
                  <c:v>5/03/2007</c:v>
                </c:pt>
                <c:pt idx="110">
                  <c:v>5/06/2007</c:v>
                </c:pt>
                <c:pt idx="111">
                  <c:v>5/07/2007</c:v>
                </c:pt>
                <c:pt idx="112">
                  <c:v>5/08/2007</c:v>
                </c:pt>
                <c:pt idx="113">
                  <c:v>5/09/2007</c:v>
                </c:pt>
                <c:pt idx="114">
                  <c:v>5/10/2007</c:v>
                </c:pt>
                <c:pt idx="115">
                  <c:v>6/13/2011</c:v>
                </c:pt>
                <c:pt idx="116">
                  <c:v>6/14/2011</c:v>
                </c:pt>
                <c:pt idx="117">
                  <c:v>6/15/2011</c:v>
                </c:pt>
                <c:pt idx="118">
                  <c:v>6/16/2011</c:v>
                </c:pt>
                <c:pt idx="119">
                  <c:v>6/17/2011</c:v>
                </c:pt>
                <c:pt idx="120">
                  <c:v>6/20/2011</c:v>
                </c:pt>
                <c:pt idx="121">
                  <c:v>6/21/2011</c:v>
                </c:pt>
                <c:pt idx="122">
                  <c:v>6/22/2011</c:v>
                </c:pt>
                <c:pt idx="123">
                  <c:v>6/23/2011</c:v>
                </c:pt>
                <c:pt idx="124">
                  <c:v>6/24/2011</c:v>
                </c:pt>
                <c:pt idx="125">
                  <c:v>6/27/2011</c:v>
                </c:pt>
                <c:pt idx="126">
                  <c:v>6/28/2011</c:v>
                </c:pt>
                <c:pt idx="127">
                  <c:v>6/29/2011</c:v>
                </c:pt>
                <c:pt idx="128">
                  <c:v>6/30/2011</c:v>
                </c:pt>
                <c:pt idx="129">
                  <c:v>6/01/2007</c:v>
                </c:pt>
                <c:pt idx="130">
                  <c:v>6/04/2007</c:v>
                </c:pt>
                <c:pt idx="131">
                  <c:v>6/05/2007</c:v>
                </c:pt>
                <c:pt idx="132">
                  <c:v>6/06/2007</c:v>
                </c:pt>
                <c:pt idx="133">
                  <c:v>6/07/2007</c:v>
                </c:pt>
                <c:pt idx="134">
                  <c:v>6/08/2007</c:v>
                </c:pt>
                <c:pt idx="135">
                  <c:v>6/11/2007</c:v>
                </c:pt>
                <c:pt idx="136">
                  <c:v>6/12/2007</c:v>
                </c:pt>
                <c:pt idx="137">
                  <c:v>7/13/2011</c:v>
                </c:pt>
                <c:pt idx="138">
                  <c:v>7/14/2011</c:v>
                </c:pt>
                <c:pt idx="139">
                  <c:v>7/15/2011</c:v>
                </c:pt>
                <c:pt idx="140">
                  <c:v>7/18/2011</c:v>
                </c:pt>
                <c:pt idx="141">
                  <c:v>7/19/2011</c:v>
                </c:pt>
                <c:pt idx="142">
                  <c:v>7/20/2011</c:v>
                </c:pt>
                <c:pt idx="143">
                  <c:v>7/21/2011</c:v>
                </c:pt>
                <c:pt idx="144">
                  <c:v>7/22/2011</c:v>
                </c:pt>
                <c:pt idx="145">
                  <c:v>7/25/2011</c:v>
                </c:pt>
                <c:pt idx="146">
                  <c:v>7/26/2011</c:v>
                </c:pt>
                <c:pt idx="147">
                  <c:v>7/27/2011</c:v>
                </c:pt>
                <c:pt idx="148">
                  <c:v>7/28/2011</c:v>
                </c:pt>
                <c:pt idx="149">
                  <c:v>7/29/2011</c:v>
                </c:pt>
                <c:pt idx="150">
                  <c:v>7/01/2007</c:v>
                </c:pt>
                <c:pt idx="151">
                  <c:v>7/02/2007</c:v>
                </c:pt>
                <c:pt idx="152">
                  <c:v>7/03/2007</c:v>
                </c:pt>
                <c:pt idx="153">
                  <c:v>7/04/2007</c:v>
                </c:pt>
                <c:pt idx="154">
                  <c:v>7/05/2007</c:v>
                </c:pt>
                <c:pt idx="155">
                  <c:v>7/08/2007</c:v>
                </c:pt>
                <c:pt idx="156">
                  <c:v>7/09/2007</c:v>
                </c:pt>
                <c:pt idx="157">
                  <c:v>7/10/2007</c:v>
                </c:pt>
                <c:pt idx="158">
                  <c:v>7/11/2007</c:v>
                </c:pt>
                <c:pt idx="159">
                  <c:v>7/12/2007</c:v>
                </c:pt>
                <c:pt idx="160">
                  <c:v>8/15/2011</c:v>
                </c:pt>
                <c:pt idx="161">
                  <c:v>8/16/2011</c:v>
                </c:pt>
                <c:pt idx="162">
                  <c:v>8/17/2011</c:v>
                </c:pt>
                <c:pt idx="163">
                  <c:v>8/18/2011</c:v>
                </c:pt>
                <c:pt idx="164">
                  <c:v>8/19/2011</c:v>
                </c:pt>
                <c:pt idx="165">
                  <c:v>8/22/2011</c:v>
                </c:pt>
                <c:pt idx="166">
                  <c:v>8/23/2011</c:v>
                </c:pt>
                <c:pt idx="167">
                  <c:v>8/24/2011</c:v>
                </c:pt>
                <c:pt idx="168">
                  <c:v>8/25/2011</c:v>
                </c:pt>
                <c:pt idx="169">
                  <c:v>8/26/2011</c:v>
                </c:pt>
                <c:pt idx="170">
                  <c:v>8/29/2011</c:v>
                </c:pt>
                <c:pt idx="171">
                  <c:v>8/30/2011</c:v>
                </c:pt>
                <c:pt idx="172">
                  <c:v>8/31/2011</c:v>
                </c:pt>
                <c:pt idx="173">
                  <c:v>8/01/2007</c:v>
                </c:pt>
                <c:pt idx="174">
                  <c:v>8/02/2007</c:v>
                </c:pt>
                <c:pt idx="175">
                  <c:v>8/05/2007</c:v>
                </c:pt>
                <c:pt idx="176">
                  <c:v>8/06/2007</c:v>
                </c:pt>
                <c:pt idx="177">
                  <c:v>8/07/2007</c:v>
                </c:pt>
                <c:pt idx="178">
                  <c:v>8/08/2007</c:v>
                </c:pt>
                <c:pt idx="179">
                  <c:v>8/09/2007</c:v>
                </c:pt>
                <c:pt idx="180">
                  <c:v>8/12/2007</c:v>
                </c:pt>
                <c:pt idx="181">
                  <c:v>9/13/2011</c:v>
                </c:pt>
                <c:pt idx="182">
                  <c:v>9/14/2011</c:v>
                </c:pt>
                <c:pt idx="183">
                  <c:v>9/15/2011</c:v>
                </c:pt>
                <c:pt idx="184">
                  <c:v>9/16/2011</c:v>
                </c:pt>
                <c:pt idx="185">
                  <c:v>9/19/2011</c:v>
                </c:pt>
                <c:pt idx="186">
                  <c:v>9/20/2011</c:v>
                </c:pt>
                <c:pt idx="187">
                  <c:v>9/21/2011</c:v>
                </c:pt>
                <c:pt idx="188">
                  <c:v>9/22/2011</c:v>
                </c:pt>
                <c:pt idx="189">
                  <c:v>9/23/2011</c:v>
                </c:pt>
                <c:pt idx="190">
                  <c:v>9/26/2011</c:v>
                </c:pt>
                <c:pt idx="191">
                  <c:v>9/27/2011</c:v>
                </c:pt>
                <c:pt idx="192">
                  <c:v>9/28/2011</c:v>
                </c:pt>
                <c:pt idx="193">
                  <c:v>9/29/2011</c:v>
                </c:pt>
                <c:pt idx="194">
                  <c:v>9/30/2011</c:v>
                </c:pt>
                <c:pt idx="195">
                  <c:v>9/03/2007</c:v>
                </c:pt>
                <c:pt idx="196">
                  <c:v>9/04/2007</c:v>
                </c:pt>
                <c:pt idx="197">
                  <c:v>9/05/2007</c:v>
                </c:pt>
                <c:pt idx="198">
                  <c:v>9/06/2007</c:v>
                </c:pt>
                <c:pt idx="199">
                  <c:v>9/07/2007</c:v>
                </c:pt>
                <c:pt idx="200">
                  <c:v>9/10/2007</c:v>
                </c:pt>
                <c:pt idx="201">
                  <c:v>9/11/2007</c:v>
                </c:pt>
                <c:pt idx="202">
                  <c:v>9/12/2007</c:v>
                </c:pt>
                <c:pt idx="203">
                  <c:v>10/13/2011</c:v>
                </c:pt>
                <c:pt idx="204">
                  <c:v>10/14/2011</c:v>
                </c:pt>
                <c:pt idx="205">
                  <c:v>10/17/2011</c:v>
                </c:pt>
                <c:pt idx="206">
                  <c:v>10/18/2011</c:v>
                </c:pt>
                <c:pt idx="207">
                  <c:v>10/19/2011</c:v>
                </c:pt>
                <c:pt idx="208">
                  <c:v>10/20/2011</c:v>
                </c:pt>
                <c:pt idx="209">
                  <c:v>10/21/2011</c:v>
                </c:pt>
                <c:pt idx="210">
                  <c:v>10/24/2011</c:v>
                </c:pt>
                <c:pt idx="211">
                  <c:v>10/25/2011</c:v>
                </c:pt>
                <c:pt idx="212">
                  <c:v>10/26/2011</c:v>
                </c:pt>
                <c:pt idx="213">
                  <c:v>10/27/2011</c:v>
                </c:pt>
                <c:pt idx="214">
                  <c:v>10/28/2011</c:v>
                </c:pt>
                <c:pt idx="215">
                  <c:v>10/31/2011</c:v>
                </c:pt>
                <c:pt idx="216">
                  <c:v>10/01/2007</c:v>
                </c:pt>
                <c:pt idx="217">
                  <c:v>10/02/2007</c:v>
                </c:pt>
                <c:pt idx="218">
                  <c:v>10/03/2007</c:v>
                </c:pt>
                <c:pt idx="219">
                  <c:v>10/04/2007</c:v>
                </c:pt>
                <c:pt idx="220">
                  <c:v>10/07/2007</c:v>
                </c:pt>
                <c:pt idx="221">
                  <c:v>10/08/2007</c:v>
                </c:pt>
                <c:pt idx="222">
                  <c:v>10/09/2007</c:v>
                </c:pt>
                <c:pt idx="223">
                  <c:v>10/10/2007</c:v>
                </c:pt>
                <c:pt idx="224">
                  <c:v>10/11/2007</c:v>
                </c:pt>
                <c:pt idx="225">
                  <c:v>11/14/2011</c:v>
                </c:pt>
                <c:pt idx="226">
                  <c:v>11/15/2011</c:v>
                </c:pt>
                <c:pt idx="227">
                  <c:v>11/16/2011</c:v>
                </c:pt>
                <c:pt idx="228">
                  <c:v>11/17/2011</c:v>
                </c:pt>
                <c:pt idx="229">
                  <c:v>11/18/2011</c:v>
                </c:pt>
                <c:pt idx="230">
                  <c:v>11/21/2011</c:v>
                </c:pt>
                <c:pt idx="231">
                  <c:v>11/22/2011</c:v>
                </c:pt>
                <c:pt idx="232">
                  <c:v>11/23/2011</c:v>
                </c:pt>
                <c:pt idx="233">
                  <c:v>11/24/2011</c:v>
                </c:pt>
                <c:pt idx="234">
                  <c:v>11/25/2011</c:v>
                </c:pt>
                <c:pt idx="235">
                  <c:v>11/28/2011</c:v>
                </c:pt>
                <c:pt idx="236">
                  <c:v>11/29/2011</c:v>
                </c:pt>
                <c:pt idx="237">
                  <c:v>11/30/2011</c:v>
                </c:pt>
                <c:pt idx="238">
                  <c:v>11/01/2007</c:v>
                </c:pt>
                <c:pt idx="239">
                  <c:v>11/02/2007</c:v>
                </c:pt>
                <c:pt idx="240">
                  <c:v>11/05/2007</c:v>
                </c:pt>
                <c:pt idx="241">
                  <c:v>11/06/2007</c:v>
                </c:pt>
                <c:pt idx="242">
                  <c:v>11/07/2007</c:v>
                </c:pt>
                <c:pt idx="243">
                  <c:v>11/08/2007</c:v>
                </c:pt>
                <c:pt idx="244">
                  <c:v>11/09/2007</c:v>
                </c:pt>
                <c:pt idx="245">
                  <c:v>11/12/2007</c:v>
                </c:pt>
                <c:pt idx="246">
                  <c:v>12/13/2011</c:v>
                </c:pt>
                <c:pt idx="247">
                  <c:v>12/14/2011</c:v>
                </c:pt>
                <c:pt idx="248">
                  <c:v>12/15/2011</c:v>
                </c:pt>
                <c:pt idx="249">
                  <c:v>12/16/2011</c:v>
                </c:pt>
                <c:pt idx="250">
                  <c:v>12/19/2011</c:v>
                </c:pt>
                <c:pt idx="251">
                  <c:v>12/20/2011</c:v>
                </c:pt>
                <c:pt idx="252">
                  <c:v>12/21/2011</c:v>
                </c:pt>
                <c:pt idx="253">
                  <c:v>12/22/2011</c:v>
                </c:pt>
                <c:pt idx="254">
                  <c:v>12/23/2011</c:v>
                </c:pt>
                <c:pt idx="255">
                  <c:v>12/26/2011</c:v>
                </c:pt>
                <c:pt idx="256">
                  <c:v>12/27/2011</c:v>
                </c:pt>
                <c:pt idx="257">
                  <c:v>12/28/2011</c:v>
                </c:pt>
                <c:pt idx="258">
                  <c:v>12/29/2011</c:v>
                </c:pt>
                <c:pt idx="259">
                  <c:v>12/30/2011</c:v>
                </c:pt>
                <c:pt idx="260">
                  <c:v>31/01/2008</c:v>
                </c:pt>
                <c:pt idx="261">
                  <c:v>29/02/2008</c:v>
                </c:pt>
                <c:pt idx="262">
                  <c:v>31/03/2008</c:v>
                </c:pt>
                <c:pt idx="263">
                  <c:v>30/04/2008</c:v>
                </c:pt>
                <c:pt idx="264">
                  <c:v>31/05/2008</c:v>
                </c:pt>
                <c:pt idx="265">
                  <c:v>31/08/2008</c:v>
                </c:pt>
                <c:pt idx="266">
                  <c:v>30/09/2008</c:v>
                </c:pt>
                <c:pt idx="267">
                  <c:v>31/10/2008</c:v>
                </c:pt>
                <c:pt idx="268">
                  <c:v>30/11/2008</c:v>
                </c:pt>
                <c:pt idx="269">
                  <c:v>1/13/2012</c:v>
                </c:pt>
                <c:pt idx="270">
                  <c:v>1/16/2012</c:v>
                </c:pt>
                <c:pt idx="271">
                  <c:v>1/17/2012</c:v>
                </c:pt>
                <c:pt idx="272">
                  <c:v>1/18/2012</c:v>
                </c:pt>
                <c:pt idx="273">
                  <c:v>1/19/2012</c:v>
                </c:pt>
                <c:pt idx="274">
                  <c:v>1/20/2012</c:v>
                </c:pt>
                <c:pt idx="275">
                  <c:v>1/23/2012</c:v>
                </c:pt>
                <c:pt idx="276">
                  <c:v>1/24/2012</c:v>
                </c:pt>
                <c:pt idx="277">
                  <c:v>1/25/2012</c:v>
                </c:pt>
                <c:pt idx="278">
                  <c:v>1/26/2012</c:v>
                </c:pt>
                <c:pt idx="279">
                  <c:v>1/27/2012</c:v>
                </c:pt>
                <c:pt idx="280">
                  <c:v>1/30/2012</c:v>
                </c:pt>
                <c:pt idx="281">
                  <c:v>1/31/2012</c:v>
                </c:pt>
                <c:pt idx="282">
                  <c:v>1/01/2008</c:v>
                </c:pt>
                <c:pt idx="283">
                  <c:v>1/02/2008</c:v>
                </c:pt>
                <c:pt idx="284">
                  <c:v>1/03/2008</c:v>
                </c:pt>
                <c:pt idx="285">
                  <c:v>1/06/2008</c:v>
                </c:pt>
                <c:pt idx="286">
                  <c:v>1/07/2008</c:v>
                </c:pt>
                <c:pt idx="287">
                  <c:v>1/08/2008</c:v>
                </c:pt>
                <c:pt idx="288">
                  <c:v>1/09/2008</c:v>
                </c:pt>
                <c:pt idx="289">
                  <c:v>1/10/2008</c:v>
                </c:pt>
                <c:pt idx="290">
                  <c:v>2/13/2012</c:v>
                </c:pt>
                <c:pt idx="291">
                  <c:v>2/14/2012</c:v>
                </c:pt>
                <c:pt idx="292">
                  <c:v>2/15/2012</c:v>
                </c:pt>
                <c:pt idx="293">
                  <c:v>2/16/2012</c:v>
                </c:pt>
                <c:pt idx="294">
                  <c:v>2/17/2012</c:v>
                </c:pt>
                <c:pt idx="295">
                  <c:v>2/20/2012</c:v>
                </c:pt>
                <c:pt idx="296">
                  <c:v>2/21/2012</c:v>
                </c:pt>
                <c:pt idx="297">
                  <c:v>2/22/2012</c:v>
                </c:pt>
                <c:pt idx="298">
                  <c:v>2/23/2012</c:v>
                </c:pt>
                <c:pt idx="299">
                  <c:v>2/24/2012</c:v>
                </c:pt>
                <c:pt idx="300">
                  <c:v>2/27/2012</c:v>
                </c:pt>
                <c:pt idx="301">
                  <c:v>2/28/2012</c:v>
                </c:pt>
                <c:pt idx="302">
                  <c:v>2/29/2012</c:v>
                </c:pt>
                <c:pt idx="303">
                  <c:v>2/01/2008</c:v>
                </c:pt>
                <c:pt idx="304">
                  <c:v>2/02/2008</c:v>
                </c:pt>
                <c:pt idx="305">
                  <c:v>2/05/2008</c:v>
                </c:pt>
                <c:pt idx="306">
                  <c:v>2/06/2008</c:v>
                </c:pt>
                <c:pt idx="307">
                  <c:v>2/07/2008</c:v>
                </c:pt>
                <c:pt idx="308">
                  <c:v>2/08/2008</c:v>
                </c:pt>
                <c:pt idx="309">
                  <c:v>2/09/2008</c:v>
                </c:pt>
                <c:pt idx="310">
                  <c:v>2/12/2008</c:v>
                </c:pt>
                <c:pt idx="311">
                  <c:v>3/13/2012</c:v>
                </c:pt>
                <c:pt idx="312">
                  <c:v>3/14/2012</c:v>
                </c:pt>
                <c:pt idx="313">
                  <c:v>3/15/2012</c:v>
                </c:pt>
                <c:pt idx="314">
                  <c:v>3/16/2012</c:v>
                </c:pt>
                <c:pt idx="315">
                  <c:v>3/19/2012</c:v>
                </c:pt>
                <c:pt idx="316">
                  <c:v>3/20/2012</c:v>
                </c:pt>
                <c:pt idx="317">
                  <c:v>3/21/2012</c:v>
                </c:pt>
                <c:pt idx="318">
                  <c:v>3/22/2012</c:v>
                </c:pt>
                <c:pt idx="319">
                  <c:v>3/23/2012</c:v>
                </c:pt>
                <c:pt idx="320">
                  <c:v>3/26/2012</c:v>
                </c:pt>
                <c:pt idx="321">
                  <c:v>3/27/2012</c:v>
                </c:pt>
                <c:pt idx="322">
                  <c:v>3/28/2012</c:v>
                </c:pt>
                <c:pt idx="323">
                  <c:v>3/29/2012</c:v>
                </c:pt>
                <c:pt idx="324">
                  <c:v>3/30/2012</c:v>
                </c:pt>
                <c:pt idx="325">
                  <c:v>3/02/2008</c:v>
                </c:pt>
                <c:pt idx="326">
                  <c:v>3/03/2008</c:v>
                </c:pt>
                <c:pt idx="327">
                  <c:v>3/04/2008</c:v>
                </c:pt>
                <c:pt idx="328">
                  <c:v>3/05/2008</c:v>
                </c:pt>
                <c:pt idx="329">
                  <c:v>3/06/2008</c:v>
                </c:pt>
                <c:pt idx="330">
                  <c:v>3/09/2008</c:v>
                </c:pt>
                <c:pt idx="331">
                  <c:v>3/10/2008</c:v>
                </c:pt>
                <c:pt idx="332">
                  <c:v>3/11/2008</c:v>
                </c:pt>
                <c:pt idx="333">
                  <c:v>3/12/2008</c:v>
                </c:pt>
                <c:pt idx="334">
                  <c:v>4/13/2012</c:v>
                </c:pt>
                <c:pt idx="335">
                  <c:v>4/16/2012</c:v>
                </c:pt>
                <c:pt idx="336">
                  <c:v>4/17/2012</c:v>
                </c:pt>
                <c:pt idx="337">
                  <c:v>4/18/2012</c:v>
                </c:pt>
                <c:pt idx="338">
                  <c:v>4/19/2012</c:v>
                </c:pt>
                <c:pt idx="339">
                  <c:v>4/20/2012</c:v>
                </c:pt>
                <c:pt idx="340">
                  <c:v>4/23/2012</c:v>
                </c:pt>
                <c:pt idx="341">
                  <c:v>4/24/2012</c:v>
                </c:pt>
                <c:pt idx="342">
                  <c:v>4/25/2012</c:v>
                </c:pt>
                <c:pt idx="343">
                  <c:v>4/26/2012</c:v>
                </c:pt>
                <c:pt idx="344">
                  <c:v>4/27/2012</c:v>
                </c:pt>
                <c:pt idx="345">
                  <c:v>4/30/2012</c:v>
                </c:pt>
                <c:pt idx="346">
                  <c:v>4/01/2008</c:v>
                </c:pt>
                <c:pt idx="347">
                  <c:v>4/02/2008</c:v>
                </c:pt>
                <c:pt idx="348">
                  <c:v>4/03/2008</c:v>
                </c:pt>
                <c:pt idx="349">
                  <c:v>4/04/2008</c:v>
                </c:pt>
                <c:pt idx="350">
                  <c:v>4/07/2008</c:v>
                </c:pt>
                <c:pt idx="351">
                  <c:v>4/08/2008</c:v>
                </c:pt>
                <c:pt idx="352">
                  <c:v>4/09/2008</c:v>
                </c:pt>
                <c:pt idx="353">
                  <c:v>4/10/2008</c:v>
                </c:pt>
                <c:pt idx="354">
                  <c:v>4/11/2008</c:v>
                </c:pt>
                <c:pt idx="355">
                  <c:v>5/14/2012</c:v>
                </c:pt>
                <c:pt idx="356">
                  <c:v>5/15/2012</c:v>
                </c:pt>
                <c:pt idx="357">
                  <c:v>5/16/2012</c:v>
                </c:pt>
                <c:pt idx="358">
                  <c:v>5/17/2012</c:v>
                </c:pt>
                <c:pt idx="359">
                  <c:v>5/18/2012</c:v>
                </c:pt>
                <c:pt idx="360">
                  <c:v>5/21/2012</c:v>
                </c:pt>
                <c:pt idx="361">
                  <c:v>5/22/2012</c:v>
                </c:pt>
                <c:pt idx="362">
                  <c:v>5/23/2012</c:v>
                </c:pt>
                <c:pt idx="363">
                  <c:v>5/24/2012</c:v>
                </c:pt>
                <c:pt idx="364">
                  <c:v>5/25/2012</c:v>
                </c:pt>
                <c:pt idx="365">
                  <c:v>5/28/2012</c:v>
                </c:pt>
                <c:pt idx="366">
                  <c:v>5/29/2012</c:v>
                </c:pt>
                <c:pt idx="367">
                  <c:v>5/30/2012</c:v>
                </c:pt>
                <c:pt idx="368">
                  <c:v>5/31/2012</c:v>
                </c:pt>
                <c:pt idx="369">
                  <c:v>5/01/2008</c:v>
                </c:pt>
                <c:pt idx="370">
                  <c:v>5/04/2008</c:v>
                </c:pt>
                <c:pt idx="371">
                  <c:v>5/05/2008</c:v>
                </c:pt>
                <c:pt idx="372">
                  <c:v>5/06/2008</c:v>
                </c:pt>
                <c:pt idx="373">
                  <c:v>5/07/2008</c:v>
                </c:pt>
                <c:pt idx="374">
                  <c:v>5/08/2008</c:v>
                </c:pt>
                <c:pt idx="375">
                  <c:v>5/11/2008</c:v>
                </c:pt>
                <c:pt idx="376">
                  <c:v>5/12/2008</c:v>
                </c:pt>
                <c:pt idx="377">
                  <c:v>6/13/2012</c:v>
                </c:pt>
                <c:pt idx="378">
                  <c:v>6/14/2012</c:v>
                </c:pt>
                <c:pt idx="379">
                  <c:v>6/15/2012</c:v>
                </c:pt>
                <c:pt idx="380">
                  <c:v>6/18/2012</c:v>
                </c:pt>
                <c:pt idx="381">
                  <c:v>6/19/2012</c:v>
                </c:pt>
                <c:pt idx="382">
                  <c:v>6/20/2012</c:v>
                </c:pt>
                <c:pt idx="383">
                  <c:v>6/21/2012</c:v>
                </c:pt>
                <c:pt idx="384">
                  <c:v>6/22/2012</c:v>
                </c:pt>
                <c:pt idx="385">
                  <c:v>6/25/2012</c:v>
                </c:pt>
                <c:pt idx="386">
                  <c:v>6/26/2012</c:v>
                </c:pt>
                <c:pt idx="387">
                  <c:v>6/27/2012</c:v>
                </c:pt>
                <c:pt idx="388">
                  <c:v>6/28/2012</c:v>
                </c:pt>
                <c:pt idx="389">
                  <c:v>6/29/2012</c:v>
                </c:pt>
                <c:pt idx="390">
                  <c:v>6/02/2008</c:v>
                </c:pt>
                <c:pt idx="391">
                  <c:v>6/03/2008</c:v>
                </c:pt>
                <c:pt idx="392">
                  <c:v>6/04/2008</c:v>
                </c:pt>
                <c:pt idx="393">
                  <c:v>6/05/2008</c:v>
                </c:pt>
                <c:pt idx="394">
                  <c:v>6/06/2008</c:v>
                </c:pt>
                <c:pt idx="395">
                  <c:v>6/09/2008</c:v>
                </c:pt>
                <c:pt idx="396">
                  <c:v>6/10/2008</c:v>
                </c:pt>
                <c:pt idx="397">
                  <c:v>6/11/2008</c:v>
                </c:pt>
                <c:pt idx="398">
                  <c:v>6/12/2008</c:v>
                </c:pt>
                <c:pt idx="399">
                  <c:v>7/13/2012</c:v>
                </c:pt>
                <c:pt idx="400">
                  <c:v>7/16/2012</c:v>
                </c:pt>
                <c:pt idx="401">
                  <c:v>7/17/2012</c:v>
                </c:pt>
                <c:pt idx="402">
                  <c:v>7/18/2012</c:v>
                </c:pt>
                <c:pt idx="403">
                  <c:v>7/19/2012</c:v>
                </c:pt>
                <c:pt idx="404">
                  <c:v>7/20/2012</c:v>
                </c:pt>
                <c:pt idx="405">
                  <c:v>7/23/2012</c:v>
                </c:pt>
                <c:pt idx="406">
                  <c:v>7/24/2012</c:v>
                </c:pt>
                <c:pt idx="407">
                  <c:v>7/25/2012</c:v>
                </c:pt>
                <c:pt idx="408">
                  <c:v>7/26/2012</c:v>
                </c:pt>
                <c:pt idx="409">
                  <c:v>7/27/2012</c:v>
                </c:pt>
                <c:pt idx="410">
                  <c:v>7/30/2012</c:v>
                </c:pt>
                <c:pt idx="411">
                  <c:v>7/31/2012</c:v>
                </c:pt>
                <c:pt idx="412">
                  <c:v>7/01/2008</c:v>
                </c:pt>
                <c:pt idx="413">
                  <c:v>7/02/2008</c:v>
                </c:pt>
                <c:pt idx="414">
                  <c:v>7/03/2008</c:v>
                </c:pt>
                <c:pt idx="415">
                  <c:v>7/06/2008</c:v>
                </c:pt>
                <c:pt idx="416">
                  <c:v>7/07/2008</c:v>
                </c:pt>
                <c:pt idx="417">
                  <c:v>7/08/2008</c:v>
                </c:pt>
                <c:pt idx="418">
                  <c:v>7/09/2008</c:v>
                </c:pt>
                <c:pt idx="419">
                  <c:v>7/10/2008</c:v>
                </c:pt>
                <c:pt idx="420">
                  <c:v>8/13/2012</c:v>
                </c:pt>
                <c:pt idx="421">
                  <c:v>8/14/2012</c:v>
                </c:pt>
                <c:pt idx="422">
                  <c:v>8/15/2012</c:v>
                </c:pt>
                <c:pt idx="423">
                  <c:v>8/16/2012</c:v>
                </c:pt>
                <c:pt idx="424">
                  <c:v>8/17/2012</c:v>
                </c:pt>
                <c:pt idx="425">
                  <c:v>8/20/2012</c:v>
                </c:pt>
                <c:pt idx="426">
                  <c:v>8/21/2012</c:v>
                </c:pt>
                <c:pt idx="427">
                  <c:v>8/22/2012</c:v>
                </c:pt>
                <c:pt idx="428">
                  <c:v>8/23/2012</c:v>
                </c:pt>
                <c:pt idx="429">
                  <c:v>8/24/2012</c:v>
                </c:pt>
                <c:pt idx="430">
                  <c:v>8/27/2012</c:v>
                </c:pt>
                <c:pt idx="431">
                  <c:v>8/28/2012</c:v>
                </c:pt>
                <c:pt idx="432">
                  <c:v>8/29/2012</c:v>
                </c:pt>
                <c:pt idx="433">
                  <c:v>8/30/2012</c:v>
                </c:pt>
                <c:pt idx="434">
                  <c:v>8/31/2012</c:v>
                </c:pt>
                <c:pt idx="435">
                  <c:v>8/03/2008</c:v>
                </c:pt>
                <c:pt idx="436">
                  <c:v>8/04/2008</c:v>
                </c:pt>
                <c:pt idx="437">
                  <c:v>8/05/2008</c:v>
                </c:pt>
                <c:pt idx="438">
                  <c:v>8/06/2008</c:v>
                </c:pt>
                <c:pt idx="439">
                  <c:v>8/07/2008</c:v>
                </c:pt>
                <c:pt idx="440">
                  <c:v>8/10/2008</c:v>
                </c:pt>
                <c:pt idx="441">
                  <c:v>8/11/2008</c:v>
                </c:pt>
                <c:pt idx="442">
                  <c:v>8/12/2008</c:v>
                </c:pt>
                <c:pt idx="443">
                  <c:v>9/13/2012</c:v>
                </c:pt>
                <c:pt idx="444">
                  <c:v>9/14/2012</c:v>
                </c:pt>
                <c:pt idx="445">
                  <c:v>9/17/2012</c:v>
                </c:pt>
                <c:pt idx="446">
                  <c:v>9/18/2012</c:v>
                </c:pt>
                <c:pt idx="447">
                  <c:v>9/19/2012</c:v>
                </c:pt>
                <c:pt idx="448">
                  <c:v>9/20/2012</c:v>
                </c:pt>
                <c:pt idx="449">
                  <c:v>9/21/2012</c:v>
                </c:pt>
                <c:pt idx="450">
                  <c:v>9/24/2012</c:v>
                </c:pt>
                <c:pt idx="451">
                  <c:v>9/25/2012</c:v>
                </c:pt>
                <c:pt idx="452">
                  <c:v>9/26/2012</c:v>
                </c:pt>
                <c:pt idx="453">
                  <c:v>9/27/2012</c:v>
                </c:pt>
                <c:pt idx="454">
                  <c:v>9/28/2012</c:v>
                </c:pt>
                <c:pt idx="455">
                  <c:v>9/01/2008</c:v>
                </c:pt>
                <c:pt idx="456">
                  <c:v>9/02/2008</c:v>
                </c:pt>
                <c:pt idx="457">
                  <c:v>9/03/2008</c:v>
                </c:pt>
                <c:pt idx="458">
                  <c:v>9/04/2008</c:v>
                </c:pt>
                <c:pt idx="459">
                  <c:v>9/05/2008</c:v>
                </c:pt>
                <c:pt idx="460">
                  <c:v>9/08/2008</c:v>
                </c:pt>
                <c:pt idx="461">
                  <c:v>9/09/2008</c:v>
                </c:pt>
                <c:pt idx="462">
                  <c:v>9/10/2008</c:v>
                </c:pt>
                <c:pt idx="463">
                  <c:v>9/11/2008</c:v>
                </c:pt>
                <c:pt idx="464">
                  <c:v>9/12/2008</c:v>
                </c:pt>
                <c:pt idx="465">
                  <c:v>10/15/2012</c:v>
                </c:pt>
                <c:pt idx="466">
                  <c:v>10/16/2012</c:v>
                </c:pt>
                <c:pt idx="467">
                  <c:v>10/17/2012</c:v>
                </c:pt>
                <c:pt idx="468">
                  <c:v>10/18/2012</c:v>
                </c:pt>
                <c:pt idx="469">
                  <c:v>10/19/2012</c:v>
                </c:pt>
                <c:pt idx="470">
                  <c:v>10/22/2012</c:v>
                </c:pt>
                <c:pt idx="471">
                  <c:v>10/23/2012</c:v>
                </c:pt>
                <c:pt idx="472">
                  <c:v>10/24/2012</c:v>
                </c:pt>
                <c:pt idx="473">
                  <c:v>10/25/2012</c:v>
                </c:pt>
                <c:pt idx="474">
                  <c:v>10/26/2012</c:v>
                </c:pt>
                <c:pt idx="475">
                  <c:v>10/29/2012</c:v>
                </c:pt>
                <c:pt idx="476">
                  <c:v>10/30/2012</c:v>
                </c:pt>
                <c:pt idx="477">
                  <c:v>10/31/2012</c:v>
                </c:pt>
                <c:pt idx="478">
                  <c:v>10/01/2008</c:v>
                </c:pt>
                <c:pt idx="479">
                  <c:v>10/02/2008</c:v>
                </c:pt>
                <c:pt idx="480">
                  <c:v>10/05/2008</c:v>
                </c:pt>
                <c:pt idx="481">
                  <c:v>10/06/2008</c:v>
                </c:pt>
                <c:pt idx="482">
                  <c:v>10/07/2008</c:v>
                </c:pt>
                <c:pt idx="483">
                  <c:v>10/08/2008</c:v>
                </c:pt>
                <c:pt idx="484">
                  <c:v>10/09/2008</c:v>
                </c:pt>
                <c:pt idx="485">
                  <c:v>10/12/2008</c:v>
                </c:pt>
                <c:pt idx="486">
                  <c:v>11/13/2012</c:v>
                </c:pt>
                <c:pt idx="487">
                  <c:v>11/14/2012</c:v>
                </c:pt>
                <c:pt idx="488">
                  <c:v>11/15/2012</c:v>
                </c:pt>
                <c:pt idx="489">
                  <c:v>11/16/2012</c:v>
                </c:pt>
                <c:pt idx="490">
                  <c:v>11/19/2012</c:v>
                </c:pt>
                <c:pt idx="491">
                  <c:v>11/20/2012</c:v>
                </c:pt>
                <c:pt idx="492">
                  <c:v>11/21/2012</c:v>
                </c:pt>
                <c:pt idx="493">
                  <c:v>11/22/2012</c:v>
                </c:pt>
                <c:pt idx="494">
                  <c:v>11/23/2012</c:v>
                </c:pt>
                <c:pt idx="495">
                  <c:v>11/26/2012</c:v>
                </c:pt>
                <c:pt idx="496">
                  <c:v>11/27/2012</c:v>
                </c:pt>
                <c:pt idx="497">
                  <c:v>11/28/2012</c:v>
                </c:pt>
                <c:pt idx="498">
                  <c:v>11/29/2012</c:v>
                </c:pt>
                <c:pt idx="499">
                  <c:v>11/30/2012</c:v>
                </c:pt>
                <c:pt idx="500">
                  <c:v>11/03/2008</c:v>
                </c:pt>
                <c:pt idx="501">
                  <c:v>11/04/2008</c:v>
                </c:pt>
                <c:pt idx="502">
                  <c:v>11/05/2008</c:v>
                </c:pt>
                <c:pt idx="503">
                  <c:v>11/06/2008</c:v>
                </c:pt>
                <c:pt idx="504">
                  <c:v>11/07/2008</c:v>
                </c:pt>
                <c:pt idx="505">
                  <c:v>11/10/2008</c:v>
                </c:pt>
                <c:pt idx="506">
                  <c:v>11/11/2008</c:v>
                </c:pt>
                <c:pt idx="507">
                  <c:v>11/12/2008</c:v>
                </c:pt>
                <c:pt idx="508">
                  <c:v>12/13/2012</c:v>
                </c:pt>
                <c:pt idx="509">
                  <c:v>12/14/2012</c:v>
                </c:pt>
                <c:pt idx="510">
                  <c:v>12/17/2012</c:v>
                </c:pt>
                <c:pt idx="511">
                  <c:v>12/18/2012</c:v>
                </c:pt>
                <c:pt idx="512">
                  <c:v>12/19/2012</c:v>
                </c:pt>
                <c:pt idx="513">
                  <c:v>12/20/2012</c:v>
                </c:pt>
                <c:pt idx="514">
                  <c:v>12/21/2012</c:v>
                </c:pt>
                <c:pt idx="515">
                  <c:v>12/24/2012</c:v>
                </c:pt>
                <c:pt idx="516">
                  <c:v>12/25/2012</c:v>
                </c:pt>
                <c:pt idx="517">
                  <c:v>12/26/2012</c:v>
                </c:pt>
                <c:pt idx="518">
                  <c:v>12/27/2012</c:v>
                </c:pt>
                <c:pt idx="519">
                  <c:v>12/28/2012</c:v>
                </c:pt>
                <c:pt idx="520">
                  <c:v>12/31/2012</c:v>
                </c:pt>
                <c:pt idx="521">
                  <c:v>31/12/2008</c:v>
                </c:pt>
                <c:pt idx="522">
                  <c:v>31/01/2009</c:v>
                </c:pt>
                <c:pt idx="523">
                  <c:v>28/02/2009</c:v>
                </c:pt>
                <c:pt idx="524">
                  <c:v>31/03/2009</c:v>
                </c:pt>
                <c:pt idx="525">
                  <c:v>30/06/2009</c:v>
                </c:pt>
                <c:pt idx="526">
                  <c:v>31/07/2009</c:v>
                </c:pt>
                <c:pt idx="527">
                  <c:v>31/08/2009</c:v>
                </c:pt>
                <c:pt idx="528">
                  <c:v>30/09/2009</c:v>
                </c:pt>
                <c:pt idx="529">
                  <c:v>31/10/2009</c:v>
                </c:pt>
                <c:pt idx="530">
                  <c:v>1/14/2013</c:v>
                </c:pt>
                <c:pt idx="531">
                  <c:v>1/15/2013</c:v>
                </c:pt>
                <c:pt idx="532">
                  <c:v>1/16/2013</c:v>
                </c:pt>
                <c:pt idx="533">
                  <c:v>1/17/2013</c:v>
                </c:pt>
                <c:pt idx="534">
                  <c:v>1/18/2013</c:v>
                </c:pt>
                <c:pt idx="535">
                  <c:v>1/21/2013</c:v>
                </c:pt>
                <c:pt idx="536">
                  <c:v>1/22/2013</c:v>
                </c:pt>
                <c:pt idx="537">
                  <c:v>1/23/2013</c:v>
                </c:pt>
                <c:pt idx="538">
                  <c:v>1/24/2013</c:v>
                </c:pt>
                <c:pt idx="539">
                  <c:v>1/25/2013</c:v>
                </c:pt>
                <c:pt idx="540">
                  <c:v>1/28/2013</c:v>
                </c:pt>
                <c:pt idx="541">
                  <c:v>1/29/2013</c:v>
                </c:pt>
                <c:pt idx="542">
                  <c:v>1/30/2013</c:v>
                </c:pt>
                <c:pt idx="543">
                  <c:v>1/31/2013</c:v>
                </c:pt>
                <c:pt idx="544">
                  <c:v>1/01/2009</c:v>
                </c:pt>
                <c:pt idx="545">
                  <c:v>1/04/2009</c:v>
                </c:pt>
                <c:pt idx="546">
                  <c:v>1/05/2009</c:v>
                </c:pt>
                <c:pt idx="547">
                  <c:v>1/06/2009</c:v>
                </c:pt>
                <c:pt idx="548">
                  <c:v>1/07/2009</c:v>
                </c:pt>
                <c:pt idx="549">
                  <c:v>1/08/2009</c:v>
                </c:pt>
                <c:pt idx="550">
                  <c:v>1/11/2009</c:v>
                </c:pt>
                <c:pt idx="551">
                  <c:v>1/12/2009</c:v>
                </c:pt>
                <c:pt idx="552">
                  <c:v>2/13/2013</c:v>
                </c:pt>
                <c:pt idx="553">
                  <c:v>2/14/2013</c:v>
                </c:pt>
                <c:pt idx="554">
                  <c:v>2/15/2013</c:v>
                </c:pt>
                <c:pt idx="555">
                  <c:v>2/18/2013</c:v>
                </c:pt>
                <c:pt idx="556">
                  <c:v>2/19/2013</c:v>
                </c:pt>
                <c:pt idx="557">
                  <c:v>2/20/2013</c:v>
                </c:pt>
                <c:pt idx="558">
                  <c:v>2/21/2013</c:v>
                </c:pt>
                <c:pt idx="559">
                  <c:v>2/22/2013</c:v>
                </c:pt>
                <c:pt idx="560">
                  <c:v>2/25/2013</c:v>
                </c:pt>
                <c:pt idx="561">
                  <c:v>2/26/2013</c:v>
                </c:pt>
                <c:pt idx="562">
                  <c:v>2/27/2013</c:v>
                </c:pt>
                <c:pt idx="563">
                  <c:v>2/28/2013</c:v>
                </c:pt>
                <c:pt idx="564">
                  <c:v>2/01/2009</c:v>
                </c:pt>
                <c:pt idx="565">
                  <c:v>2/04/2009</c:v>
                </c:pt>
                <c:pt idx="566">
                  <c:v>2/05/2009</c:v>
                </c:pt>
                <c:pt idx="567">
                  <c:v>2/06/2009</c:v>
                </c:pt>
                <c:pt idx="568">
                  <c:v>2/07/2009</c:v>
                </c:pt>
                <c:pt idx="569">
                  <c:v>2/08/2009</c:v>
                </c:pt>
                <c:pt idx="570">
                  <c:v>2/11/2009</c:v>
                </c:pt>
                <c:pt idx="571">
                  <c:v>2/12/2009</c:v>
                </c:pt>
                <c:pt idx="572">
                  <c:v>3/13/2013</c:v>
                </c:pt>
                <c:pt idx="573">
                  <c:v>3/14/2013</c:v>
                </c:pt>
                <c:pt idx="574">
                  <c:v>3/15/2013</c:v>
                </c:pt>
                <c:pt idx="575">
                  <c:v>3/18/2013</c:v>
                </c:pt>
                <c:pt idx="576">
                  <c:v>3/19/2013</c:v>
                </c:pt>
                <c:pt idx="577">
                  <c:v>3/20/2013</c:v>
                </c:pt>
                <c:pt idx="578">
                  <c:v>3/21/2013</c:v>
                </c:pt>
                <c:pt idx="579">
                  <c:v>3/22/2013</c:v>
                </c:pt>
                <c:pt idx="580">
                  <c:v>3/25/2013</c:v>
                </c:pt>
                <c:pt idx="581">
                  <c:v>3/26/2013</c:v>
                </c:pt>
                <c:pt idx="582">
                  <c:v>3/27/2013</c:v>
                </c:pt>
                <c:pt idx="583">
                  <c:v>3/28/2013</c:v>
                </c:pt>
                <c:pt idx="584">
                  <c:v>3/29/2013</c:v>
                </c:pt>
                <c:pt idx="585">
                  <c:v>3/01/2009</c:v>
                </c:pt>
                <c:pt idx="586">
                  <c:v>3/02/2009</c:v>
                </c:pt>
                <c:pt idx="587">
                  <c:v>3/03/2009</c:v>
                </c:pt>
                <c:pt idx="588">
                  <c:v>3/04/2009</c:v>
                </c:pt>
                <c:pt idx="589">
                  <c:v>3/05/2009</c:v>
                </c:pt>
                <c:pt idx="590">
                  <c:v>3/08/2009</c:v>
                </c:pt>
                <c:pt idx="591">
                  <c:v>3/09/2009</c:v>
                </c:pt>
                <c:pt idx="592">
                  <c:v>3/10/2009</c:v>
                </c:pt>
                <c:pt idx="593">
                  <c:v>3/11/2009</c:v>
                </c:pt>
                <c:pt idx="594">
                  <c:v>3/12/2009</c:v>
                </c:pt>
                <c:pt idx="595">
                  <c:v>4/15/2013</c:v>
                </c:pt>
                <c:pt idx="596">
                  <c:v>4/16/2013</c:v>
                </c:pt>
                <c:pt idx="597">
                  <c:v>4/17/2013</c:v>
                </c:pt>
                <c:pt idx="598">
                  <c:v>4/18/2013</c:v>
                </c:pt>
                <c:pt idx="599">
                  <c:v>4/19/2013</c:v>
                </c:pt>
                <c:pt idx="600">
                  <c:v>4/22/2013</c:v>
                </c:pt>
                <c:pt idx="601">
                  <c:v>4/23/2013</c:v>
                </c:pt>
                <c:pt idx="602">
                  <c:v>4/24/2013</c:v>
                </c:pt>
                <c:pt idx="603">
                  <c:v>4/25/2013</c:v>
                </c:pt>
                <c:pt idx="604">
                  <c:v>4/26/2013</c:v>
                </c:pt>
                <c:pt idx="605">
                  <c:v>4/29/2013</c:v>
                </c:pt>
                <c:pt idx="606">
                  <c:v>4/30/2013</c:v>
                </c:pt>
                <c:pt idx="607">
                  <c:v>4/01/2009</c:v>
                </c:pt>
                <c:pt idx="608">
                  <c:v>4/02/2009</c:v>
                </c:pt>
                <c:pt idx="609">
                  <c:v>4/03/2009</c:v>
                </c:pt>
                <c:pt idx="610">
                  <c:v>4/06/2009</c:v>
                </c:pt>
                <c:pt idx="611">
                  <c:v>4/07/2009</c:v>
                </c:pt>
                <c:pt idx="612">
                  <c:v>4/08/2009</c:v>
                </c:pt>
                <c:pt idx="613">
                  <c:v>4/09/2009</c:v>
                </c:pt>
                <c:pt idx="614">
                  <c:v>4/10/2009</c:v>
                </c:pt>
                <c:pt idx="615">
                  <c:v>5/13/2013</c:v>
                </c:pt>
                <c:pt idx="616">
                  <c:v>5/14/2013</c:v>
                </c:pt>
                <c:pt idx="617">
                  <c:v>5/15/2013</c:v>
                </c:pt>
                <c:pt idx="618">
                  <c:v>5/16/2013</c:v>
                </c:pt>
                <c:pt idx="619">
                  <c:v>5/17/2013</c:v>
                </c:pt>
                <c:pt idx="620">
                  <c:v>5/20/2013</c:v>
                </c:pt>
                <c:pt idx="621">
                  <c:v>5/21/2013</c:v>
                </c:pt>
                <c:pt idx="622">
                  <c:v>5/22/2013</c:v>
                </c:pt>
                <c:pt idx="623">
                  <c:v>5/23/2013</c:v>
                </c:pt>
                <c:pt idx="624">
                  <c:v>5/24/2013</c:v>
                </c:pt>
                <c:pt idx="625">
                  <c:v>5/27/2013</c:v>
                </c:pt>
                <c:pt idx="626">
                  <c:v>5/28/2013</c:v>
                </c:pt>
                <c:pt idx="627">
                  <c:v>5/29/2013</c:v>
                </c:pt>
                <c:pt idx="628">
                  <c:v>5/30/2013</c:v>
                </c:pt>
                <c:pt idx="629">
                  <c:v>5/31/2013</c:v>
                </c:pt>
                <c:pt idx="630">
                  <c:v>5/03/2009</c:v>
                </c:pt>
                <c:pt idx="631">
                  <c:v>5/04/2009</c:v>
                </c:pt>
                <c:pt idx="632">
                  <c:v>5/05/2009</c:v>
                </c:pt>
                <c:pt idx="633">
                  <c:v>5/06/2009</c:v>
                </c:pt>
                <c:pt idx="634">
                  <c:v>5/07/2009</c:v>
                </c:pt>
                <c:pt idx="635">
                  <c:v>5/10/2009</c:v>
                </c:pt>
                <c:pt idx="636">
                  <c:v>5/11/2009</c:v>
                </c:pt>
                <c:pt idx="637">
                  <c:v>5/12/2009</c:v>
                </c:pt>
                <c:pt idx="638">
                  <c:v>6/13/2013</c:v>
                </c:pt>
                <c:pt idx="639">
                  <c:v>6/14/2013</c:v>
                </c:pt>
                <c:pt idx="640">
                  <c:v>6/17/2013</c:v>
                </c:pt>
                <c:pt idx="641">
                  <c:v>6/18/2013</c:v>
                </c:pt>
                <c:pt idx="642">
                  <c:v>6/19/2013</c:v>
                </c:pt>
                <c:pt idx="643">
                  <c:v>6/20/2013</c:v>
                </c:pt>
                <c:pt idx="644">
                  <c:v>6/21/2013</c:v>
                </c:pt>
                <c:pt idx="645">
                  <c:v>6/24/2013</c:v>
                </c:pt>
                <c:pt idx="646">
                  <c:v>6/25/2013</c:v>
                </c:pt>
                <c:pt idx="647">
                  <c:v>6/26/2013</c:v>
                </c:pt>
                <c:pt idx="648">
                  <c:v>6/27/2013</c:v>
                </c:pt>
                <c:pt idx="649">
                  <c:v>6/28/2013</c:v>
                </c:pt>
                <c:pt idx="650">
                  <c:v>6/01/2009</c:v>
                </c:pt>
                <c:pt idx="651">
                  <c:v>6/02/2009</c:v>
                </c:pt>
                <c:pt idx="652">
                  <c:v>6/03/2009</c:v>
                </c:pt>
                <c:pt idx="653">
                  <c:v>6/04/2009</c:v>
                </c:pt>
                <c:pt idx="654">
                  <c:v>6/05/2009</c:v>
                </c:pt>
                <c:pt idx="655">
                  <c:v>6/08/2009</c:v>
                </c:pt>
                <c:pt idx="656">
                  <c:v>6/09/2009</c:v>
                </c:pt>
                <c:pt idx="657">
                  <c:v>6/10/2009</c:v>
                </c:pt>
                <c:pt idx="658">
                  <c:v>6/11/2009</c:v>
                </c:pt>
                <c:pt idx="659">
                  <c:v>6/12/2009</c:v>
                </c:pt>
                <c:pt idx="660">
                  <c:v>7/15/2013</c:v>
                </c:pt>
                <c:pt idx="661">
                  <c:v>7/16/2013</c:v>
                </c:pt>
                <c:pt idx="662">
                  <c:v>7/17/2013</c:v>
                </c:pt>
                <c:pt idx="663">
                  <c:v>7/18/2013</c:v>
                </c:pt>
                <c:pt idx="664">
                  <c:v>7/19/2013</c:v>
                </c:pt>
                <c:pt idx="665">
                  <c:v>7/22/2013</c:v>
                </c:pt>
                <c:pt idx="666">
                  <c:v>7/23/2013</c:v>
                </c:pt>
                <c:pt idx="667">
                  <c:v>7/24/2013</c:v>
                </c:pt>
                <c:pt idx="668">
                  <c:v>7/25/2013</c:v>
                </c:pt>
                <c:pt idx="669">
                  <c:v>7/26/2013</c:v>
                </c:pt>
                <c:pt idx="670">
                  <c:v>7/29/2013</c:v>
                </c:pt>
                <c:pt idx="671">
                  <c:v>7/30/2013</c:v>
                </c:pt>
                <c:pt idx="672">
                  <c:v>7/31/2013</c:v>
                </c:pt>
                <c:pt idx="673">
                  <c:v>7/01/2009</c:v>
                </c:pt>
                <c:pt idx="674">
                  <c:v>7/02/2009</c:v>
                </c:pt>
                <c:pt idx="675">
                  <c:v>7/05/2009</c:v>
                </c:pt>
                <c:pt idx="676">
                  <c:v>7/06/2009</c:v>
                </c:pt>
                <c:pt idx="677">
                  <c:v>7/07/2009</c:v>
                </c:pt>
                <c:pt idx="678">
                  <c:v>7/08/2009</c:v>
                </c:pt>
                <c:pt idx="679">
                  <c:v>7/09/2009</c:v>
                </c:pt>
                <c:pt idx="680">
                  <c:v>7/12/2009</c:v>
                </c:pt>
                <c:pt idx="681">
                  <c:v>8/13/2013</c:v>
                </c:pt>
                <c:pt idx="682">
                  <c:v>8/14/2013</c:v>
                </c:pt>
                <c:pt idx="683">
                  <c:v>8/15/2013</c:v>
                </c:pt>
                <c:pt idx="684">
                  <c:v>8/16/2013</c:v>
                </c:pt>
                <c:pt idx="685">
                  <c:v>8/19/2013</c:v>
                </c:pt>
                <c:pt idx="686">
                  <c:v>8/20/2013</c:v>
                </c:pt>
                <c:pt idx="687">
                  <c:v>8/21/2013</c:v>
                </c:pt>
                <c:pt idx="688">
                  <c:v>8/22/2013</c:v>
                </c:pt>
                <c:pt idx="689">
                  <c:v>8/23/2013</c:v>
                </c:pt>
                <c:pt idx="690">
                  <c:v>8/26/2013</c:v>
                </c:pt>
                <c:pt idx="691">
                  <c:v>8/27/2013</c:v>
                </c:pt>
                <c:pt idx="692">
                  <c:v>8/28/2013</c:v>
                </c:pt>
                <c:pt idx="693">
                  <c:v>8/29/2013</c:v>
                </c:pt>
                <c:pt idx="694">
                  <c:v>8/30/2013</c:v>
                </c:pt>
                <c:pt idx="695">
                  <c:v>8/02/2009</c:v>
                </c:pt>
                <c:pt idx="696">
                  <c:v>8/03/2009</c:v>
                </c:pt>
                <c:pt idx="697">
                  <c:v>8/04/2009</c:v>
                </c:pt>
                <c:pt idx="698">
                  <c:v>8/05/2009</c:v>
                </c:pt>
                <c:pt idx="699">
                  <c:v>8/06/2009</c:v>
                </c:pt>
                <c:pt idx="700">
                  <c:v>8/09/2009</c:v>
                </c:pt>
                <c:pt idx="701">
                  <c:v>8/10/2009</c:v>
                </c:pt>
                <c:pt idx="702">
                  <c:v>8/11/2009</c:v>
                </c:pt>
                <c:pt idx="703">
                  <c:v>8/12/2009</c:v>
                </c:pt>
                <c:pt idx="704">
                  <c:v>9/13/2013</c:v>
                </c:pt>
                <c:pt idx="705">
                  <c:v>9/16/2013</c:v>
                </c:pt>
                <c:pt idx="706">
                  <c:v>9/17/2013</c:v>
                </c:pt>
                <c:pt idx="707">
                  <c:v>9/18/2013</c:v>
                </c:pt>
                <c:pt idx="708">
                  <c:v>9/19/2013</c:v>
                </c:pt>
                <c:pt idx="709">
                  <c:v>9/20/2013</c:v>
                </c:pt>
                <c:pt idx="710">
                  <c:v>9/23/2013</c:v>
                </c:pt>
                <c:pt idx="711">
                  <c:v>9/24/2013</c:v>
                </c:pt>
                <c:pt idx="712">
                  <c:v>9/25/2013</c:v>
                </c:pt>
                <c:pt idx="713">
                  <c:v>9/26/2013</c:v>
                </c:pt>
                <c:pt idx="714">
                  <c:v>9/27/2013</c:v>
                </c:pt>
                <c:pt idx="715">
                  <c:v>9/30/2013</c:v>
                </c:pt>
                <c:pt idx="716">
                  <c:v>9/01/2009</c:v>
                </c:pt>
                <c:pt idx="717">
                  <c:v>9/02/2009</c:v>
                </c:pt>
                <c:pt idx="718">
                  <c:v>9/03/2009</c:v>
                </c:pt>
                <c:pt idx="719">
                  <c:v>9/04/2009</c:v>
                </c:pt>
                <c:pt idx="720">
                  <c:v>9/07/2009</c:v>
                </c:pt>
                <c:pt idx="721">
                  <c:v>9/08/2009</c:v>
                </c:pt>
                <c:pt idx="722">
                  <c:v>9/09/2009</c:v>
                </c:pt>
                <c:pt idx="723">
                  <c:v>9/10/2009</c:v>
                </c:pt>
                <c:pt idx="724">
                  <c:v>9/11/2009</c:v>
                </c:pt>
                <c:pt idx="725">
                  <c:v>10/14/2013</c:v>
                </c:pt>
                <c:pt idx="726">
                  <c:v>10/15/2013</c:v>
                </c:pt>
                <c:pt idx="727">
                  <c:v>10/16/2013</c:v>
                </c:pt>
                <c:pt idx="728">
                  <c:v>10/17/2013</c:v>
                </c:pt>
                <c:pt idx="729">
                  <c:v>10/18/2013</c:v>
                </c:pt>
                <c:pt idx="730">
                  <c:v>10/21/2013</c:v>
                </c:pt>
                <c:pt idx="731">
                  <c:v>10/22/2013</c:v>
                </c:pt>
                <c:pt idx="732">
                  <c:v>10/23/2013</c:v>
                </c:pt>
                <c:pt idx="733">
                  <c:v>10/24/2013</c:v>
                </c:pt>
                <c:pt idx="734">
                  <c:v>10/25/2013</c:v>
                </c:pt>
                <c:pt idx="735">
                  <c:v>10/28/2013</c:v>
                </c:pt>
                <c:pt idx="736">
                  <c:v>10/29/2013</c:v>
                </c:pt>
                <c:pt idx="737">
                  <c:v>10/30/2013</c:v>
                </c:pt>
                <c:pt idx="738">
                  <c:v>10/31/2013</c:v>
                </c:pt>
                <c:pt idx="739">
                  <c:v>10/01/2009</c:v>
                </c:pt>
                <c:pt idx="740">
                  <c:v>10/04/2009</c:v>
                </c:pt>
                <c:pt idx="741">
                  <c:v>10/05/2009</c:v>
                </c:pt>
                <c:pt idx="742">
                  <c:v>10/06/2009</c:v>
                </c:pt>
                <c:pt idx="743">
                  <c:v>10/07/2009</c:v>
                </c:pt>
                <c:pt idx="744">
                  <c:v>10/08/2009</c:v>
                </c:pt>
                <c:pt idx="745">
                  <c:v>10/11/2009</c:v>
                </c:pt>
                <c:pt idx="746">
                  <c:v>10/12/2009</c:v>
                </c:pt>
                <c:pt idx="747">
                  <c:v>11/13/2013</c:v>
                </c:pt>
                <c:pt idx="748">
                  <c:v>11/14/2013</c:v>
                </c:pt>
                <c:pt idx="749">
                  <c:v>11/15/2013</c:v>
                </c:pt>
                <c:pt idx="750">
                  <c:v>11/18/2013</c:v>
                </c:pt>
                <c:pt idx="751">
                  <c:v>11/19/2013</c:v>
                </c:pt>
                <c:pt idx="752">
                  <c:v>11/20/2013</c:v>
                </c:pt>
                <c:pt idx="753">
                  <c:v>11/21/2013</c:v>
                </c:pt>
                <c:pt idx="754">
                  <c:v>11/22/2013</c:v>
                </c:pt>
                <c:pt idx="755">
                  <c:v>11/25/2013</c:v>
                </c:pt>
                <c:pt idx="756">
                  <c:v>11/26/2013</c:v>
                </c:pt>
                <c:pt idx="757">
                  <c:v>11/27/2013</c:v>
                </c:pt>
                <c:pt idx="758">
                  <c:v>11/28/2013</c:v>
                </c:pt>
                <c:pt idx="759">
                  <c:v>11/29/2013</c:v>
                </c:pt>
                <c:pt idx="760">
                  <c:v>11/02/2009</c:v>
                </c:pt>
                <c:pt idx="761">
                  <c:v>11/03/2009</c:v>
                </c:pt>
                <c:pt idx="762">
                  <c:v>11/04/2009</c:v>
                </c:pt>
                <c:pt idx="763">
                  <c:v>11/05/2009</c:v>
                </c:pt>
                <c:pt idx="764">
                  <c:v>11/06/2009</c:v>
                </c:pt>
                <c:pt idx="765">
                  <c:v>11/09/2009</c:v>
                </c:pt>
                <c:pt idx="766">
                  <c:v>11/10/2009</c:v>
                </c:pt>
                <c:pt idx="767">
                  <c:v>11/11/2009</c:v>
                </c:pt>
                <c:pt idx="768">
                  <c:v>11/12/2009</c:v>
                </c:pt>
                <c:pt idx="769">
                  <c:v>12/13/2013</c:v>
                </c:pt>
                <c:pt idx="770">
                  <c:v>12/16/2013</c:v>
                </c:pt>
                <c:pt idx="771">
                  <c:v>12/17/2013</c:v>
                </c:pt>
                <c:pt idx="772">
                  <c:v>12/18/2013</c:v>
                </c:pt>
                <c:pt idx="773">
                  <c:v>12/19/2013</c:v>
                </c:pt>
                <c:pt idx="774">
                  <c:v>12/20/2013</c:v>
                </c:pt>
                <c:pt idx="775">
                  <c:v>12/23/2013</c:v>
                </c:pt>
                <c:pt idx="776">
                  <c:v>12/24/2013</c:v>
                </c:pt>
                <c:pt idx="777">
                  <c:v>12/25/2013</c:v>
                </c:pt>
                <c:pt idx="778">
                  <c:v>12/26/2013</c:v>
                </c:pt>
                <c:pt idx="779">
                  <c:v>12/27/2013</c:v>
                </c:pt>
                <c:pt idx="780">
                  <c:v>12/30/2013</c:v>
                </c:pt>
                <c:pt idx="781">
                  <c:v>12/31/2013</c:v>
                </c:pt>
                <c:pt idx="782">
                  <c:v>31/12/2009</c:v>
                </c:pt>
                <c:pt idx="783">
                  <c:v>31/01/2010</c:v>
                </c:pt>
                <c:pt idx="784">
                  <c:v>28/02/2010</c:v>
                </c:pt>
                <c:pt idx="785">
                  <c:v>31/05/2010</c:v>
                </c:pt>
                <c:pt idx="786">
                  <c:v>30/06/2010</c:v>
                </c:pt>
                <c:pt idx="787">
                  <c:v>31/07/2010</c:v>
                </c:pt>
                <c:pt idx="788">
                  <c:v>31/08/2010</c:v>
                </c:pt>
                <c:pt idx="789">
                  <c:v>30/09/2010</c:v>
                </c:pt>
                <c:pt idx="790">
                  <c:v>1/13/2014</c:v>
                </c:pt>
                <c:pt idx="791">
                  <c:v>1/14/2014</c:v>
                </c:pt>
                <c:pt idx="792">
                  <c:v>1/15/2014</c:v>
                </c:pt>
                <c:pt idx="793">
                  <c:v>1/16/2014</c:v>
                </c:pt>
                <c:pt idx="794">
                  <c:v>1/17/2014</c:v>
                </c:pt>
                <c:pt idx="795">
                  <c:v>1/20/2014</c:v>
                </c:pt>
                <c:pt idx="796">
                  <c:v>1/21/2014</c:v>
                </c:pt>
                <c:pt idx="797">
                  <c:v>1/22/2014</c:v>
                </c:pt>
                <c:pt idx="798">
                  <c:v>1/23/2014</c:v>
                </c:pt>
                <c:pt idx="799">
                  <c:v>1/24/2014</c:v>
                </c:pt>
                <c:pt idx="800">
                  <c:v>1/27/2014</c:v>
                </c:pt>
                <c:pt idx="801">
                  <c:v>1/28/2014</c:v>
                </c:pt>
                <c:pt idx="802">
                  <c:v>1/29/2014</c:v>
                </c:pt>
                <c:pt idx="803">
                  <c:v>1/30/2014</c:v>
                </c:pt>
                <c:pt idx="804">
                  <c:v>1/31/2014</c:v>
                </c:pt>
                <c:pt idx="805">
                  <c:v>1/03/2010</c:v>
                </c:pt>
                <c:pt idx="806">
                  <c:v>1/04/2010</c:v>
                </c:pt>
                <c:pt idx="807">
                  <c:v>1/05/2010</c:v>
                </c:pt>
                <c:pt idx="808">
                  <c:v>1/06/2010</c:v>
                </c:pt>
                <c:pt idx="809">
                  <c:v>1/07/2010</c:v>
                </c:pt>
                <c:pt idx="810">
                  <c:v>1/10/2010</c:v>
                </c:pt>
                <c:pt idx="811">
                  <c:v>1/11/2010</c:v>
                </c:pt>
                <c:pt idx="812">
                  <c:v>1/12/2010</c:v>
                </c:pt>
                <c:pt idx="813">
                  <c:v>2/13/2014</c:v>
                </c:pt>
                <c:pt idx="814">
                  <c:v>2/14/2014</c:v>
                </c:pt>
                <c:pt idx="815">
                  <c:v>2/17/2014</c:v>
                </c:pt>
                <c:pt idx="816">
                  <c:v>2/18/2014</c:v>
                </c:pt>
                <c:pt idx="817">
                  <c:v>2/19/2014</c:v>
                </c:pt>
                <c:pt idx="818">
                  <c:v>2/20/2014</c:v>
                </c:pt>
                <c:pt idx="819">
                  <c:v>2/21/2014</c:v>
                </c:pt>
                <c:pt idx="820">
                  <c:v>2/24/2014</c:v>
                </c:pt>
                <c:pt idx="821">
                  <c:v>2/25/2014</c:v>
                </c:pt>
                <c:pt idx="822">
                  <c:v>2/26/2014</c:v>
                </c:pt>
                <c:pt idx="823">
                  <c:v>2/27/2014</c:v>
                </c:pt>
                <c:pt idx="824">
                  <c:v>2/28/2014</c:v>
                </c:pt>
                <c:pt idx="825">
                  <c:v>2/03/2010</c:v>
                </c:pt>
                <c:pt idx="826">
                  <c:v>2/04/2010</c:v>
                </c:pt>
                <c:pt idx="827">
                  <c:v>2/05/2010</c:v>
                </c:pt>
                <c:pt idx="828">
                  <c:v>2/06/2010</c:v>
                </c:pt>
                <c:pt idx="829">
                  <c:v>2/07/2010</c:v>
                </c:pt>
                <c:pt idx="830">
                  <c:v>2/10/2010</c:v>
                </c:pt>
                <c:pt idx="831">
                  <c:v>2/11/2010</c:v>
                </c:pt>
                <c:pt idx="832">
                  <c:v>2/12/2010</c:v>
                </c:pt>
                <c:pt idx="833">
                  <c:v>3/13/2014</c:v>
                </c:pt>
                <c:pt idx="834">
                  <c:v>3/14/2014</c:v>
                </c:pt>
                <c:pt idx="835">
                  <c:v>3/17/2014</c:v>
                </c:pt>
                <c:pt idx="836">
                  <c:v>3/18/2014</c:v>
                </c:pt>
                <c:pt idx="837">
                  <c:v>3/19/2014</c:v>
                </c:pt>
                <c:pt idx="838">
                  <c:v>3/20/2014</c:v>
                </c:pt>
                <c:pt idx="839">
                  <c:v>3/21/2014</c:v>
                </c:pt>
                <c:pt idx="840">
                  <c:v>3/24/2014</c:v>
                </c:pt>
                <c:pt idx="841">
                  <c:v>3/25/2014</c:v>
                </c:pt>
                <c:pt idx="842">
                  <c:v>3/26/2014</c:v>
                </c:pt>
                <c:pt idx="843">
                  <c:v>3/27/2014</c:v>
                </c:pt>
                <c:pt idx="844">
                  <c:v>3/28/2014</c:v>
                </c:pt>
                <c:pt idx="845">
                  <c:v>3/31/2014</c:v>
                </c:pt>
                <c:pt idx="846">
                  <c:v>3/01/2010</c:v>
                </c:pt>
                <c:pt idx="847">
                  <c:v>3/02/2010</c:v>
                </c:pt>
                <c:pt idx="848">
                  <c:v>3/03/2010</c:v>
                </c:pt>
                <c:pt idx="849">
                  <c:v>3/04/2010</c:v>
                </c:pt>
                <c:pt idx="850">
                  <c:v>3/07/2010</c:v>
                </c:pt>
                <c:pt idx="851">
                  <c:v>3/08/2010</c:v>
                </c:pt>
                <c:pt idx="852">
                  <c:v>3/09/2010</c:v>
                </c:pt>
                <c:pt idx="853">
                  <c:v>3/10/2010</c:v>
                </c:pt>
                <c:pt idx="854">
                  <c:v>3/11/2010</c:v>
                </c:pt>
                <c:pt idx="855">
                  <c:v>4/14/2014</c:v>
                </c:pt>
                <c:pt idx="856">
                  <c:v>4/15/2014</c:v>
                </c:pt>
                <c:pt idx="857">
                  <c:v>4/16/2014</c:v>
                </c:pt>
                <c:pt idx="858">
                  <c:v>4/17/2014</c:v>
                </c:pt>
                <c:pt idx="859">
                  <c:v>4/18/2014</c:v>
                </c:pt>
                <c:pt idx="860">
                  <c:v>4/21/2014</c:v>
                </c:pt>
                <c:pt idx="861">
                  <c:v>4/22/2014</c:v>
                </c:pt>
                <c:pt idx="862">
                  <c:v>4/23/2014</c:v>
                </c:pt>
                <c:pt idx="863">
                  <c:v>4/24/2014</c:v>
                </c:pt>
                <c:pt idx="864">
                  <c:v>4/25/2014</c:v>
                </c:pt>
                <c:pt idx="865">
                  <c:v>4/28/2014</c:v>
                </c:pt>
                <c:pt idx="866">
                  <c:v>4/29/2014</c:v>
                </c:pt>
                <c:pt idx="867">
                  <c:v>4/30/2014</c:v>
                </c:pt>
                <c:pt idx="868">
                  <c:v>4/01/2010</c:v>
                </c:pt>
                <c:pt idx="869">
                  <c:v>4/02/2010</c:v>
                </c:pt>
                <c:pt idx="870">
                  <c:v>4/05/2010</c:v>
                </c:pt>
                <c:pt idx="871">
                  <c:v>4/06/2010</c:v>
                </c:pt>
                <c:pt idx="872">
                  <c:v>4/07/2010</c:v>
                </c:pt>
                <c:pt idx="873">
                  <c:v>4/08/2010</c:v>
                </c:pt>
                <c:pt idx="874">
                  <c:v>4/09/2010</c:v>
                </c:pt>
                <c:pt idx="875">
                  <c:v>4/12/2010</c:v>
                </c:pt>
                <c:pt idx="876">
                  <c:v>5/13/2014</c:v>
                </c:pt>
                <c:pt idx="877">
                  <c:v>5/14/2014</c:v>
                </c:pt>
                <c:pt idx="878">
                  <c:v>5/15/2014</c:v>
                </c:pt>
                <c:pt idx="879">
                  <c:v>5/16/2014</c:v>
                </c:pt>
                <c:pt idx="880">
                  <c:v>5/19/2014</c:v>
                </c:pt>
                <c:pt idx="881">
                  <c:v>5/20/2014</c:v>
                </c:pt>
                <c:pt idx="882">
                  <c:v>5/21/2014</c:v>
                </c:pt>
                <c:pt idx="883">
                  <c:v>5/22/2014</c:v>
                </c:pt>
                <c:pt idx="884">
                  <c:v>5/23/2014</c:v>
                </c:pt>
                <c:pt idx="885">
                  <c:v>5/26/2014</c:v>
                </c:pt>
                <c:pt idx="886">
                  <c:v>5/27/2014</c:v>
                </c:pt>
                <c:pt idx="887">
                  <c:v>5/28/2014</c:v>
                </c:pt>
                <c:pt idx="888">
                  <c:v>5/29/2014</c:v>
                </c:pt>
                <c:pt idx="889">
                  <c:v>5/30/2014</c:v>
                </c:pt>
                <c:pt idx="890">
                  <c:v>5/02/2010</c:v>
                </c:pt>
                <c:pt idx="891">
                  <c:v>5/03/2010</c:v>
                </c:pt>
                <c:pt idx="892">
                  <c:v>5/04/2010</c:v>
                </c:pt>
                <c:pt idx="893">
                  <c:v>5/05/2010</c:v>
                </c:pt>
                <c:pt idx="894">
                  <c:v>5/06/2010</c:v>
                </c:pt>
                <c:pt idx="895">
                  <c:v>5/09/2010</c:v>
                </c:pt>
                <c:pt idx="896">
                  <c:v>5/10/2010</c:v>
                </c:pt>
                <c:pt idx="897">
                  <c:v>5/11/2010</c:v>
                </c:pt>
                <c:pt idx="898">
                  <c:v>5/12/2010</c:v>
                </c:pt>
                <c:pt idx="899">
                  <c:v>6/13/2014</c:v>
                </c:pt>
                <c:pt idx="900">
                  <c:v>6/16/2014</c:v>
                </c:pt>
                <c:pt idx="901">
                  <c:v>6/17/2014</c:v>
                </c:pt>
                <c:pt idx="902">
                  <c:v>6/18/2014</c:v>
                </c:pt>
                <c:pt idx="903">
                  <c:v>6/19/2014</c:v>
                </c:pt>
                <c:pt idx="904">
                  <c:v>6/20/2014</c:v>
                </c:pt>
                <c:pt idx="905">
                  <c:v>6/23/2014</c:v>
                </c:pt>
                <c:pt idx="906">
                  <c:v>6/24/2014</c:v>
                </c:pt>
                <c:pt idx="907">
                  <c:v>6/25/2014</c:v>
                </c:pt>
                <c:pt idx="908">
                  <c:v>6/26/2014</c:v>
                </c:pt>
                <c:pt idx="909">
                  <c:v>6/27/2014</c:v>
                </c:pt>
                <c:pt idx="910">
                  <c:v>6/30/2014</c:v>
                </c:pt>
                <c:pt idx="911">
                  <c:v>6/01/2010</c:v>
                </c:pt>
                <c:pt idx="912">
                  <c:v>6/02/2010</c:v>
                </c:pt>
                <c:pt idx="913">
                  <c:v>6/03/2010</c:v>
                </c:pt>
                <c:pt idx="914">
                  <c:v>6/04/2010</c:v>
                </c:pt>
                <c:pt idx="915">
                  <c:v>6/07/2010</c:v>
                </c:pt>
                <c:pt idx="916">
                  <c:v>6/08/2010</c:v>
                </c:pt>
                <c:pt idx="917">
                  <c:v>6/09/2010</c:v>
                </c:pt>
                <c:pt idx="918">
                  <c:v>6/10/2010</c:v>
                </c:pt>
                <c:pt idx="919">
                  <c:v>6/11/2010</c:v>
                </c:pt>
                <c:pt idx="920">
                  <c:v>7/14/2014</c:v>
                </c:pt>
                <c:pt idx="921">
                  <c:v>7/15/2014</c:v>
                </c:pt>
                <c:pt idx="922">
                  <c:v>7/16/2014</c:v>
                </c:pt>
                <c:pt idx="923">
                  <c:v>7/17/2014</c:v>
                </c:pt>
                <c:pt idx="924">
                  <c:v>7/18/2014</c:v>
                </c:pt>
                <c:pt idx="925">
                  <c:v>7/21/2014</c:v>
                </c:pt>
                <c:pt idx="926">
                  <c:v>7/22/2014</c:v>
                </c:pt>
                <c:pt idx="927">
                  <c:v>7/23/2014</c:v>
                </c:pt>
                <c:pt idx="928">
                  <c:v>7/24/2014</c:v>
                </c:pt>
                <c:pt idx="929">
                  <c:v>7/25/2014</c:v>
                </c:pt>
                <c:pt idx="930">
                  <c:v>7/28/2014</c:v>
                </c:pt>
                <c:pt idx="931">
                  <c:v>7/29/2014</c:v>
                </c:pt>
                <c:pt idx="932">
                  <c:v>7/30/2014</c:v>
                </c:pt>
                <c:pt idx="933">
                  <c:v>7/31/2014</c:v>
                </c:pt>
                <c:pt idx="934">
                  <c:v>7/01/2010</c:v>
                </c:pt>
                <c:pt idx="935">
                  <c:v>7/04/2010</c:v>
                </c:pt>
                <c:pt idx="936">
                  <c:v>7/05/2010</c:v>
                </c:pt>
                <c:pt idx="937">
                  <c:v>7/06/2010</c:v>
                </c:pt>
                <c:pt idx="938">
                  <c:v>7/07/2010</c:v>
                </c:pt>
                <c:pt idx="939">
                  <c:v>7/08/2010</c:v>
                </c:pt>
                <c:pt idx="940">
                  <c:v>7/11/2010</c:v>
                </c:pt>
                <c:pt idx="941">
                  <c:v>7/12/2010</c:v>
                </c:pt>
                <c:pt idx="942">
                  <c:v>8/13/2014</c:v>
                </c:pt>
                <c:pt idx="943">
                  <c:v>8/14/2014</c:v>
                </c:pt>
                <c:pt idx="944">
                  <c:v>8/15/2014</c:v>
                </c:pt>
                <c:pt idx="945">
                  <c:v>8/18/2014</c:v>
                </c:pt>
                <c:pt idx="946">
                  <c:v>8/19/2014</c:v>
                </c:pt>
                <c:pt idx="947">
                  <c:v>8/20/2014</c:v>
                </c:pt>
                <c:pt idx="948">
                  <c:v>8/21/2014</c:v>
                </c:pt>
                <c:pt idx="949">
                  <c:v>8/22/2014</c:v>
                </c:pt>
                <c:pt idx="950">
                  <c:v>8/25/2014</c:v>
                </c:pt>
                <c:pt idx="951">
                  <c:v>8/26/2014</c:v>
                </c:pt>
                <c:pt idx="952">
                  <c:v>8/27/2014</c:v>
                </c:pt>
                <c:pt idx="953">
                  <c:v>8/28/2014</c:v>
                </c:pt>
                <c:pt idx="954">
                  <c:v>8/29/2014</c:v>
                </c:pt>
                <c:pt idx="955">
                  <c:v>8/01/2010</c:v>
                </c:pt>
                <c:pt idx="956">
                  <c:v>8/02/2010</c:v>
                </c:pt>
                <c:pt idx="957">
                  <c:v>8/03/2010</c:v>
                </c:pt>
                <c:pt idx="958">
                  <c:v>8/04/2010</c:v>
                </c:pt>
                <c:pt idx="959">
                  <c:v>8/05/2010</c:v>
                </c:pt>
                <c:pt idx="960">
                  <c:v>8/08/2010</c:v>
                </c:pt>
                <c:pt idx="961">
                  <c:v>8/09/2010</c:v>
                </c:pt>
                <c:pt idx="962">
                  <c:v>8/10/2010</c:v>
                </c:pt>
                <c:pt idx="963">
                  <c:v>8/11/2010</c:v>
                </c:pt>
                <c:pt idx="964">
                  <c:v>8/12/2010</c:v>
                </c:pt>
                <c:pt idx="965">
                  <c:v>9/15/2014</c:v>
                </c:pt>
                <c:pt idx="966">
                  <c:v>9/16/2014</c:v>
                </c:pt>
                <c:pt idx="967">
                  <c:v>9/17/2014</c:v>
                </c:pt>
                <c:pt idx="968">
                  <c:v>9/18/2014</c:v>
                </c:pt>
                <c:pt idx="969">
                  <c:v>9/19/2014</c:v>
                </c:pt>
                <c:pt idx="970">
                  <c:v>9/22/2014</c:v>
                </c:pt>
                <c:pt idx="971">
                  <c:v>9/23/2014</c:v>
                </c:pt>
                <c:pt idx="972">
                  <c:v>9/24/2014</c:v>
                </c:pt>
                <c:pt idx="973">
                  <c:v>9/25/2014</c:v>
                </c:pt>
                <c:pt idx="974">
                  <c:v>9/26/2014</c:v>
                </c:pt>
                <c:pt idx="975">
                  <c:v>9/29/2014</c:v>
                </c:pt>
                <c:pt idx="976">
                  <c:v>9/30/2014</c:v>
                </c:pt>
                <c:pt idx="977">
                  <c:v>9/01/2010</c:v>
                </c:pt>
                <c:pt idx="978">
                  <c:v>9/02/2010</c:v>
                </c:pt>
                <c:pt idx="979">
                  <c:v>9/03/2010</c:v>
                </c:pt>
                <c:pt idx="980">
                  <c:v>9/06/2010</c:v>
                </c:pt>
                <c:pt idx="981">
                  <c:v>9/07/2010</c:v>
                </c:pt>
                <c:pt idx="982">
                  <c:v>9/08/2010</c:v>
                </c:pt>
                <c:pt idx="983">
                  <c:v>9/09/2010</c:v>
                </c:pt>
                <c:pt idx="984">
                  <c:v>9/10/2010</c:v>
                </c:pt>
                <c:pt idx="985">
                  <c:v>10/13/2014</c:v>
                </c:pt>
                <c:pt idx="986">
                  <c:v>10/14/2014</c:v>
                </c:pt>
                <c:pt idx="987">
                  <c:v>10/15/2014</c:v>
                </c:pt>
                <c:pt idx="988">
                  <c:v>10/16/2014</c:v>
                </c:pt>
                <c:pt idx="989">
                  <c:v>10/17/2014</c:v>
                </c:pt>
                <c:pt idx="990">
                  <c:v>10/20/2014</c:v>
                </c:pt>
                <c:pt idx="991">
                  <c:v>10/21/2014</c:v>
                </c:pt>
                <c:pt idx="992">
                  <c:v>10/22/2014</c:v>
                </c:pt>
                <c:pt idx="993">
                  <c:v>10/23/2014</c:v>
                </c:pt>
                <c:pt idx="994">
                  <c:v>10/24/2014</c:v>
                </c:pt>
                <c:pt idx="995">
                  <c:v>10/27/2014</c:v>
                </c:pt>
                <c:pt idx="996">
                  <c:v>10/28/2014</c:v>
                </c:pt>
                <c:pt idx="997">
                  <c:v>10/29/2014</c:v>
                </c:pt>
                <c:pt idx="998">
                  <c:v>10/30/2014</c:v>
                </c:pt>
                <c:pt idx="999">
                  <c:v>10/31/2014</c:v>
                </c:pt>
                <c:pt idx="1000">
                  <c:v>10/03/2010</c:v>
                </c:pt>
                <c:pt idx="1001">
                  <c:v>10/04/2010</c:v>
                </c:pt>
                <c:pt idx="1002">
                  <c:v>10/05/2010</c:v>
                </c:pt>
                <c:pt idx="1003">
                  <c:v>10/06/2010</c:v>
                </c:pt>
                <c:pt idx="1004">
                  <c:v>10/07/2010</c:v>
                </c:pt>
                <c:pt idx="1005">
                  <c:v>10/10/2010</c:v>
                </c:pt>
                <c:pt idx="1006">
                  <c:v>10/11/2010</c:v>
                </c:pt>
                <c:pt idx="1007">
                  <c:v>10/12/2010</c:v>
                </c:pt>
                <c:pt idx="1008">
                  <c:v>11/13/2014</c:v>
                </c:pt>
                <c:pt idx="1009">
                  <c:v>11/14/2014</c:v>
                </c:pt>
                <c:pt idx="1010">
                  <c:v>11/17/2014</c:v>
                </c:pt>
                <c:pt idx="1011">
                  <c:v>11/18/2014</c:v>
                </c:pt>
                <c:pt idx="1012">
                  <c:v>11/19/2014</c:v>
                </c:pt>
                <c:pt idx="1013">
                  <c:v>11/20/2014</c:v>
                </c:pt>
                <c:pt idx="1014">
                  <c:v>11/21/2014</c:v>
                </c:pt>
                <c:pt idx="1015">
                  <c:v>11/24/2014</c:v>
                </c:pt>
                <c:pt idx="1016">
                  <c:v>11/25/2014</c:v>
                </c:pt>
                <c:pt idx="1017">
                  <c:v>11/26/2014</c:v>
                </c:pt>
                <c:pt idx="1018">
                  <c:v>11/27/2014</c:v>
                </c:pt>
                <c:pt idx="1019">
                  <c:v>11/28/2014</c:v>
                </c:pt>
                <c:pt idx="1020">
                  <c:v>11/01/2010</c:v>
                </c:pt>
                <c:pt idx="1021">
                  <c:v>11/02/2010</c:v>
                </c:pt>
                <c:pt idx="1022">
                  <c:v>11/03/2010</c:v>
                </c:pt>
                <c:pt idx="1023">
                  <c:v>11/04/2010</c:v>
                </c:pt>
                <c:pt idx="1024">
                  <c:v>11/05/2010</c:v>
                </c:pt>
                <c:pt idx="1025">
                  <c:v>11/08/2010</c:v>
                </c:pt>
                <c:pt idx="1026">
                  <c:v>11/09/2010</c:v>
                </c:pt>
                <c:pt idx="1027">
                  <c:v>11/10/2010</c:v>
                </c:pt>
                <c:pt idx="1028">
                  <c:v>11/11/2010</c:v>
                </c:pt>
                <c:pt idx="1029">
                  <c:v>11/12/2010</c:v>
                </c:pt>
                <c:pt idx="1030">
                  <c:v>12/15/2014</c:v>
                </c:pt>
                <c:pt idx="1031">
                  <c:v>12/16/2014</c:v>
                </c:pt>
                <c:pt idx="1032">
                  <c:v>12/17/2014</c:v>
                </c:pt>
                <c:pt idx="1033">
                  <c:v>12/18/2014</c:v>
                </c:pt>
                <c:pt idx="1034">
                  <c:v>12/19/2014</c:v>
                </c:pt>
                <c:pt idx="1035">
                  <c:v>12/22/2014</c:v>
                </c:pt>
                <c:pt idx="1036">
                  <c:v>12/23/2014</c:v>
                </c:pt>
                <c:pt idx="1037">
                  <c:v>12/24/2014</c:v>
                </c:pt>
                <c:pt idx="1038">
                  <c:v>12/25/2014</c:v>
                </c:pt>
                <c:pt idx="1039">
                  <c:v>12/26/2014</c:v>
                </c:pt>
                <c:pt idx="1040">
                  <c:v>12/29/2014</c:v>
                </c:pt>
                <c:pt idx="1041">
                  <c:v>12/30/2014</c:v>
                </c:pt>
                <c:pt idx="1042">
                  <c:v>12/31/2014</c:v>
                </c:pt>
                <c:pt idx="1043">
                  <c:v>31/12/2010</c:v>
                </c:pt>
                <c:pt idx="1044">
                  <c:v>31/01/2011</c:v>
                </c:pt>
                <c:pt idx="1045">
                  <c:v>30/04/2011</c:v>
                </c:pt>
                <c:pt idx="1046">
                  <c:v>31/05/2011</c:v>
                </c:pt>
                <c:pt idx="1047">
                  <c:v>30/06/2011</c:v>
                </c:pt>
                <c:pt idx="1048">
                  <c:v>31/07/2011</c:v>
                </c:pt>
                <c:pt idx="1049">
                  <c:v>31/08/2011</c:v>
                </c:pt>
                <c:pt idx="1050">
                  <c:v>30/11/2011</c:v>
                </c:pt>
                <c:pt idx="1051">
                  <c:v>1/13/2015</c:v>
                </c:pt>
                <c:pt idx="1052">
                  <c:v>1/14/2015</c:v>
                </c:pt>
                <c:pt idx="1053">
                  <c:v>1/15/2015</c:v>
                </c:pt>
                <c:pt idx="1054">
                  <c:v>1/16/2015</c:v>
                </c:pt>
                <c:pt idx="1055">
                  <c:v>1/19/2015</c:v>
                </c:pt>
                <c:pt idx="1056">
                  <c:v>1/20/2015</c:v>
                </c:pt>
                <c:pt idx="1057">
                  <c:v>1/21/2015</c:v>
                </c:pt>
                <c:pt idx="1058">
                  <c:v>1/22/2015</c:v>
                </c:pt>
                <c:pt idx="1059">
                  <c:v>1/23/2015</c:v>
                </c:pt>
                <c:pt idx="1060">
                  <c:v>1/26/2015</c:v>
                </c:pt>
                <c:pt idx="1061">
                  <c:v>1/27/2015</c:v>
                </c:pt>
                <c:pt idx="1062">
                  <c:v>1/28/2015</c:v>
                </c:pt>
                <c:pt idx="1063">
                  <c:v>1/29/2015</c:v>
                </c:pt>
                <c:pt idx="1064">
                  <c:v>1/30/2015</c:v>
                </c:pt>
                <c:pt idx="1065">
                  <c:v>1/02/2011</c:v>
                </c:pt>
                <c:pt idx="1066">
                  <c:v>1/03/2011</c:v>
                </c:pt>
                <c:pt idx="1067">
                  <c:v>1/04/2011</c:v>
                </c:pt>
                <c:pt idx="1068">
                  <c:v>1/05/2011</c:v>
                </c:pt>
                <c:pt idx="1069">
                  <c:v>1/06/2011</c:v>
                </c:pt>
                <c:pt idx="1070">
                  <c:v>1/09/2011</c:v>
                </c:pt>
                <c:pt idx="1071">
                  <c:v>1/10/2011</c:v>
                </c:pt>
                <c:pt idx="1072">
                  <c:v>1/11/2011</c:v>
                </c:pt>
                <c:pt idx="1073">
                  <c:v>1/12/2011</c:v>
                </c:pt>
                <c:pt idx="1074">
                  <c:v>2/13/2015</c:v>
                </c:pt>
                <c:pt idx="1075">
                  <c:v>2/16/2015</c:v>
                </c:pt>
                <c:pt idx="1076">
                  <c:v>2/17/2015</c:v>
                </c:pt>
                <c:pt idx="1077">
                  <c:v>2/18/2015</c:v>
                </c:pt>
                <c:pt idx="1078">
                  <c:v>2/19/2015</c:v>
                </c:pt>
                <c:pt idx="1079">
                  <c:v>2/20/2015</c:v>
                </c:pt>
                <c:pt idx="1080">
                  <c:v>2/23/2015</c:v>
                </c:pt>
                <c:pt idx="1081">
                  <c:v>2/24/2015</c:v>
                </c:pt>
                <c:pt idx="1082">
                  <c:v>2/25/2015</c:v>
                </c:pt>
                <c:pt idx="1083">
                  <c:v>2/26/2015</c:v>
                </c:pt>
                <c:pt idx="1084">
                  <c:v>2/27/2015</c:v>
                </c:pt>
                <c:pt idx="1085">
                  <c:v>2/02/2011</c:v>
                </c:pt>
                <c:pt idx="1086">
                  <c:v>2/03/2011</c:v>
                </c:pt>
                <c:pt idx="1087">
                  <c:v>2/04/2011</c:v>
                </c:pt>
                <c:pt idx="1088">
                  <c:v>2/05/2011</c:v>
                </c:pt>
                <c:pt idx="1089">
                  <c:v>2/06/2011</c:v>
                </c:pt>
                <c:pt idx="1090">
                  <c:v>2/09/2011</c:v>
                </c:pt>
                <c:pt idx="1091">
                  <c:v>2/10/2011</c:v>
                </c:pt>
                <c:pt idx="1092">
                  <c:v>2/11/2011</c:v>
                </c:pt>
                <c:pt idx="1093">
                  <c:v>2/12/2011</c:v>
                </c:pt>
                <c:pt idx="1094">
                  <c:v>3/13/2015</c:v>
                </c:pt>
                <c:pt idx="1095">
                  <c:v>3/16/2015</c:v>
                </c:pt>
                <c:pt idx="1096">
                  <c:v>3/17/2015</c:v>
                </c:pt>
                <c:pt idx="1097">
                  <c:v>3/18/2015</c:v>
                </c:pt>
                <c:pt idx="1098">
                  <c:v>3/19/2015</c:v>
                </c:pt>
                <c:pt idx="1099">
                  <c:v>3/20/2015</c:v>
                </c:pt>
                <c:pt idx="1100">
                  <c:v>3/23/2015</c:v>
                </c:pt>
                <c:pt idx="1101">
                  <c:v>3/24/2015</c:v>
                </c:pt>
                <c:pt idx="1102">
                  <c:v>3/25/2015</c:v>
                </c:pt>
                <c:pt idx="1103">
                  <c:v>3/26/2015</c:v>
                </c:pt>
                <c:pt idx="1104">
                  <c:v>3/27/2015</c:v>
                </c:pt>
                <c:pt idx="1105">
                  <c:v>3/30/2015</c:v>
                </c:pt>
                <c:pt idx="1106">
                  <c:v>3/31/2015</c:v>
                </c:pt>
                <c:pt idx="1107">
                  <c:v>3/01/2011</c:v>
                </c:pt>
                <c:pt idx="1108">
                  <c:v>3/02/2011</c:v>
                </c:pt>
                <c:pt idx="1109">
                  <c:v>3/03/2011</c:v>
                </c:pt>
                <c:pt idx="1110">
                  <c:v>3/06/2011</c:v>
                </c:pt>
                <c:pt idx="1111">
                  <c:v>3/07/2011</c:v>
                </c:pt>
                <c:pt idx="1112">
                  <c:v>3/08/2011</c:v>
                </c:pt>
                <c:pt idx="1113">
                  <c:v>3/09/2011</c:v>
                </c:pt>
                <c:pt idx="1114">
                  <c:v>3/10/2011</c:v>
                </c:pt>
                <c:pt idx="1115">
                  <c:v>4/13/2015</c:v>
                </c:pt>
                <c:pt idx="1116">
                  <c:v>4/14/2015</c:v>
                </c:pt>
                <c:pt idx="1117">
                  <c:v>4/15/2015</c:v>
                </c:pt>
                <c:pt idx="1118">
                  <c:v>4/16/2015</c:v>
                </c:pt>
                <c:pt idx="1119">
                  <c:v>4/17/2015</c:v>
                </c:pt>
                <c:pt idx="1120">
                  <c:v>4/20/2015</c:v>
                </c:pt>
                <c:pt idx="1121">
                  <c:v>4/21/2015</c:v>
                </c:pt>
                <c:pt idx="1122">
                  <c:v>4/22/2015</c:v>
                </c:pt>
                <c:pt idx="1123">
                  <c:v>4/23/2015</c:v>
                </c:pt>
                <c:pt idx="1124">
                  <c:v>4/24/2015</c:v>
                </c:pt>
                <c:pt idx="1125">
                  <c:v>4/27/2015</c:v>
                </c:pt>
                <c:pt idx="1126">
                  <c:v>4/28/2015</c:v>
                </c:pt>
                <c:pt idx="1127">
                  <c:v>4/29/2015</c:v>
                </c:pt>
                <c:pt idx="1128">
                  <c:v>4/30/2015</c:v>
                </c:pt>
                <c:pt idx="1129">
                  <c:v>4/01/2011</c:v>
                </c:pt>
                <c:pt idx="1130">
                  <c:v>4/04/2011</c:v>
                </c:pt>
                <c:pt idx="1131">
                  <c:v>4/05/2011</c:v>
                </c:pt>
                <c:pt idx="1132">
                  <c:v>4/06/2011</c:v>
                </c:pt>
                <c:pt idx="1133">
                  <c:v>4/07/2011</c:v>
                </c:pt>
                <c:pt idx="1134">
                  <c:v>4/08/2011</c:v>
                </c:pt>
                <c:pt idx="1135">
                  <c:v>4/11/2011</c:v>
                </c:pt>
                <c:pt idx="1136">
                  <c:v>4/12/2011</c:v>
                </c:pt>
                <c:pt idx="1137">
                  <c:v>5/13/2015</c:v>
                </c:pt>
                <c:pt idx="1138">
                  <c:v>5/14/2015</c:v>
                </c:pt>
                <c:pt idx="1139">
                  <c:v>5/15/2015</c:v>
                </c:pt>
                <c:pt idx="1140">
                  <c:v>5/18/2015</c:v>
                </c:pt>
                <c:pt idx="1141">
                  <c:v>5/19/2015</c:v>
                </c:pt>
                <c:pt idx="1142">
                  <c:v>5/20/2015</c:v>
                </c:pt>
                <c:pt idx="1143">
                  <c:v>5/21/2015</c:v>
                </c:pt>
                <c:pt idx="1144">
                  <c:v>5/22/2015</c:v>
                </c:pt>
                <c:pt idx="1145">
                  <c:v>5/25/2015</c:v>
                </c:pt>
                <c:pt idx="1146">
                  <c:v>5/26/2015</c:v>
                </c:pt>
                <c:pt idx="1147">
                  <c:v>5/27/2015</c:v>
                </c:pt>
                <c:pt idx="1148">
                  <c:v>5/28/2015</c:v>
                </c:pt>
                <c:pt idx="1149">
                  <c:v>5/29/2015</c:v>
                </c:pt>
                <c:pt idx="1150">
                  <c:v>5/01/2011</c:v>
                </c:pt>
                <c:pt idx="1151">
                  <c:v>5/02/2011</c:v>
                </c:pt>
                <c:pt idx="1152">
                  <c:v>5/03/2011</c:v>
                </c:pt>
                <c:pt idx="1153">
                  <c:v>5/04/2011</c:v>
                </c:pt>
                <c:pt idx="1154">
                  <c:v>5/05/2011</c:v>
                </c:pt>
                <c:pt idx="1155">
                  <c:v>5/08/2011</c:v>
                </c:pt>
                <c:pt idx="1156">
                  <c:v>5/09/2011</c:v>
                </c:pt>
                <c:pt idx="1157">
                  <c:v>5/10/2011</c:v>
                </c:pt>
                <c:pt idx="1158">
                  <c:v>5/11/2011</c:v>
                </c:pt>
                <c:pt idx="1159">
                  <c:v>5/12/2011</c:v>
                </c:pt>
                <c:pt idx="1160">
                  <c:v>6/15/2015</c:v>
                </c:pt>
                <c:pt idx="1161">
                  <c:v>6/16/2015</c:v>
                </c:pt>
                <c:pt idx="1162">
                  <c:v>6/17/2015</c:v>
                </c:pt>
                <c:pt idx="1163">
                  <c:v>6/18/2015</c:v>
                </c:pt>
                <c:pt idx="1164">
                  <c:v>6/19/2015</c:v>
                </c:pt>
                <c:pt idx="1165">
                  <c:v>6/22/2015</c:v>
                </c:pt>
                <c:pt idx="1166">
                  <c:v>6/23/2015</c:v>
                </c:pt>
                <c:pt idx="1167">
                  <c:v>6/24/2015</c:v>
                </c:pt>
                <c:pt idx="1168">
                  <c:v>6/25/2015</c:v>
                </c:pt>
                <c:pt idx="1169">
                  <c:v>6/26/2015</c:v>
                </c:pt>
                <c:pt idx="1170">
                  <c:v>6/29/2015</c:v>
                </c:pt>
                <c:pt idx="1171">
                  <c:v>6/30/2015</c:v>
                </c:pt>
                <c:pt idx="1172">
                  <c:v>6/01/2011</c:v>
                </c:pt>
                <c:pt idx="1173">
                  <c:v>6/02/2011</c:v>
                </c:pt>
                <c:pt idx="1174">
                  <c:v>6/03/2011</c:v>
                </c:pt>
                <c:pt idx="1175">
                  <c:v>6/06/2011</c:v>
                </c:pt>
                <c:pt idx="1176">
                  <c:v>6/07/2011</c:v>
                </c:pt>
                <c:pt idx="1177">
                  <c:v>6/08/2011</c:v>
                </c:pt>
                <c:pt idx="1178">
                  <c:v>6/09/2011</c:v>
                </c:pt>
                <c:pt idx="1179">
                  <c:v>6/10/2011</c:v>
                </c:pt>
                <c:pt idx="1180">
                  <c:v>7/13/2015</c:v>
                </c:pt>
                <c:pt idx="1181">
                  <c:v>7/14/2015</c:v>
                </c:pt>
                <c:pt idx="1182">
                  <c:v>7/15/2015</c:v>
                </c:pt>
                <c:pt idx="1183">
                  <c:v>7/16/2015</c:v>
                </c:pt>
                <c:pt idx="1184">
                  <c:v>7/17/2015</c:v>
                </c:pt>
                <c:pt idx="1185">
                  <c:v>7/20/2015</c:v>
                </c:pt>
                <c:pt idx="1186">
                  <c:v>7/21/2015</c:v>
                </c:pt>
                <c:pt idx="1187">
                  <c:v>7/22/2015</c:v>
                </c:pt>
                <c:pt idx="1188">
                  <c:v>7/23/2015</c:v>
                </c:pt>
                <c:pt idx="1189">
                  <c:v>7/24/2015</c:v>
                </c:pt>
                <c:pt idx="1190">
                  <c:v>7/27/2015</c:v>
                </c:pt>
                <c:pt idx="1191">
                  <c:v>7/28/2015</c:v>
                </c:pt>
                <c:pt idx="1192">
                  <c:v>7/29/2015</c:v>
                </c:pt>
                <c:pt idx="1193">
                  <c:v>7/30/2015</c:v>
                </c:pt>
                <c:pt idx="1194">
                  <c:v>7/31/2015</c:v>
                </c:pt>
                <c:pt idx="1195">
                  <c:v>7/03/2011</c:v>
                </c:pt>
                <c:pt idx="1196">
                  <c:v>7/04/2011</c:v>
                </c:pt>
                <c:pt idx="1197">
                  <c:v>7/05/2011</c:v>
                </c:pt>
                <c:pt idx="1198">
                  <c:v>7/06/2011</c:v>
                </c:pt>
                <c:pt idx="1199">
                  <c:v>7/07/2011</c:v>
                </c:pt>
                <c:pt idx="1200">
                  <c:v>7/10/2011</c:v>
                </c:pt>
                <c:pt idx="1201">
                  <c:v>7/11/2011</c:v>
                </c:pt>
                <c:pt idx="1202">
                  <c:v>7/12/2011</c:v>
                </c:pt>
                <c:pt idx="1203">
                  <c:v>8/13/2015</c:v>
                </c:pt>
                <c:pt idx="1204">
                  <c:v>8/14/2015</c:v>
                </c:pt>
                <c:pt idx="1205">
                  <c:v>8/17/2015</c:v>
                </c:pt>
                <c:pt idx="1206">
                  <c:v>8/18/2015</c:v>
                </c:pt>
                <c:pt idx="1207">
                  <c:v>8/19/2015</c:v>
                </c:pt>
                <c:pt idx="1208">
                  <c:v>8/20/2015</c:v>
                </c:pt>
                <c:pt idx="1209">
                  <c:v>8/21/2015</c:v>
                </c:pt>
                <c:pt idx="1210">
                  <c:v>8/24/2015</c:v>
                </c:pt>
                <c:pt idx="1211">
                  <c:v>8/25/2015</c:v>
                </c:pt>
                <c:pt idx="1212">
                  <c:v>8/26/2015</c:v>
                </c:pt>
                <c:pt idx="1213">
                  <c:v>8/27/2015</c:v>
                </c:pt>
                <c:pt idx="1214">
                  <c:v>8/28/2015</c:v>
                </c:pt>
                <c:pt idx="1215">
                  <c:v>8/31/2015</c:v>
                </c:pt>
                <c:pt idx="1216">
                  <c:v>8/01/2011</c:v>
                </c:pt>
                <c:pt idx="1217">
                  <c:v>8/02/2011</c:v>
                </c:pt>
                <c:pt idx="1218">
                  <c:v>8/03/2011</c:v>
                </c:pt>
                <c:pt idx="1219">
                  <c:v>8/04/2011</c:v>
                </c:pt>
                <c:pt idx="1220">
                  <c:v>8/07/2011</c:v>
                </c:pt>
                <c:pt idx="1221">
                  <c:v>8/08/2011</c:v>
                </c:pt>
                <c:pt idx="1222">
                  <c:v>8/09/2011</c:v>
                </c:pt>
                <c:pt idx="1223">
                  <c:v>8/10/2011</c:v>
                </c:pt>
                <c:pt idx="1224">
                  <c:v>8/11/2011</c:v>
                </c:pt>
                <c:pt idx="1225">
                  <c:v>9/14/2015</c:v>
                </c:pt>
                <c:pt idx="1226">
                  <c:v>9/15/2015</c:v>
                </c:pt>
                <c:pt idx="1227">
                  <c:v>9/16/2015</c:v>
                </c:pt>
                <c:pt idx="1228">
                  <c:v>9/17/2015</c:v>
                </c:pt>
                <c:pt idx="1229">
                  <c:v>9/18/2015</c:v>
                </c:pt>
                <c:pt idx="1230">
                  <c:v>9/21/2015</c:v>
                </c:pt>
                <c:pt idx="1231">
                  <c:v>9/22/2015</c:v>
                </c:pt>
                <c:pt idx="1232">
                  <c:v>9/23/2015</c:v>
                </c:pt>
                <c:pt idx="1233">
                  <c:v>9/24/2015</c:v>
                </c:pt>
                <c:pt idx="1234">
                  <c:v>9/25/2015</c:v>
                </c:pt>
                <c:pt idx="1235">
                  <c:v>9/28/2015</c:v>
                </c:pt>
                <c:pt idx="1236">
                  <c:v>9/29/2015</c:v>
                </c:pt>
                <c:pt idx="1237">
                  <c:v>9/30/2015</c:v>
                </c:pt>
                <c:pt idx="1238">
                  <c:v>9/01/2011</c:v>
                </c:pt>
                <c:pt idx="1239">
                  <c:v>9/02/2011</c:v>
                </c:pt>
                <c:pt idx="1240">
                  <c:v>9/05/2011</c:v>
                </c:pt>
                <c:pt idx="1241">
                  <c:v>9/06/2011</c:v>
                </c:pt>
                <c:pt idx="1242">
                  <c:v>9/07/2011</c:v>
                </c:pt>
                <c:pt idx="1243">
                  <c:v>9/08/2011</c:v>
                </c:pt>
                <c:pt idx="1244">
                  <c:v>9/09/2011</c:v>
                </c:pt>
                <c:pt idx="1245">
                  <c:v>9/12/2011</c:v>
                </c:pt>
                <c:pt idx="1246">
                  <c:v>10/13/2015</c:v>
                </c:pt>
                <c:pt idx="1247">
                  <c:v>10/14/2015</c:v>
                </c:pt>
                <c:pt idx="1248">
                  <c:v>10/15/2015</c:v>
                </c:pt>
                <c:pt idx="1249">
                  <c:v>10/16/2015</c:v>
                </c:pt>
                <c:pt idx="1250">
                  <c:v>10/19/2015</c:v>
                </c:pt>
                <c:pt idx="1251">
                  <c:v>10/20/2015</c:v>
                </c:pt>
                <c:pt idx="1252">
                  <c:v>10/21/2015</c:v>
                </c:pt>
                <c:pt idx="1253">
                  <c:v>10/22/2015</c:v>
                </c:pt>
                <c:pt idx="1254">
                  <c:v>10/23/2015</c:v>
                </c:pt>
                <c:pt idx="1255">
                  <c:v>10/26/2015</c:v>
                </c:pt>
                <c:pt idx="1256">
                  <c:v>10/27/2015</c:v>
                </c:pt>
                <c:pt idx="1257">
                  <c:v>10/28/2015</c:v>
                </c:pt>
                <c:pt idx="1258">
                  <c:v>10/29/2015</c:v>
                </c:pt>
                <c:pt idx="1259">
                  <c:v>10/30/2015</c:v>
                </c:pt>
                <c:pt idx="1260">
                  <c:v>10/02/2011</c:v>
                </c:pt>
                <c:pt idx="1261">
                  <c:v>10/03/2011</c:v>
                </c:pt>
                <c:pt idx="1262">
                  <c:v>10/04/2011</c:v>
                </c:pt>
                <c:pt idx="1263">
                  <c:v>10/05/2011</c:v>
                </c:pt>
                <c:pt idx="1264">
                  <c:v>10/06/2011</c:v>
                </c:pt>
                <c:pt idx="1265">
                  <c:v>10/09/2011</c:v>
                </c:pt>
                <c:pt idx="1266">
                  <c:v>10/10/2011</c:v>
                </c:pt>
                <c:pt idx="1267">
                  <c:v>10/11/2011</c:v>
                </c:pt>
                <c:pt idx="1268">
                  <c:v>10/12/2011</c:v>
                </c:pt>
                <c:pt idx="1269">
                  <c:v>11/13/2015</c:v>
                </c:pt>
                <c:pt idx="1270">
                  <c:v>11/16/2015</c:v>
                </c:pt>
                <c:pt idx="1271">
                  <c:v>11/17/2015</c:v>
                </c:pt>
                <c:pt idx="1272">
                  <c:v>11/18/2015</c:v>
                </c:pt>
                <c:pt idx="1273">
                  <c:v>19</c:v>
                </c:pt>
                <c:pt idx="1274">
                  <c:v>20</c:v>
                </c:pt>
                <c:pt idx="1275">
                  <c:v>23</c:v>
                </c:pt>
                <c:pt idx="1276">
                  <c:v>24</c:v>
                </c:pt>
                <c:pt idx="1277">
                  <c:v>25</c:v>
                </c:pt>
                <c:pt idx="1278">
                  <c:v>26</c:v>
                </c:pt>
                <c:pt idx="1279">
                  <c:v>27</c:v>
                </c:pt>
                <c:pt idx="1280">
                  <c:v>28</c:v>
                </c:pt>
                <c:pt idx="1281">
                  <c:v>29</c:v>
                </c:pt>
                <c:pt idx="1282">
                  <c:v>11/01/2011</c:v>
                </c:pt>
                <c:pt idx="1283">
                  <c:v>11/02/2011</c:v>
                </c:pt>
                <c:pt idx="1284">
                  <c:v>11/03/2011</c:v>
                </c:pt>
                <c:pt idx="1285">
                  <c:v>11/04/2011</c:v>
                </c:pt>
                <c:pt idx="1286">
                  <c:v>11/07/2011</c:v>
                </c:pt>
                <c:pt idx="1287">
                  <c:v>11/08/2011</c:v>
                </c:pt>
                <c:pt idx="1288">
                  <c:v>11/09/2011</c:v>
                </c:pt>
                <c:pt idx="1289">
                  <c:v>11/10/2011</c:v>
                </c:pt>
                <c:pt idx="1290">
                  <c:v>11/11/2011</c:v>
                </c:pt>
                <c:pt idx="1291">
                  <c:v>12/14/2015</c:v>
                </c:pt>
                <c:pt idx="1292">
                  <c:v>12/15/2015</c:v>
                </c:pt>
                <c:pt idx="1293">
                  <c:v>12/16/2015</c:v>
                </c:pt>
                <c:pt idx="1294">
                  <c:v>12/17/2015</c:v>
                </c:pt>
                <c:pt idx="1295">
                  <c:v>12/18/2015</c:v>
                </c:pt>
                <c:pt idx="1296">
                  <c:v>12/21/2015</c:v>
                </c:pt>
                <c:pt idx="1297">
                  <c:v>12/22/2015</c:v>
                </c:pt>
                <c:pt idx="1298">
                  <c:v>12/23/2015</c:v>
                </c:pt>
                <c:pt idx="1299">
                  <c:v>12/24/2015</c:v>
                </c:pt>
                <c:pt idx="1300">
                  <c:v>12/25/2015</c:v>
                </c:pt>
                <c:pt idx="1301">
                  <c:v>12/28/2015</c:v>
                </c:pt>
                <c:pt idx="1302">
                  <c:v>12/29/2015</c:v>
                </c:pt>
                <c:pt idx="1303">
                  <c:v>12/30/2015</c:v>
                </c:pt>
                <c:pt idx="1304">
                  <c:v>12/31/2015</c:v>
                </c:pt>
              </c:strCache>
            </c:strRef>
          </c:cat>
          <c:val>
            <c:numRef>
              <c:f>Sheet1!$C$2:$C$1306</c:f>
              <c:numCache>
                <c:formatCode>General</c:formatCode>
                <c:ptCount val="1305"/>
                <c:pt idx="0">
                  <c:v>101.48</c:v>
                </c:pt>
                <c:pt idx="1">
                  <c:v>100.16</c:v>
                </c:pt>
                <c:pt idx="2">
                  <c:v>100.94</c:v>
                </c:pt>
                <c:pt idx="3">
                  <c:v>99.77</c:v>
                </c:pt>
                <c:pt idx="4">
                  <c:v>99.15</c:v>
                </c:pt>
                <c:pt idx="5">
                  <c:v>100.01</c:v>
                </c:pt>
                <c:pt idx="6">
                  <c:v>100.08</c:v>
                </c:pt>
                <c:pt idx="7">
                  <c:v>102.64</c:v>
                </c:pt>
                <c:pt idx="8">
                  <c:v>102.95</c:v>
                </c:pt>
                <c:pt idx="9">
                  <c:v>102.8</c:v>
                </c:pt>
                <c:pt idx="10">
                  <c:v>102.8</c:v>
                </c:pt>
                <c:pt idx="11">
                  <c:v>103.19</c:v>
                </c:pt>
                <c:pt idx="12">
                  <c:v>102.8</c:v>
                </c:pt>
                <c:pt idx="13">
                  <c:v>103.42</c:v>
                </c:pt>
                <c:pt idx="14">
                  <c:v>104.35</c:v>
                </c:pt>
                <c:pt idx="15">
                  <c:v>104.5</c:v>
                </c:pt>
                <c:pt idx="16">
                  <c:v>103.19</c:v>
                </c:pt>
                <c:pt idx="17">
                  <c:v>104.74</c:v>
                </c:pt>
                <c:pt idx="18">
                  <c:v>105.05</c:v>
                </c:pt>
                <c:pt idx="19">
                  <c:v>105.05</c:v>
                </c:pt>
                <c:pt idx="20">
                  <c:v>106.29</c:v>
                </c:pt>
                <c:pt idx="21">
                  <c:v>107.14</c:v>
                </c:pt>
                <c:pt idx="22">
                  <c:v>107.99</c:v>
                </c:pt>
                <c:pt idx="23">
                  <c:v>107.06</c:v>
                </c:pt>
                <c:pt idx="24">
                  <c:v>106.75</c:v>
                </c:pt>
                <c:pt idx="25">
                  <c:v>106.83</c:v>
                </c:pt>
                <c:pt idx="26">
                  <c:v>106.83</c:v>
                </c:pt>
                <c:pt idx="27">
                  <c:v>108.54</c:v>
                </c:pt>
                <c:pt idx="28">
                  <c:v>108.38</c:v>
                </c:pt>
                <c:pt idx="29">
                  <c:v>107.84</c:v>
                </c:pt>
                <c:pt idx="30">
                  <c:v>107.84</c:v>
                </c:pt>
                <c:pt idx="31">
                  <c:v>106.67</c:v>
                </c:pt>
                <c:pt idx="32">
                  <c:v>106.44</c:v>
                </c:pt>
                <c:pt idx="33">
                  <c:v>108.23</c:v>
                </c:pt>
                <c:pt idx="34">
                  <c:v>107.6</c:v>
                </c:pt>
                <c:pt idx="35">
                  <c:v>107.68</c:v>
                </c:pt>
                <c:pt idx="36">
                  <c:v>105.28</c:v>
                </c:pt>
                <c:pt idx="37">
                  <c:v>105.12</c:v>
                </c:pt>
                <c:pt idx="38">
                  <c:v>104.43</c:v>
                </c:pt>
                <c:pt idx="39">
                  <c:v>106.83</c:v>
                </c:pt>
                <c:pt idx="40">
                  <c:v>107.76</c:v>
                </c:pt>
                <c:pt idx="41">
                  <c:v>107.37</c:v>
                </c:pt>
                <c:pt idx="42">
                  <c:v>107.6</c:v>
                </c:pt>
                <c:pt idx="43">
                  <c:v>108.92</c:v>
                </c:pt>
                <c:pt idx="44">
                  <c:v>108.38</c:v>
                </c:pt>
                <c:pt idx="45">
                  <c:v>108.15</c:v>
                </c:pt>
                <c:pt idx="46">
                  <c:v>107.84</c:v>
                </c:pt>
                <c:pt idx="47">
                  <c:v>107.29</c:v>
                </c:pt>
                <c:pt idx="48">
                  <c:v>104.89</c:v>
                </c:pt>
                <c:pt idx="49">
                  <c:v>103.19</c:v>
                </c:pt>
                <c:pt idx="50">
                  <c:v>102.88</c:v>
                </c:pt>
                <c:pt idx="51">
                  <c:v>98.84</c:v>
                </c:pt>
                <c:pt idx="52">
                  <c:v>99.23</c:v>
                </c:pt>
                <c:pt idx="53">
                  <c:v>102.41</c:v>
                </c:pt>
                <c:pt idx="54">
                  <c:v>104.43</c:v>
                </c:pt>
                <c:pt idx="55">
                  <c:v>104.74</c:v>
                </c:pt>
                <c:pt idx="56">
                  <c:v>104.35</c:v>
                </c:pt>
                <c:pt idx="57">
                  <c:v>103.03</c:v>
                </c:pt>
                <c:pt idx="58">
                  <c:v>103.65</c:v>
                </c:pt>
                <c:pt idx="59">
                  <c:v>103.96</c:v>
                </c:pt>
                <c:pt idx="60">
                  <c:v>102.49</c:v>
                </c:pt>
                <c:pt idx="61">
                  <c:v>102.26</c:v>
                </c:pt>
                <c:pt idx="62">
                  <c:v>102.41</c:v>
                </c:pt>
                <c:pt idx="63">
                  <c:v>104.35</c:v>
                </c:pt>
                <c:pt idx="64">
                  <c:v>104.58</c:v>
                </c:pt>
                <c:pt idx="65">
                  <c:v>105.2</c:v>
                </c:pt>
                <c:pt idx="66">
                  <c:v>105.9</c:v>
                </c:pt>
                <c:pt idx="67">
                  <c:v>105.59</c:v>
                </c:pt>
                <c:pt idx="68">
                  <c:v>105.51</c:v>
                </c:pt>
                <c:pt idx="69">
                  <c:v>106.05</c:v>
                </c:pt>
                <c:pt idx="70">
                  <c:v>105.98</c:v>
                </c:pt>
                <c:pt idx="71">
                  <c:v>104.43</c:v>
                </c:pt>
                <c:pt idx="72">
                  <c:v>104.89</c:v>
                </c:pt>
                <c:pt idx="73">
                  <c:v>104.74</c:v>
                </c:pt>
                <c:pt idx="74">
                  <c:v>104.97</c:v>
                </c:pt>
                <c:pt idx="75">
                  <c:v>105.12</c:v>
                </c:pt>
                <c:pt idx="76">
                  <c:v>105.98</c:v>
                </c:pt>
                <c:pt idx="77">
                  <c:v>106.6</c:v>
                </c:pt>
                <c:pt idx="78">
                  <c:v>108.23</c:v>
                </c:pt>
                <c:pt idx="79">
                  <c:v>108.23</c:v>
                </c:pt>
                <c:pt idx="80">
                  <c:v>108.23</c:v>
                </c:pt>
                <c:pt idx="81">
                  <c:v>108.61</c:v>
                </c:pt>
                <c:pt idx="82">
                  <c:v>107.53</c:v>
                </c:pt>
                <c:pt idx="83">
                  <c:v>105.74</c:v>
                </c:pt>
                <c:pt idx="84">
                  <c:v>107.29</c:v>
                </c:pt>
                <c:pt idx="85">
                  <c:v>107.45</c:v>
                </c:pt>
                <c:pt idx="86">
                  <c:v>106.75</c:v>
                </c:pt>
                <c:pt idx="87">
                  <c:v>105.2</c:v>
                </c:pt>
                <c:pt idx="88">
                  <c:v>103.11</c:v>
                </c:pt>
                <c:pt idx="89">
                  <c:v>102.88</c:v>
                </c:pt>
                <c:pt idx="90">
                  <c:v>104.04</c:v>
                </c:pt>
                <c:pt idx="91">
                  <c:v>104.12</c:v>
                </c:pt>
                <c:pt idx="92">
                  <c:v>102.1</c:v>
                </c:pt>
                <c:pt idx="93">
                  <c:v>102.18</c:v>
                </c:pt>
                <c:pt idx="94">
                  <c:v>101.48</c:v>
                </c:pt>
                <c:pt idx="95">
                  <c:v>101.33</c:v>
                </c:pt>
                <c:pt idx="96">
                  <c:v>102.72</c:v>
                </c:pt>
                <c:pt idx="97">
                  <c:v>105.43</c:v>
                </c:pt>
                <c:pt idx="98">
                  <c:v>104.97</c:v>
                </c:pt>
                <c:pt idx="99">
                  <c:v>104.5</c:v>
                </c:pt>
                <c:pt idx="100">
                  <c:v>104.12</c:v>
                </c:pt>
                <c:pt idx="101">
                  <c:v>103.5</c:v>
                </c:pt>
                <c:pt idx="102">
                  <c:v>104.43</c:v>
                </c:pt>
                <c:pt idx="103">
                  <c:v>105.05</c:v>
                </c:pt>
                <c:pt idx="104">
                  <c:v>105.2</c:v>
                </c:pt>
                <c:pt idx="105">
                  <c:v>105.05</c:v>
                </c:pt>
                <c:pt idx="106">
                  <c:v>104.58</c:v>
                </c:pt>
                <c:pt idx="107">
                  <c:v>104.43</c:v>
                </c:pt>
                <c:pt idx="108">
                  <c:v>104.43</c:v>
                </c:pt>
                <c:pt idx="109">
                  <c:v>105.74</c:v>
                </c:pt>
                <c:pt idx="110">
                  <c:v>103.26</c:v>
                </c:pt>
                <c:pt idx="111">
                  <c:v>104.19</c:v>
                </c:pt>
                <c:pt idx="112">
                  <c:v>105.28</c:v>
                </c:pt>
                <c:pt idx="113">
                  <c:v>106.13</c:v>
                </c:pt>
                <c:pt idx="114">
                  <c:v>105.59</c:v>
                </c:pt>
                <c:pt idx="115">
                  <c:v>105.59</c:v>
                </c:pt>
                <c:pt idx="116">
                  <c:v>103.96</c:v>
                </c:pt>
                <c:pt idx="117">
                  <c:v>102.88</c:v>
                </c:pt>
                <c:pt idx="118">
                  <c:v>101.25</c:v>
                </c:pt>
                <c:pt idx="119">
                  <c:v>100.47</c:v>
                </c:pt>
                <c:pt idx="120">
                  <c:v>100.47</c:v>
                </c:pt>
                <c:pt idx="121">
                  <c:v>100.78</c:v>
                </c:pt>
                <c:pt idx="122">
                  <c:v>99.46</c:v>
                </c:pt>
                <c:pt idx="123">
                  <c:v>99.08</c:v>
                </c:pt>
                <c:pt idx="124">
                  <c:v>98.77</c:v>
                </c:pt>
                <c:pt idx="125">
                  <c:v>99</c:v>
                </c:pt>
                <c:pt idx="126">
                  <c:v>100.4</c:v>
                </c:pt>
                <c:pt idx="127">
                  <c:v>101.02</c:v>
                </c:pt>
                <c:pt idx="128">
                  <c:v>98.69</c:v>
                </c:pt>
                <c:pt idx="129">
                  <c:v>98.61</c:v>
                </c:pt>
                <c:pt idx="130">
                  <c:v>98.84</c:v>
                </c:pt>
                <c:pt idx="131">
                  <c:v>99.77</c:v>
                </c:pt>
                <c:pt idx="132">
                  <c:v>99.39</c:v>
                </c:pt>
                <c:pt idx="133">
                  <c:v>100.32</c:v>
                </c:pt>
                <c:pt idx="134">
                  <c:v>100.16</c:v>
                </c:pt>
                <c:pt idx="135">
                  <c:v>99.46</c:v>
                </c:pt>
                <c:pt idx="136">
                  <c:v>100.4</c:v>
                </c:pt>
                <c:pt idx="137">
                  <c:v>102.26</c:v>
                </c:pt>
                <c:pt idx="138">
                  <c:v>101.87</c:v>
                </c:pt>
                <c:pt idx="139">
                  <c:v>101.87</c:v>
                </c:pt>
                <c:pt idx="140">
                  <c:v>101.4</c:v>
                </c:pt>
                <c:pt idx="141">
                  <c:v>101.33</c:v>
                </c:pt>
                <c:pt idx="142">
                  <c:v>101.33</c:v>
                </c:pt>
                <c:pt idx="143">
                  <c:v>100.71</c:v>
                </c:pt>
                <c:pt idx="144">
                  <c:v>101.48</c:v>
                </c:pt>
                <c:pt idx="145">
                  <c:v>100.63</c:v>
                </c:pt>
                <c:pt idx="146">
                  <c:v>101.71</c:v>
                </c:pt>
                <c:pt idx="147">
                  <c:v>101.33</c:v>
                </c:pt>
                <c:pt idx="148">
                  <c:v>100.32</c:v>
                </c:pt>
                <c:pt idx="149">
                  <c:v>99.46</c:v>
                </c:pt>
                <c:pt idx="150">
                  <c:v>99.85</c:v>
                </c:pt>
                <c:pt idx="151">
                  <c:v>101.4</c:v>
                </c:pt>
                <c:pt idx="152">
                  <c:v>100.55</c:v>
                </c:pt>
                <c:pt idx="153">
                  <c:v>98.77</c:v>
                </c:pt>
                <c:pt idx="154">
                  <c:v>98.61</c:v>
                </c:pt>
                <c:pt idx="155">
                  <c:v>97.22</c:v>
                </c:pt>
                <c:pt idx="156">
                  <c:v>97.06</c:v>
                </c:pt>
                <c:pt idx="157">
                  <c:v>97.45</c:v>
                </c:pt>
                <c:pt idx="158">
                  <c:v>99.46</c:v>
                </c:pt>
                <c:pt idx="159">
                  <c:v>99.46</c:v>
                </c:pt>
                <c:pt idx="160">
                  <c:v>100.63</c:v>
                </c:pt>
                <c:pt idx="161">
                  <c:v>101.4</c:v>
                </c:pt>
                <c:pt idx="162">
                  <c:v>103.03</c:v>
                </c:pt>
                <c:pt idx="163">
                  <c:v>101.87</c:v>
                </c:pt>
                <c:pt idx="164">
                  <c:v>103.03</c:v>
                </c:pt>
                <c:pt idx="165">
                  <c:v>103.96</c:v>
                </c:pt>
                <c:pt idx="166">
                  <c:v>105.28</c:v>
                </c:pt>
                <c:pt idx="167">
                  <c:v>105.36</c:v>
                </c:pt>
                <c:pt idx="168">
                  <c:v>105.43</c:v>
                </c:pt>
                <c:pt idx="169">
                  <c:v>106.83</c:v>
                </c:pt>
                <c:pt idx="170">
                  <c:v>108.23</c:v>
                </c:pt>
                <c:pt idx="171">
                  <c:v>108.46</c:v>
                </c:pt>
                <c:pt idx="172">
                  <c:v>108.54</c:v>
                </c:pt>
                <c:pt idx="173">
                  <c:v>108.07</c:v>
                </c:pt>
                <c:pt idx="174">
                  <c:v>108.69</c:v>
                </c:pt>
                <c:pt idx="175">
                  <c:v>108.23</c:v>
                </c:pt>
                <c:pt idx="176">
                  <c:v>106.52</c:v>
                </c:pt>
                <c:pt idx="177">
                  <c:v>106.52</c:v>
                </c:pt>
                <c:pt idx="178">
                  <c:v>106.05</c:v>
                </c:pt>
                <c:pt idx="179">
                  <c:v>105.05</c:v>
                </c:pt>
                <c:pt idx="180">
                  <c:v>104.74</c:v>
                </c:pt>
                <c:pt idx="181">
                  <c:v>103.57</c:v>
                </c:pt>
                <c:pt idx="182">
                  <c:v>102.88</c:v>
                </c:pt>
                <c:pt idx="183">
                  <c:v>101.25</c:v>
                </c:pt>
                <c:pt idx="184">
                  <c:v>100.55</c:v>
                </c:pt>
                <c:pt idx="185">
                  <c:v>99.93</c:v>
                </c:pt>
                <c:pt idx="186">
                  <c:v>99.77</c:v>
                </c:pt>
                <c:pt idx="187">
                  <c:v>98.3</c:v>
                </c:pt>
                <c:pt idx="188">
                  <c:v>94.97</c:v>
                </c:pt>
                <c:pt idx="189">
                  <c:v>93.19</c:v>
                </c:pt>
                <c:pt idx="190">
                  <c:v>93.19</c:v>
                </c:pt>
                <c:pt idx="191">
                  <c:v>93.19</c:v>
                </c:pt>
                <c:pt idx="192">
                  <c:v>93.19</c:v>
                </c:pt>
                <c:pt idx="193">
                  <c:v>93.19</c:v>
                </c:pt>
                <c:pt idx="194">
                  <c:v>90.01</c:v>
                </c:pt>
                <c:pt idx="195">
                  <c:v>90.01</c:v>
                </c:pt>
                <c:pt idx="196">
                  <c:v>89</c:v>
                </c:pt>
                <c:pt idx="197">
                  <c:v>89.77</c:v>
                </c:pt>
                <c:pt idx="198">
                  <c:v>90.24</c:v>
                </c:pt>
                <c:pt idx="199">
                  <c:v>89.39</c:v>
                </c:pt>
                <c:pt idx="200">
                  <c:v>90.16</c:v>
                </c:pt>
                <c:pt idx="201">
                  <c:v>92.18</c:v>
                </c:pt>
                <c:pt idx="202">
                  <c:v>92.49</c:v>
                </c:pt>
                <c:pt idx="203">
                  <c:v>93.5</c:v>
                </c:pt>
                <c:pt idx="204">
                  <c:v>94.5</c:v>
                </c:pt>
                <c:pt idx="205">
                  <c:v>93.65</c:v>
                </c:pt>
                <c:pt idx="206">
                  <c:v>93.42</c:v>
                </c:pt>
                <c:pt idx="207">
                  <c:v>92.88</c:v>
                </c:pt>
                <c:pt idx="208">
                  <c:v>92.95</c:v>
                </c:pt>
                <c:pt idx="209">
                  <c:v>93.57</c:v>
                </c:pt>
                <c:pt idx="210">
                  <c:v>94.81</c:v>
                </c:pt>
                <c:pt idx="211">
                  <c:v>93.81</c:v>
                </c:pt>
                <c:pt idx="212">
                  <c:v>92.95</c:v>
                </c:pt>
                <c:pt idx="213">
                  <c:v>94.43</c:v>
                </c:pt>
                <c:pt idx="214">
                  <c:v>94.04</c:v>
                </c:pt>
                <c:pt idx="215">
                  <c:v>92.88</c:v>
                </c:pt>
                <c:pt idx="216">
                  <c:v>92.18</c:v>
                </c:pt>
                <c:pt idx="217">
                  <c:v>91.79</c:v>
                </c:pt>
                <c:pt idx="218">
                  <c:v>92.8</c:v>
                </c:pt>
                <c:pt idx="219">
                  <c:v>92.95</c:v>
                </c:pt>
                <c:pt idx="220">
                  <c:v>92.8</c:v>
                </c:pt>
                <c:pt idx="221">
                  <c:v>93.11</c:v>
                </c:pt>
                <c:pt idx="222">
                  <c:v>91.94</c:v>
                </c:pt>
                <c:pt idx="223">
                  <c:v>91.25</c:v>
                </c:pt>
                <c:pt idx="224">
                  <c:v>91.63</c:v>
                </c:pt>
                <c:pt idx="225">
                  <c:v>91.01</c:v>
                </c:pt>
                <c:pt idx="226">
                  <c:v>92.33</c:v>
                </c:pt>
                <c:pt idx="227">
                  <c:v>91.48</c:v>
                </c:pt>
                <c:pt idx="228">
                  <c:v>90.01</c:v>
                </c:pt>
                <c:pt idx="229">
                  <c:v>90.39</c:v>
                </c:pt>
                <c:pt idx="230">
                  <c:v>89.08</c:v>
                </c:pt>
                <c:pt idx="231">
                  <c:v>89</c:v>
                </c:pt>
                <c:pt idx="232">
                  <c:v>87.76</c:v>
                </c:pt>
                <c:pt idx="233">
                  <c:v>87.76</c:v>
                </c:pt>
                <c:pt idx="234">
                  <c:v>87.06</c:v>
                </c:pt>
                <c:pt idx="235">
                  <c:v>87.37</c:v>
                </c:pt>
                <c:pt idx="236">
                  <c:v>87.76</c:v>
                </c:pt>
                <c:pt idx="237">
                  <c:v>88.46</c:v>
                </c:pt>
                <c:pt idx="238">
                  <c:v>88.61</c:v>
                </c:pt>
                <c:pt idx="239">
                  <c:v>88.22</c:v>
                </c:pt>
                <c:pt idx="240">
                  <c:v>88.07</c:v>
                </c:pt>
                <c:pt idx="241">
                  <c:v>88.22</c:v>
                </c:pt>
                <c:pt idx="242">
                  <c:v>87.22</c:v>
                </c:pt>
                <c:pt idx="243">
                  <c:v>87.29</c:v>
                </c:pt>
                <c:pt idx="244">
                  <c:v>86.36</c:v>
                </c:pt>
                <c:pt idx="245">
                  <c:v>85.98</c:v>
                </c:pt>
                <c:pt idx="246">
                  <c:v>86.6</c:v>
                </c:pt>
                <c:pt idx="247">
                  <c:v>84.97</c:v>
                </c:pt>
                <c:pt idx="248">
                  <c:v>84.81</c:v>
                </c:pt>
                <c:pt idx="249">
                  <c:v>85.43</c:v>
                </c:pt>
                <c:pt idx="250">
                  <c:v>86.21</c:v>
                </c:pt>
                <c:pt idx="251">
                  <c:v>87.29</c:v>
                </c:pt>
                <c:pt idx="252">
                  <c:v>87.6</c:v>
                </c:pt>
                <c:pt idx="253">
                  <c:v>87.76</c:v>
                </c:pt>
                <c:pt idx="254">
                  <c:v>87.76</c:v>
                </c:pt>
                <c:pt idx="255">
                  <c:v>87.76</c:v>
                </c:pt>
                <c:pt idx="256">
                  <c:v>89.39</c:v>
                </c:pt>
                <c:pt idx="257">
                  <c:v>89.7</c:v>
                </c:pt>
                <c:pt idx="258">
                  <c:v>89.15</c:v>
                </c:pt>
                <c:pt idx="259">
                  <c:v>89.85</c:v>
                </c:pt>
                <c:pt idx="260">
                  <c:v>90.16</c:v>
                </c:pt>
                <c:pt idx="261">
                  <c:v>91.56</c:v>
                </c:pt>
                <c:pt idx="262">
                  <c:v>91.4</c:v>
                </c:pt>
                <c:pt idx="263">
                  <c:v>89.31</c:v>
                </c:pt>
                <c:pt idx="264">
                  <c:v>89.08</c:v>
                </c:pt>
                <c:pt idx="265">
                  <c:v>90.47</c:v>
                </c:pt>
                <c:pt idx="266">
                  <c:v>91.17</c:v>
                </c:pt>
                <c:pt idx="267">
                  <c:v>91.32</c:v>
                </c:pt>
                <c:pt idx="268">
                  <c:v>89.54</c:v>
                </c:pt>
                <c:pt idx="269">
                  <c:v>88.15</c:v>
                </c:pt>
                <c:pt idx="270">
                  <c:v>88.07</c:v>
                </c:pt>
                <c:pt idx="271">
                  <c:v>88.92</c:v>
                </c:pt>
                <c:pt idx="272">
                  <c:v>88.53</c:v>
                </c:pt>
                <c:pt idx="273">
                  <c:v>89.46</c:v>
                </c:pt>
                <c:pt idx="274">
                  <c:v>89.39</c:v>
                </c:pt>
                <c:pt idx="275">
                  <c:v>89.85</c:v>
                </c:pt>
                <c:pt idx="276">
                  <c:v>90.7</c:v>
                </c:pt>
                <c:pt idx="277">
                  <c:v>90.55</c:v>
                </c:pt>
                <c:pt idx="278">
                  <c:v>91.09</c:v>
                </c:pt>
                <c:pt idx="279">
                  <c:v>90.78</c:v>
                </c:pt>
                <c:pt idx="280">
                  <c:v>89.39</c:v>
                </c:pt>
                <c:pt idx="281">
                  <c:v>90.01</c:v>
                </c:pt>
                <c:pt idx="282">
                  <c:v>90.24</c:v>
                </c:pt>
                <c:pt idx="283">
                  <c:v>90.32</c:v>
                </c:pt>
                <c:pt idx="284">
                  <c:v>91.09</c:v>
                </c:pt>
                <c:pt idx="285">
                  <c:v>91.25</c:v>
                </c:pt>
                <c:pt idx="286">
                  <c:v>91.32</c:v>
                </c:pt>
                <c:pt idx="287">
                  <c:v>91.17</c:v>
                </c:pt>
                <c:pt idx="288">
                  <c:v>90.63</c:v>
                </c:pt>
                <c:pt idx="289">
                  <c:v>90.08</c:v>
                </c:pt>
                <c:pt idx="290">
                  <c:v>90.86</c:v>
                </c:pt>
                <c:pt idx="291">
                  <c:v>90.16</c:v>
                </c:pt>
                <c:pt idx="292">
                  <c:v>90.39</c:v>
                </c:pt>
                <c:pt idx="293">
                  <c:v>90.63</c:v>
                </c:pt>
                <c:pt idx="294">
                  <c:v>90.94</c:v>
                </c:pt>
                <c:pt idx="295">
                  <c:v>90.86</c:v>
                </c:pt>
                <c:pt idx="296">
                  <c:v>91.25</c:v>
                </c:pt>
                <c:pt idx="297">
                  <c:v>91.4</c:v>
                </c:pt>
                <c:pt idx="298">
                  <c:v>91.25</c:v>
                </c:pt>
                <c:pt idx="299">
                  <c:v>91.48</c:v>
                </c:pt>
                <c:pt idx="300">
                  <c:v>92.18</c:v>
                </c:pt>
                <c:pt idx="301">
                  <c:v>92.72</c:v>
                </c:pt>
                <c:pt idx="302">
                  <c:v>92.8</c:v>
                </c:pt>
                <c:pt idx="303">
                  <c:v>92.88</c:v>
                </c:pt>
                <c:pt idx="304">
                  <c:v>93.19</c:v>
                </c:pt>
                <c:pt idx="305">
                  <c:v>93.19</c:v>
                </c:pt>
                <c:pt idx="306">
                  <c:v>93.19</c:v>
                </c:pt>
                <c:pt idx="307">
                  <c:v>93.19</c:v>
                </c:pt>
                <c:pt idx="308">
                  <c:v>93.19</c:v>
                </c:pt>
                <c:pt idx="309">
                  <c:v>93.19</c:v>
                </c:pt>
                <c:pt idx="310">
                  <c:v>91.48</c:v>
                </c:pt>
                <c:pt idx="311">
                  <c:v>92.25</c:v>
                </c:pt>
                <c:pt idx="312">
                  <c:v>91.48</c:v>
                </c:pt>
                <c:pt idx="313">
                  <c:v>93.03</c:v>
                </c:pt>
                <c:pt idx="314">
                  <c:v>93.03</c:v>
                </c:pt>
                <c:pt idx="315">
                  <c:v>92.72</c:v>
                </c:pt>
                <c:pt idx="316">
                  <c:v>91.87</c:v>
                </c:pt>
                <c:pt idx="317">
                  <c:v>91.79</c:v>
                </c:pt>
                <c:pt idx="318">
                  <c:v>91.01</c:v>
                </c:pt>
                <c:pt idx="319">
                  <c:v>91.63</c:v>
                </c:pt>
                <c:pt idx="320">
                  <c:v>91.79</c:v>
                </c:pt>
                <c:pt idx="321">
                  <c:v>92.02</c:v>
                </c:pt>
                <c:pt idx="322">
                  <c:v>91.48</c:v>
                </c:pt>
                <c:pt idx="323">
                  <c:v>90.08</c:v>
                </c:pt>
                <c:pt idx="324">
                  <c:v>92.8</c:v>
                </c:pt>
                <c:pt idx="325">
                  <c:v>93.57</c:v>
                </c:pt>
                <c:pt idx="326">
                  <c:v>93.11</c:v>
                </c:pt>
                <c:pt idx="327">
                  <c:v>92.88</c:v>
                </c:pt>
                <c:pt idx="328">
                  <c:v>92.95</c:v>
                </c:pt>
                <c:pt idx="329">
                  <c:v>92.95</c:v>
                </c:pt>
                <c:pt idx="330">
                  <c:v>92.95</c:v>
                </c:pt>
                <c:pt idx="331">
                  <c:v>91.48</c:v>
                </c:pt>
                <c:pt idx="332">
                  <c:v>91.63</c:v>
                </c:pt>
                <c:pt idx="333">
                  <c:v>92.49</c:v>
                </c:pt>
                <c:pt idx="334">
                  <c:v>91.87</c:v>
                </c:pt>
                <c:pt idx="335">
                  <c:v>90.78</c:v>
                </c:pt>
                <c:pt idx="336">
                  <c:v>90.86</c:v>
                </c:pt>
                <c:pt idx="337">
                  <c:v>89.85</c:v>
                </c:pt>
                <c:pt idx="338">
                  <c:v>90.47</c:v>
                </c:pt>
                <c:pt idx="339">
                  <c:v>91.4</c:v>
                </c:pt>
                <c:pt idx="340">
                  <c:v>91.4</c:v>
                </c:pt>
                <c:pt idx="341">
                  <c:v>92.41</c:v>
                </c:pt>
                <c:pt idx="342">
                  <c:v>91.79</c:v>
                </c:pt>
                <c:pt idx="343">
                  <c:v>92.41</c:v>
                </c:pt>
                <c:pt idx="344">
                  <c:v>93.65</c:v>
                </c:pt>
                <c:pt idx="345">
                  <c:v>93.88</c:v>
                </c:pt>
                <c:pt idx="346">
                  <c:v>93.88</c:v>
                </c:pt>
                <c:pt idx="347">
                  <c:v>92.72</c:v>
                </c:pt>
                <c:pt idx="348">
                  <c:v>91.79</c:v>
                </c:pt>
                <c:pt idx="349">
                  <c:v>92.1</c:v>
                </c:pt>
                <c:pt idx="350">
                  <c:v>92.02</c:v>
                </c:pt>
                <c:pt idx="351">
                  <c:v>91.4</c:v>
                </c:pt>
                <c:pt idx="352">
                  <c:v>90.63</c:v>
                </c:pt>
                <c:pt idx="353">
                  <c:v>91.09</c:v>
                </c:pt>
                <c:pt idx="354">
                  <c:v>89.54</c:v>
                </c:pt>
                <c:pt idx="355">
                  <c:v>88.84</c:v>
                </c:pt>
                <c:pt idx="356">
                  <c:v>90.39</c:v>
                </c:pt>
                <c:pt idx="357">
                  <c:v>91.87</c:v>
                </c:pt>
                <c:pt idx="358">
                  <c:v>91.87</c:v>
                </c:pt>
                <c:pt idx="359">
                  <c:v>91.94</c:v>
                </c:pt>
                <c:pt idx="360">
                  <c:v>91.56</c:v>
                </c:pt>
                <c:pt idx="361">
                  <c:v>89.62</c:v>
                </c:pt>
                <c:pt idx="362">
                  <c:v>88.61</c:v>
                </c:pt>
                <c:pt idx="363">
                  <c:v>88.38</c:v>
                </c:pt>
                <c:pt idx="364">
                  <c:v>88.61</c:v>
                </c:pt>
                <c:pt idx="365">
                  <c:v>88.61</c:v>
                </c:pt>
                <c:pt idx="366">
                  <c:v>88.15</c:v>
                </c:pt>
                <c:pt idx="367">
                  <c:v>87.45</c:v>
                </c:pt>
                <c:pt idx="368">
                  <c:v>86.52</c:v>
                </c:pt>
                <c:pt idx="369">
                  <c:v>85.9</c:v>
                </c:pt>
                <c:pt idx="370">
                  <c:v>86.29</c:v>
                </c:pt>
                <c:pt idx="371">
                  <c:v>86.21</c:v>
                </c:pt>
                <c:pt idx="372">
                  <c:v>88.15</c:v>
                </c:pt>
                <c:pt idx="373">
                  <c:v>89.08</c:v>
                </c:pt>
                <c:pt idx="374">
                  <c:v>89.08</c:v>
                </c:pt>
                <c:pt idx="375">
                  <c:v>88.84</c:v>
                </c:pt>
                <c:pt idx="376">
                  <c:v>88.77</c:v>
                </c:pt>
                <c:pt idx="377">
                  <c:v>88.22</c:v>
                </c:pt>
                <c:pt idx="378">
                  <c:v>87.68</c:v>
                </c:pt>
                <c:pt idx="379">
                  <c:v>86.91</c:v>
                </c:pt>
                <c:pt idx="380">
                  <c:v>87.76</c:v>
                </c:pt>
                <c:pt idx="381">
                  <c:v>90.16</c:v>
                </c:pt>
                <c:pt idx="382">
                  <c:v>90.01</c:v>
                </c:pt>
                <c:pt idx="383">
                  <c:v>89.62</c:v>
                </c:pt>
                <c:pt idx="384">
                  <c:v>88.84</c:v>
                </c:pt>
                <c:pt idx="385">
                  <c:v>91.4</c:v>
                </c:pt>
                <c:pt idx="386">
                  <c:v>92.33</c:v>
                </c:pt>
                <c:pt idx="387">
                  <c:v>92.72</c:v>
                </c:pt>
                <c:pt idx="388">
                  <c:v>92.41</c:v>
                </c:pt>
                <c:pt idx="389">
                  <c:v>94.58</c:v>
                </c:pt>
                <c:pt idx="390">
                  <c:v>94.43</c:v>
                </c:pt>
                <c:pt idx="391">
                  <c:v>96.6</c:v>
                </c:pt>
                <c:pt idx="392">
                  <c:v>96.52</c:v>
                </c:pt>
                <c:pt idx="393">
                  <c:v>99.15</c:v>
                </c:pt>
                <c:pt idx="394">
                  <c:v>97.68</c:v>
                </c:pt>
                <c:pt idx="395">
                  <c:v>100.16</c:v>
                </c:pt>
                <c:pt idx="396">
                  <c:v>99.54</c:v>
                </c:pt>
                <c:pt idx="397">
                  <c:v>99.15</c:v>
                </c:pt>
                <c:pt idx="398">
                  <c:v>99.39</c:v>
                </c:pt>
                <c:pt idx="399">
                  <c:v>100.63</c:v>
                </c:pt>
                <c:pt idx="400">
                  <c:v>102.8</c:v>
                </c:pt>
                <c:pt idx="401">
                  <c:v>102.95</c:v>
                </c:pt>
                <c:pt idx="402">
                  <c:v>104.66</c:v>
                </c:pt>
                <c:pt idx="403">
                  <c:v>107.22</c:v>
                </c:pt>
                <c:pt idx="404">
                  <c:v>108.46</c:v>
                </c:pt>
                <c:pt idx="405">
                  <c:v>106.29</c:v>
                </c:pt>
                <c:pt idx="406">
                  <c:v>103.57</c:v>
                </c:pt>
                <c:pt idx="407">
                  <c:v>105.05</c:v>
                </c:pt>
                <c:pt idx="408">
                  <c:v>103.65</c:v>
                </c:pt>
                <c:pt idx="409">
                  <c:v>104.97</c:v>
                </c:pt>
                <c:pt idx="410">
                  <c:v>107.06</c:v>
                </c:pt>
                <c:pt idx="411">
                  <c:v>106.13</c:v>
                </c:pt>
                <c:pt idx="412">
                  <c:v>103.88</c:v>
                </c:pt>
                <c:pt idx="413">
                  <c:v>102.88</c:v>
                </c:pt>
                <c:pt idx="414">
                  <c:v>103.81</c:v>
                </c:pt>
                <c:pt idx="415">
                  <c:v>102.95</c:v>
                </c:pt>
                <c:pt idx="416">
                  <c:v>102.18</c:v>
                </c:pt>
                <c:pt idx="417">
                  <c:v>102.95</c:v>
                </c:pt>
                <c:pt idx="418">
                  <c:v>104.12</c:v>
                </c:pt>
                <c:pt idx="419">
                  <c:v>103.65</c:v>
                </c:pt>
                <c:pt idx="420">
                  <c:v>101.48</c:v>
                </c:pt>
                <c:pt idx="421">
                  <c:v>101.17</c:v>
                </c:pt>
                <c:pt idx="422">
                  <c:v>102.26</c:v>
                </c:pt>
                <c:pt idx="423">
                  <c:v>102.1</c:v>
                </c:pt>
                <c:pt idx="424">
                  <c:v>102.8</c:v>
                </c:pt>
                <c:pt idx="425">
                  <c:v>104.12</c:v>
                </c:pt>
                <c:pt idx="426">
                  <c:v>105.51</c:v>
                </c:pt>
                <c:pt idx="427">
                  <c:v>104.89</c:v>
                </c:pt>
                <c:pt idx="428">
                  <c:v>103.88</c:v>
                </c:pt>
                <c:pt idx="429">
                  <c:v>104.12</c:v>
                </c:pt>
                <c:pt idx="430">
                  <c:v>104.27</c:v>
                </c:pt>
                <c:pt idx="431">
                  <c:v>104.5</c:v>
                </c:pt>
                <c:pt idx="432">
                  <c:v>105.74</c:v>
                </c:pt>
                <c:pt idx="433">
                  <c:v>105.82</c:v>
                </c:pt>
                <c:pt idx="434">
                  <c:v>105.43</c:v>
                </c:pt>
                <c:pt idx="435">
                  <c:v>104.97</c:v>
                </c:pt>
                <c:pt idx="436">
                  <c:v>105.28</c:v>
                </c:pt>
                <c:pt idx="437">
                  <c:v>103.88</c:v>
                </c:pt>
                <c:pt idx="438">
                  <c:v>104.12</c:v>
                </c:pt>
                <c:pt idx="439">
                  <c:v>104.5</c:v>
                </c:pt>
                <c:pt idx="440">
                  <c:v>104.19</c:v>
                </c:pt>
                <c:pt idx="441">
                  <c:v>104.12</c:v>
                </c:pt>
                <c:pt idx="442">
                  <c:v>105.05</c:v>
                </c:pt>
                <c:pt idx="443">
                  <c:v>105.2</c:v>
                </c:pt>
                <c:pt idx="444">
                  <c:v>105.67</c:v>
                </c:pt>
                <c:pt idx="445">
                  <c:v>102.57</c:v>
                </c:pt>
                <c:pt idx="446">
                  <c:v>101.17</c:v>
                </c:pt>
                <c:pt idx="447">
                  <c:v>102.1</c:v>
                </c:pt>
                <c:pt idx="448">
                  <c:v>100.4</c:v>
                </c:pt>
                <c:pt idx="449">
                  <c:v>101.17</c:v>
                </c:pt>
                <c:pt idx="450">
                  <c:v>100.24</c:v>
                </c:pt>
                <c:pt idx="451">
                  <c:v>100.71</c:v>
                </c:pt>
                <c:pt idx="452">
                  <c:v>98.84</c:v>
                </c:pt>
                <c:pt idx="453">
                  <c:v>98.69</c:v>
                </c:pt>
                <c:pt idx="454">
                  <c:v>101.02</c:v>
                </c:pt>
                <c:pt idx="455">
                  <c:v>100.32</c:v>
                </c:pt>
                <c:pt idx="456">
                  <c:v>100.01</c:v>
                </c:pt>
                <c:pt idx="457">
                  <c:v>100.01</c:v>
                </c:pt>
                <c:pt idx="458">
                  <c:v>99.54</c:v>
                </c:pt>
                <c:pt idx="459">
                  <c:v>98.69</c:v>
                </c:pt>
                <c:pt idx="460">
                  <c:v>98.61</c:v>
                </c:pt>
                <c:pt idx="461">
                  <c:v>98.53</c:v>
                </c:pt>
                <c:pt idx="462">
                  <c:v>97.76</c:v>
                </c:pt>
                <c:pt idx="463">
                  <c:v>99</c:v>
                </c:pt>
                <c:pt idx="464">
                  <c:v>97.6</c:v>
                </c:pt>
                <c:pt idx="465">
                  <c:v>96.44</c:v>
                </c:pt>
                <c:pt idx="466">
                  <c:v>96.67</c:v>
                </c:pt>
                <c:pt idx="467">
                  <c:v>96.98</c:v>
                </c:pt>
                <c:pt idx="468">
                  <c:v>98.07</c:v>
                </c:pt>
                <c:pt idx="469">
                  <c:v>98.46</c:v>
                </c:pt>
                <c:pt idx="470">
                  <c:v>99.23</c:v>
                </c:pt>
                <c:pt idx="471">
                  <c:v>98.84</c:v>
                </c:pt>
                <c:pt idx="472">
                  <c:v>99.15</c:v>
                </c:pt>
                <c:pt idx="473">
                  <c:v>98.69</c:v>
                </c:pt>
                <c:pt idx="474">
                  <c:v>98.3</c:v>
                </c:pt>
                <c:pt idx="475">
                  <c:v>97.53</c:v>
                </c:pt>
                <c:pt idx="476">
                  <c:v>97.6</c:v>
                </c:pt>
                <c:pt idx="477">
                  <c:v>98.07</c:v>
                </c:pt>
                <c:pt idx="478">
                  <c:v>98.22</c:v>
                </c:pt>
                <c:pt idx="479">
                  <c:v>97.45</c:v>
                </c:pt>
                <c:pt idx="480">
                  <c:v>96.44</c:v>
                </c:pt>
                <c:pt idx="481">
                  <c:v>96.91</c:v>
                </c:pt>
                <c:pt idx="482">
                  <c:v>96.83</c:v>
                </c:pt>
                <c:pt idx="483">
                  <c:v>96.36</c:v>
                </c:pt>
                <c:pt idx="484">
                  <c:v>95.2</c:v>
                </c:pt>
                <c:pt idx="485">
                  <c:v>93.5</c:v>
                </c:pt>
                <c:pt idx="486">
                  <c:v>93.11</c:v>
                </c:pt>
                <c:pt idx="487">
                  <c:v>93.73</c:v>
                </c:pt>
                <c:pt idx="488">
                  <c:v>93.19</c:v>
                </c:pt>
                <c:pt idx="489">
                  <c:v>92.57</c:v>
                </c:pt>
                <c:pt idx="490">
                  <c:v>93.57</c:v>
                </c:pt>
                <c:pt idx="491">
                  <c:v>93.65</c:v>
                </c:pt>
                <c:pt idx="492">
                  <c:v>93.5</c:v>
                </c:pt>
                <c:pt idx="493">
                  <c:v>93.5</c:v>
                </c:pt>
                <c:pt idx="494">
                  <c:v>93.5</c:v>
                </c:pt>
                <c:pt idx="495">
                  <c:v>93.65</c:v>
                </c:pt>
                <c:pt idx="496">
                  <c:v>94.89</c:v>
                </c:pt>
                <c:pt idx="497">
                  <c:v>95.2</c:v>
                </c:pt>
                <c:pt idx="498">
                  <c:v>95.36</c:v>
                </c:pt>
                <c:pt idx="499">
                  <c:v>94.58</c:v>
                </c:pt>
                <c:pt idx="500">
                  <c:v>94.97</c:v>
                </c:pt>
                <c:pt idx="501">
                  <c:v>94.43</c:v>
                </c:pt>
                <c:pt idx="502">
                  <c:v>95.05</c:v>
                </c:pt>
                <c:pt idx="503">
                  <c:v>95.43</c:v>
                </c:pt>
                <c:pt idx="504">
                  <c:v>94.58</c:v>
                </c:pt>
                <c:pt idx="505">
                  <c:v>93.88</c:v>
                </c:pt>
                <c:pt idx="506">
                  <c:v>93.88</c:v>
                </c:pt>
                <c:pt idx="507">
                  <c:v>93.65</c:v>
                </c:pt>
                <c:pt idx="508">
                  <c:v>93.34</c:v>
                </c:pt>
                <c:pt idx="509">
                  <c:v>94.04</c:v>
                </c:pt>
                <c:pt idx="510">
                  <c:v>93.96</c:v>
                </c:pt>
                <c:pt idx="511">
                  <c:v>93.03</c:v>
                </c:pt>
                <c:pt idx="512">
                  <c:v>92.1</c:v>
                </c:pt>
                <c:pt idx="513">
                  <c:v>91.01</c:v>
                </c:pt>
                <c:pt idx="514">
                  <c:v>91.56</c:v>
                </c:pt>
                <c:pt idx="515">
                  <c:v>91.87</c:v>
                </c:pt>
                <c:pt idx="516">
                  <c:v>91.87</c:v>
                </c:pt>
                <c:pt idx="517">
                  <c:v>91.87</c:v>
                </c:pt>
                <c:pt idx="518">
                  <c:v>91.48</c:v>
                </c:pt>
                <c:pt idx="519">
                  <c:v>91.25</c:v>
                </c:pt>
                <c:pt idx="520">
                  <c:v>90.86</c:v>
                </c:pt>
                <c:pt idx="521">
                  <c:v>90.86</c:v>
                </c:pt>
                <c:pt idx="522">
                  <c:v>90.47</c:v>
                </c:pt>
                <c:pt idx="523">
                  <c:v>89.93</c:v>
                </c:pt>
                <c:pt idx="524">
                  <c:v>89.31</c:v>
                </c:pt>
                <c:pt idx="525">
                  <c:v>90.01</c:v>
                </c:pt>
                <c:pt idx="526">
                  <c:v>89.93</c:v>
                </c:pt>
                <c:pt idx="527">
                  <c:v>89.93</c:v>
                </c:pt>
                <c:pt idx="528">
                  <c:v>89.93</c:v>
                </c:pt>
                <c:pt idx="529">
                  <c:v>90.47</c:v>
                </c:pt>
                <c:pt idx="530">
                  <c:v>92.02</c:v>
                </c:pt>
                <c:pt idx="531">
                  <c:v>92.1</c:v>
                </c:pt>
                <c:pt idx="532">
                  <c:v>92.57</c:v>
                </c:pt>
                <c:pt idx="533">
                  <c:v>92.33</c:v>
                </c:pt>
                <c:pt idx="534">
                  <c:v>92.49</c:v>
                </c:pt>
                <c:pt idx="535">
                  <c:v>92.41</c:v>
                </c:pt>
                <c:pt idx="536">
                  <c:v>92.18</c:v>
                </c:pt>
                <c:pt idx="537">
                  <c:v>91.94</c:v>
                </c:pt>
                <c:pt idx="538">
                  <c:v>91.48</c:v>
                </c:pt>
                <c:pt idx="539">
                  <c:v>91.56</c:v>
                </c:pt>
                <c:pt idx="540">
                  <c:v>92.02</c:v>
                </c:pt>
                <c:pt idx="541">
                  <c:v>92.25</c:v>
                </c:pt>
                <c:pt idx="542">
                  <c:v>93.19</c:v>
                </c:pt>
                <c:pt idx="543">
                  <c:v>93.03</c:v>
                </c:pt>
                <c:pt idx="544">
                  <c:v>93.11</c:v>
                </c:pt>
                <c:pt idx="545">
                  <c:v>93.11</c:v>
                </c:pt>
                <c:pt idx="546">
                  <c:v>93.11</c:v>
                </c:pt>
                <c:pt idx="547">
                  <c:v>92.64</c:v>
                </c:pt>
                <c:pt idx="548">
                  <c:v>92.18</c:v>
                </c:pt>
                <c:pt idx="549">
                  <c:v>91.25</c:v>
                </c:pt>
                <c:pt idx="550">
                  <c:v>90.24</c:v>
                </c:pt>
                <c:pt idx="551">
                  <c:v>89.7</c:v>
                </c:pt>
                <c:pt idx="552">
                  <c:v>89.54</c:v>
                </c:pt>
                <c:pt idx="553">
                  <c:v>89.15</c:v>
                </c:pt>
                <c:pt idx="554">
                  <c:v>89.39</c:v>
                </c:pt>
                <c:pt idx="555">
                  <c:v>89.39</c:v>
                </c:pt>
                <c:pt idx="556">
                  <c:v>90.16</c:v>
                </c:pt>
                <c:pt idx="557">
                  <c:v>91.09</c:v>
                </c:pt>
                <c:pt idx="558">
                  <c:v>90.86</c:v>
                </c:pt>
                <c:pt idx="559">
                  <c:v>90.24</c:v>
                </c:pt>
                <c:pt idx="560">
                  <c:v>89.85</c:v>
                </c:pt>
                <c:pt idx="561">
                  <c:v>90.01</c:v>
                </c:pt>
                <c:pt idx="562">
                  <c:v>90.32</c:v>
                </c:pt>
                <c:pt idx="563">
                  <c:v>91.17</c:v>
                </c:pt>
                <c:pt idx="564">
                  <c:v>90.32</c:v>
                </c:pt>
                <c:pt idx="565">
                  <c:v>90.7</c:v>
                </c:pt>
                <c:pt idx="566">
                  <c:v>90.55</c:v>
                </c:pt>
                <c:pt idx="567">
                  <c:v>89.85</c:v>
                </c:pt>
                <c:pt idx="568">
                  <c:v>90.47</c:v>
                </c:pt>
                <c:pt idx="569">
                  <c:v>90.86</c:v>
                </c:pt>
                <c:pt idx="570">
                  <c:v>91.4</c:v>
                </c:pt>
                <c:pt idx="571">
                  <c:v>91.25</c:v>
                </c:pt>
                <c:pt idx="572">
                  <c:v>90.47</c:v>
                </c:pt>
                <c:pt idx="573">
                  <c:v>90.47</c:v>
                </c:pt>
                <c:pt idx="574">
                  <c:v>90.01</c:v>
                </c:pt>
                <c:pt idx="575">
                  <c:v>89.08</c:v>
                </c:pt>
                <c:pt idx="576">
                  <c:v>89.23</c:v>
                </c:pt>
                <c:pt idx="577">
                  <c:v>89.85</c:v>
                </c:pt>
                <c:pt idx="578">
                  <c:v>90.47</c:v>
                </c:pt>
                <c:pt idx="579">
                  <c:v>90.16</c:v>
                </c:pt>
                <c:pt idx="580">
                  <c:v>89.85</c:v>
                </c:pt>
                <c:pt idx="581">
                  <c:v>90.39</c:v>
                </c:pt>
                <c:pt idx="582">
                  <c:v>90.63</c:v>
                </c:pt>
                <c:pt idx="583">
                  <c:v>88.15</c:v>
                </c:pt>
                <c:pt idx="584">
                  <c:v>88.15</c:v>
                </c:pt>
                <c:pt idx="585">
                  <c:v>88.15</c:v>
                </c:pt>
                <c:pt idx="586">
                  <c:v>86.36</c:v>
                </c:pt>
                <c:pt idx="587">
                  <c:v>86.44</c:v>
                </c:pt>
                <c:pt idx="588">
                  <c:v>85.9</c:v>
                </c:pt>
                <c:pt idx="589">
                  <c:v>85.59</c:v>
                </c:pt>
                <c:pt idx="590">
                  <c:v>85.9</c:v>
                </c:pt>
                <c:pt idx="591">
                  <c:v>86.36</c:v>
                </c:pt>
                <c:pt idx="592">
                  <c:v>86.21</c:v>
                </c:pt>
                <c:pt idx="593">
                  <c:v>86.6</c:v>
                </c:pt>
                <c:pt idx="594">
                  <c:v>87.14</c:v>
                </c:pt>
                <c:pt idx="595">
                  <c:v>86.05</c:v>
                </c:pt>
                <c:pt idx="596">
                  <c:v>87.22</c:v>
                </c:pt>
                <c:pt idx="597">
                  <c:v>87.53</c:v>
                </c:pt>
                <c:pt idx="598">
                  <c:v>87.6</c:v>
                </c:pt>
                <c:pt idx="599">
                  <c:v>87.99</c:v>
                </c:pt>
                <c:pt idx="600">
                  <c:v>87.37</c:v>
                </c:pt>
                <c:pt idx="601">
                  <c:v>86.75</c:v>
                </c:pt>
                <c:pt idx="602">
                  <c:v>86.6</c:v>
                </c:pt>
                <c:pt idx="603">
                  <c:v>87.53</c:v>
                </c:pt>
                <c:pt idx="604">
                  <c:v>87.45</c:v>
                </c:pt>
                <c:pt idx="605">
                  <c:v>89.54</c:v>
                </c:pt>
                <c:pt idx="606">
                  <c:v>89.93</c:v>
                </c:pt>
                <c:pt idx="607">
                  <c:v>89.93</c:v>
                </c:pt>
                <c:pt idx="608">
                  <c:v>87.91</c:v>
                </c:pt>
                <c:pt idx="609">
                  <c:v>87.91</c:v>
                </c:pt>
                <c:pt idx="610">
                  <c:v>86.91</c:v>
                </c:pt>
                <c:pt idx="611">
                  <c:v>87.22</c:v>
                </c:pt>
                <c:pt idx="612">
                  <c:v>88.61</c:v>
                </c:pt>
                <c:pt idx="613">
                  <c:v>88.61</c:v>
                </c:pt>
                <c:pt idx="614">
                  <c:v>87.37</c:v>
                </c:pt>
                <c:pt idx="615">
                  <c:v>88.53</c:v>
                </c:pt>
                <c:pt idx="616">
                  <c:v>88.15</c:v>
                </c:pt>
                <c:pt idx="617">
                  <c:v>87.6</c:v>
                </c:pt>
                <c:pt idx="618">
                  <c:v>87.37</c:v>
                </c:pt>
                <c:pt idx="619">
                  <c:v>88.07</c:v>
                </c:pt>
                <c:pt idx="620">
                  <c:v>88.07</c:v>
                </c:pt>
                <c:pt idx="621">
                  <c:v>88.3</c:v>
                </c:pt>
                <c:pt idx="622">
                  <c:v>88.77</c:v>
                </c:pt>
                <c:pt idx="623">
                  <c:v>88.84</c:v>
                </c:pt>
                <c:pt idx="624">
                  <c:v>87.84</c:v>
                </c:pt>
                <c:pt idx="625">
                  <c:v>87.76</c:v>
                </c:pt>
                <c:pt idx="626">
                  <c:v>88.61</c:v>
                </c:pt>
                <c:pt idx="627">
                  <c:v>88.53</c:v>
                </c:pt>
                <c:pt idx="628">
                  <c:v>87.91</c:v>
                </c:pt>
                <c:pt idx="629">
                  <c:v>88.69</c:v>
                </c:pt>
                <c:pt idx="630">
                  <c:v>89.15</c:v>
                </c:pt>
                <c:pt idx="631">
                  <c:v>89.08</c:v>
                </c:pt>
                <c:pt idx="632">
                  <c:v>89.15</c:v>
                </c:pt>
                <c:pt idx="633">
                  <c:v>89.31</c:v>
                </c:pt>
                <c:pt idx="634">
                  <c:v>89.15</c:v>
                </c:pt>
                <c:pt idx="635">
                  <c:v>88.46</c:v>
                </c:pt>
                <c:pt idx="636">
                  <c:v>89.31</c:v>
                </c:pt>
                <c:pt idx="637">
                  <c:v>88.53</c:v>
                </c:pt>
                <c:pt idx="638">
                  <c:v>87.6</c:v>
                </c:pt>
                <c:pt idx="639">
                  <c:v>87.76</c:v>
                </c:pt>
                <c:pt idx="640">
                  <c:v>88.15</c:v>
                </c:pt>
                <c:pt idx="641">
                  <c:v>88.22</c:v>
                </c:pt>
                <c:pt idx="642">
                  <c:v>89.15</c:v>
                </c:pt>
                <c:pt idx="643">
                  <c:v>87.6</c:v>
                </c:pt>
                <c:pt idx="644">
                  <c:v>87.6</c:v>
                </c:pt>
                <c:pt idx="645">
                  <c:v>87.53</c:v>
                </c:pt>
                <c:pt idx="646">
                  <c:v>87.84</c:v>
                </c:pt>
                <c:pt idx="647">
                  <c:v>87.99</c:v>
                </c:pt>
                <c:pt idx="648">
                  <c:v>88.77</c:v>
                </c:pt>
                <c:pt idx="649">
                  <c:v>89.54</c:v>
                </c:pt>
                <c:pt idx="650">
                  <c:v>82.72</c:v>
                </c:pt>
                <c:pt idx="651">
                  <c:v>83.11</c:v>
                </c:pt>
                <c:pt idx="652">
                  <c:v>83.03</c:v>
                </c:pt>
                <c:pt idx="653">
                  <c:v>83.03</c:v>
                </c:pt>
                <c:pt idx="654">
                  <c:v>82.41</c:v>
                </c:pt>
                <c:pt idx="655">
                  <c:v>83.26</c:v>
                </c:pt>
                <c:pt idx="656">
                  <c:v>84.42</c:v>
                </c:pt>
                <c:pt idx="657">
                  <c:v>84.35</c:v>
                </c:pt>
                <c:pt idx="658">
                  <c:v>85.12</c:v>
                </c:pt>
                <c:pt idx="659">
                  <c:v>83.42</c:v>
                </c:pt>
                <c:pt idx="660">
                  <c:v>84.04</c:v>
                </c:pt>
                <c:pt idx="661">
                  <c:v>85.2</c:v>
                </c:pt>
                <c:pt idx="662">
                  <c:v>85.36</c:v>
                </c:pt>
                <c:pt idx="663">
                  <c:v>85.67</c:v>
                </c:pt>
                <c:pt idx="664">
                  <c:v>86.13</c:v>
                </c:pt>
                <c:pt idx="665">
                  <c:v>87.29</c:v>
                </c:pt>
                <c:pt idx="666">
                  <c:v>85.74</c:v>
                </c:pt>
                <c:pt idx="667">
                  <c:v>83.49</c:v>
                </c:pt>
                <c:pt idx="668">
                  <c:v>82.18</c:v>
                </c:pt>
                <c:pt idx="669">
                  <c:v>81.25</c:v>
                </c:pt>
                <c:pt idx="670">
                  <c:v>81.63</c:v>
                </c:pt>
                <c:pt idx="671">
                  <c:v>81.25</c:v>
                </c:pt>
                <c:pt idx="672">
                  <c:v>81.790000000000006</c:v>
                </c:pt>
                <c:pt idx="673">
                  <c:v>77.989999999999995</c:v>
                </c:pt>
                <c:pt idx="674">
                  <c:v>77.290000000000006</c:v>
                </c:pt>
                <c:pt idx="675">
                  <c:v>76.98</c:v>
                </c:pt>
                <c:pt idx="676">
                  <c:v>76.59</c:v>
                </c:pt>
                <c:pt idx="677">
                  <c:v>77.14</c:v>
                </c:pt>
                <c:pt idx="678">
                  <c:v>78.22</c:v>
                </c:pt>
                <c:pt idx="679">
                  <c:v>78.069999999999993</c:v>
                </c:pt>
                <c:pt idx="680">
                  <c:v>79.31</c:v>
                </c:pt>
                <c:pt idx="681">
                  <c:v>78.459999999999994</c:v>
                </c:pt>
                <c:pt idx="682">
                  <c:v>79.31</c:v>
                </c:pt>
                <c:pt idx="683">
                  <c:v>79.77</c:v>
                </c:pt>
                <c:pt idx="684">
                  <c:v>79.540000000000006</c:v>
                </c:pt>
                <c:pt idx="685">
                  <c:v>80.63</c:v>
                </c:pt>
                <c:pt idx="686">
                  <c:v>79.7</c:v>
                </c:pt>
                <c:pt idx="687">
                  <c:v>80.239999999999995</c:v>
                </c:pt>
                <c:pt idx="688">
                  <c:v>79.39</c:v>
                </c:pt>
                <c:pt idx="689">
                  <c:v>80.78</c:v>
                </c:pt>
                <c:pt idx="690">
                  <c:v>83.18</c:v>
                </c:pt>
                <c:pt idx="691">
                  <c:v>82.41</c:v>
                </c:pt>
                <c:pt idx="692">
                  <c:v>83.11</c:v>
                </c:pt>
                <c:pt idx="693">
                  <c:v>82.8</c:v>
                </c:pt>
                <c:pt idx="694">
                  <c:v>82.56</c:v>
                </c:pt>
                <c:pt idx="695">
                  <c:v>79.930000000000007</c:v>
                </c:pt>
                <c:pt idx="696">
                  <c:v>80.7</c:v>
                </c:pt>
                <c:pt idx="697">
                  <c:v>79.7</c:v>
                </c:pt>
                <c:pt idx="698">
                  <c:v>79.930000000000007</c:v>
                </c:pt>
                <c:pt idx="699">
                  <c:v>80.47</c:v>
                </c:pt>
                <c:pt idx="700">
                  <c:v>80.08</c:v>
                </c:pt>
                <c:pt idx="701">
                  <c:v>80.16</c:v>
                </c:pt>
                <c:pt idx="702">
                  <c:v>80.55</c:v>
                </c:pt>
                <c:pt idx="703">
                  <c:v>81.56</c:v>
                </c:pt>
                <c:pt idx="704">
                  <c:v>80.86</c:v>
                </c:pt>
                <c:pt idx="705">
                  <c:v>80.239999999999995</c:v>
                </c:pt>
                <c:pt idx="706">
                  <c:v>79.23</c:v>
                </c:pt>
                <c:pt idx="707">
                  <c:v>79.39</c:v>
                </c:pt>
                <c:pt idx="708">
                  <c:v>79.39</c:v>
                </c:pt>
                <c:pt idx="709">
                  <c:v>78.53</c:v>
                </c:pt>
                <c:pt idx="710">
                  <c:v>78.61</c:v>
                </c:pt>
                <c:pt idx="711">
                  <c:v>78.84</c:v>
                </c:pt>
                <c:pt idx="712">
                  <c:v>79.39</c:v>
                </c:pt>
                <c:pt idx="713">
                  <c:v>79.150000000000006</c:v>
                </c:pt>
                <c:pt idx="714">
                  <c:v>79.08</c:v>
                </c:pt>
                <c:pt idx="715">
                  <c:v>78.150000000000006</c:v>
                </c:pt>
                <c:pt idx="716">
                  <c:v>77.84</c:v>
                </c:pt>
                <c:pt idx="717">
                  <c:v>78.38</c:v>
                </c:pt>
                <c:pt idx="718">
                  <c:v>78.38</c:v>
                </c:pt>
                <c:pt idx="719">
                  <c:v>79</c:v>
                </c:pt>
                <c:pt idx="720">
                  <c:v>79.459999999999994</c:v>
                </c:pt>
                <c:pt idx="721">
                  <c:v>79.150000000000006</c:v>
                </c:pt>
                <c:pt idx="722">
                  <c:v>79</c:v>
                </c:pt>
                <c:pt idx="723">
                  <c:v>78.92</c:v>
                </c:pt>
                <c:pt idx="724">
                  <c:v>78.61</c:v>
                </c:pt>
                <c:pt idx="725">
                  <c:v>78.92</c:v>
                </c:pt>
                <c:pt idx="726">
                  <c:v>78.69</c:v>
                </c:pt>
                <c:pt idx="727">
                  <c:v>78.69</c:v>
                </c:pt>
                <c:pt idx="728">
                  <c:v>79.23</c:v>
                </c:pt>
                <c:pt idx="729">
                  <c:v>79.23</c:v>
                </c:pt>
                <c:pt idx="730">
                  <c:v>79.31</c:v>
                </c:pt>
                <c:pt idx="731">
                  <c:v>79.31</c:v>
                </c:pt>
                <c:pt idx="732">
                  <c:v>79.540000000000006</c:v>
                </c:pt>
                <c:pt idx="733">
                  <c:v>79.459999999999994</c:v>
                </c:pt>
                <c:pt idx="734">
                  <c:v>79.150000000000006</c:v>
                </c:pt>
                <c:pt idx="735">
                  <c:v>77.91</c:v>
                </c:pt>
                <c:pt idx="736">
                  <c:v>77.760000000000005</c:v>
                </c:pt>
                <c:pt idx="737">
                  <c:v>77.84</c:v>
                </c:pt>
                <c:pt idx="738">
                  <c:v>77.06</c:v>
                </c:pt>
                <c:pt idx="739">
                  <c:v>76.59</c:v>
                </c:pt>
                <c:pt idx="740">
                  <c:v>76.52</c:v>
                </c:pt>
                <c:pt idx="741">
                  <c:v>76.28</c:v>
                </c:pt>
                <c:pt idx="742">
                  <c:v>76.13</c:v>
                </c:pt>
                <c:pt idx="743">
                  <c:v>76.52</c:v>
                </c:pt>
                <c:pt idx="744">
                  <c:v>77.599999999999994</c:v>
                </c:pt>
                <c:pt idx="745">
                  <c:v>77.680000000000007</c:v>
                </c:pt>
                <c:pt idx="746">
                  <c:v>78.459999999999994</c:v>
                </c:pt>
                <c:pt idx="747">
                  <c:v>78.069999999999993</c:v>
                </c:pt>
                <c:pt idx="748">
                  <c:v>77.91</c:v>
                </c:pt>
                <c:pt idx="749">
                  <c:v>77.22</c:v>
                </c:pt>
                <c:pt idx="750">
                  <c:v>77.45</c:v>
                </c:pt>
                <c:pt idx="751">
                  <c:v>77.14</c:v>
                </c:pt>
                <c:pt idx="752">
                  <c:v>77.22</c:v>
                </c:pt>
                <c:pt idx="753">
                  <c:v>77.91</c:v>
                </c:pt>
                <c:pt idx="754">
                  <c:v>78.53</c:v>
                </c:pt>
                <c:pt idx="755">
                  <c:v>79</c:v>
                </c:pt>
                <c:pt idx="756">
                  <c:v>79.31</c:v>
                </c:pt>
                <c:pt idx="757">
                  <c:v>79</c:v>
                </c:pt>
                <c:pt idx="758">
                  <c:v>79.08</c:v>
                </c:pt>
                <c:pt idx="759">
                  <c:v>79.77</c:v>
                </c:pt>
                <c:pt idx="760">
                  <c:v>78.61</c:v>
                </c:pt>
                <c:pt idx="761">
                  <c:v>78.84</c:v>
                </c:pt>
                <c:pt idx="762">
                  <c:v>78.92</c:v>
                </c:pt>
                <c:pt idx="763">
                  <c:v>78.38</c:v>
                </c:pt>
                <c:pt idx="764">
                  <c:v>78.53</c:v>
                </c:pt>
                <c:pt idx="765">
                  <c:v>79.08</c:v>
                </c:pt>
                <c:pt idx="766">
                  <c:v>79.31</c:v>
                </c:pt>
                <c:pt idx="767">
                  <c:v>79.31</c:v>
                </c:pt>
                <c:pt idx="768">
                  <c:v>78.77</c:v>
                </c:pt>
                <c:pt idx="769">
                  <c:v>78.84</c:v>
                </c:pt>
                <c:pt idx="770">
                  <c:v>79</c:v>
                </c:pt>
                <c:pt idx="771">
                  <c:v>79.08</c:v>
                </c:pt>
                <c:pt idx="772">
                  <c:v>78.53</c:v>
                </c:pt>
                <c:pt idx="773">
                  <c:v>78.77</c:v>
                </c:pt>
                <c:pt idx="774">
                  <c:v>79.459999999999994</c:v>
                </c:pt>
                <c:pt idx="775">
                  <c:v>79.150000000000006</c:v>
                </c:pt>
                <c:pt idx="776">
                  <c:v>79.23</c:v>
                </c:pt>
                <c:pt idx="777">
                  <c:v>79.23</c:v>
                </c:pt>
                <c:pt idx="778">
                  <c:v>79.23</c:v>
                </c:pt>
                <c:pt idx="779">
                  <c:v>79.08</c:v>
                </c:pt>
                <c:pt idx="780">
                  <c:v>78.77</c:v>
                </c:pt>
                <c:pt idx="781">
                  <c:v>77.91</c:v>
                </c:pt>
                <c:pt idx="782">
                  <c:v>77.91</c:v>
                </c:pt>
                <c:pt idx="783">
                  <c:v>75.97</c:v>
                </c:pt>
                <c:pt idx="784">
                  <c:v>76.67</c:v>
                </c:pt>
                <c:pt idx="785">
                  <c:v>77.37</c:v>
                </c:pt>
                <c:pt idx="786">
                  <c:v>77.14</c:v>
                </c:pt>
                <c:pt idx="787">
                  <c:v>76.900000000000006</c:v>
                </c:pt>
                <c:pt idx="788">
                  <c:v>76.67</c:v>
                </c:pt>
                <c:pt idx="789">
                  <c:v>77.22</c:v>
                </c:pt>
                <c:pt idx="790">
                  <c:v>77.53</c:v>
                </c:pt>
                <c:pt idx="791">
                  <c:v>77.989999999999995</c:v>
                </c:pt>
                <c:pt idx="792">
                  <c:v>77.760000000000005</c:v>
                </c:pt>
                <c:pt idx="793">
                  <c:v>77.91</c:v>
                </c:pt>
                <c:pt idx="794">
                  <c:v>77.84</c:v>
                </c:pt>
                <c:pt idx="795">
                  <c:v>77.760000000000005</c:v>
                </c:pt>
                <c:pt idx="796">
                  <c:v>76.59</c:v>
                </c:pt>
                <c:pt idx="797">
                  <c:v>76.67</c:v>
                </c:pt>
                <c:pt idx="798">
                  <c:v>77.06</c:v>
                </c:pt>
                <c:pt idx="799">
                  <c:v>77.290000000000006</c:v>
                </c:pt>
                <c:pt idx="800">
                  <c:v>77.680000000000007</c:v>
                </c:pt>
                <c:pt idx="801">
                  <c:v>77.680000000000007</c:v>
                </c:pt>
                <c:pt idx="802">
                  <c:v>77.22</c:v>
                </c:pt>
                <c:pt idx="803">
                  <c:v>77.84</c:v>
                </c:pt>
                <c:pt idx="804">
                  <c:v>78.53</c:v>
                </c:pt>
                <c:pt idx="805">
                  <c:v>80.010000000000005</c:v>
                </c:pt>
                <c:pt idx="806">
                  <c:v>81.010000000000005</c:v>
                </c:pt>
                <c:pt idx="807">
                  <c:v>81.56</c:v>
                </c:pt>
                <c:pt idx="808">
                  <c:v>81.400000000000006</c:v>
                </c:pt>
                <c:pt idx="809">
                  <c:v>81.48</c:v>
                </c:pt>
                <c:pt idx="810">
                  <c:v>81.48</c:v>
                </c:pt>
                <c:pt idx="811">
                  <c:v>81.87</c:v>
                </c:pt>
                <c:pt idx="812">
                  <c:v>81.87</c:v>
                </c:pt>
                <c:pt idx="813">
                  <c:v>82.56</c:v>
                </c:pt>
                <c:pt idx="814">
                  <c:v>82.56</c:v>
                </c:pt>
                <c:pt idx="815">
                  <c:v>82.64</c:v>
                </c:pt>
                <c:pt idx="816">
                  <c:v>84.42</c:v>
                </c:pt>
                <c:pt idx="817">
                  <c:v>85.82</c:v>
                </c:pt>
                <c:pt idx="818">
                  <c:v>85.74</c:v>
                </c:pt>
                <c:pt idx="819">
                  <c:v>86.05</c:v>
                </c:pt>
                <c:pt idx="820">
                  <c:v>87.29</c:v>
                </c:pt>
                <c:pt idx="821">
                  <c:v>87.53</c:v>
                </c:pt>
                <c:pt idx="822">
                  <c:v>87.45</c:v>
                </c:pt>
                <c:pt idx="823">
                  <c:v>87.14</c:v>
                </c:pt>
                <c:pt idx="824">
                  <c:v>87.68</c:v>
                </c:pt>
                <c:pt idx="825">
                  <c:v>88.77</c:v>
                </c:pt>
                <c:pt idx="826">
                  <c:v>89</c:v>
                </c:pt>
                <c:pt idx="827">
                  <c:v>90.08</c:v>
                </c:pt>
                <c:pt idx="828">
                  <c:v>90.24</c:v>
                </c:pt>
                <c:pt idx="829">
                  <c:v>90.94</c:v>
                </c:pt>
                <c:pt idx="830">
                  <c:v>90.32</c:v>
                </c:pt>
                <c:pt idx="831">
                  <c:v>90.7</c:v>
                </c:pt>
                <c:pt idx="832">
                  <c:v>90.24</c:v>
                </c:pt>
                <c:pt idx="833">
                  <c:v>90.55</c:v>
                </c:pt>
                <c:pt idx="834">
                  <c:v>90.01</c:v>
                </c:pt>
                <c:pt idx="835">
                  <c:v>89.23</c:v>
                </c:pt>
                <c:pt idx="836">
                  <c:v>90.16</c:v>
                </c:pt>
                <c:pt idx="837">
                  <c:v>90.55</c:v>
                </c:pt>
                <c:pt idx="838">
                  <c:v>89.39</c:v>
                </c:pt>
                <c:pt idx="839">
                  <c:v>88.22</c:v>
                </c:pt>
                <c:pt idx="840">
                  <c:v>89.54</c:v>
                </c:pt>
                <c:pt idx="841">
                  <c:v>89.46</c:v>
                </c:pt>
                <c:pt idx="842">
                  <c:v>89.7</c:v>
                </c:pt>
                <c:pt idx="843">
                  <c:v>90.01</c:v>
                </c:pt>
                <c:pt idx="844">
                  <c:v>90.24</c:v>
                </c:pt>
                <c:pt idx="845">
                  <c:v>90.78</c:v>
                </c:pt>
                <c:pt idx="846">
                  <c:v>90.63</c:v>
                </c:pt>
                <c:pt idx="847">
                  <c:v>89.54</c:v>
                </c:pt>
                <c:pt idx="848">
                  <c:v>90.08</c:v>
                </c:pt>
                <c:pt idx="849">
                  <c:v>90.86</c:v>
                </c:pt>
                <c:pt idx="850">
                  <c:v>91.09</c:v>
                </c:pt>
                <c:pt idx="851">
                  <c:v>92.02</c:v>
                </c:pt>
                <c:pt idx="852">
                  <c:v>92.25</c:v>
                </c:pt>
                <c:pt idx="853">
                  <c:v>92.33</c:v>
                </c:pt>
                <c:pt idx="854">
                  <c:v>91.56</c:v>
                </c:pt>
                <c:pt idx="855">
                  <c:v>92.41</c:v>
                </c:pt>
                <c:pt idx="856">
                  <c:v>92.57</c:v>
                </c:pt>
                <c:pt idx="857">
                  <c:v>92.1</c:v>
                </c:pt>
                <c:pt idx="858">
                  <c:v>92.64</c:v>
                </c:pt>
                <c:pt idx="859">
                  <c:v>92.64</c:v>
                </c:pt>
                <c:pt idx="860">
                  <c:v>92.64</c:v>
                </c:pt>
                <c:pt idx="861">
                  <c:v>92.49</c:v>
                </c:pt>
                <c:pt idx="862">
                  <c:v>92.95</c:v>
                </c:pt>
                <c:pt idx="863">
                  <c:v>92.95</c:v>
                </c:pt>
                <c:pt idx="864">
                  <c:v>93.81</c:v>
                </c:pt>
                <c:pt idx="865">
                  <c:v>93.81</c:v>
                </c:pt>
                <c:pt idx="866">
                  <c:v>94.89</c:v>
                </c:pt>
                <c:pt idx="867">
                  <c:v>95.12</c:v>
                </c:pt>
                <c:pt idx="868">
                  <c:v>95.12</c:v>
                </c:pt>
                <c:pt idx="869">
                  <c:v>93.19</c:v>
                </c:pt>
                <c:pt idx="870">
                  <c:v>93.5</c:v>
                </c:pt>
                <c:pt idx="871">
                  <c:v>93.5</c:v>
                </c:pt>
                <c:pt idx="872">
                  <c:v>93.03</c:v>
                </c:pt>
                <c:pt idx="873">
                  <c:v>93.11</c:v>
                </c:pt>
                <c:pt idx="874">
                  <c:v>92.1</c:v>
                </c:pt>
                <c:pt idx="875">
                  <c:v>91.63</c:v>
                </c:pt>
                <c:pt idx="876">
                  <c:v>92.25</c:v>
                </c:pt>
                <c:pt idx="877">
                  <c:v>91.87</c:v>
                </c:pt>
                <c:pt idx="878">
                  <c:v>91.94</c:v>
                </c:pt>
                <c:pt idx="879">
                  <c:v>90.78</c:v>
                </c:pt>
                <c:pt idx="880">
                  <c:v>91.09</c:v>
                </c:pt>
                <c:pt idx="881">
                  <c:v>90.78</c:v>
                </c:pt>
                <c:pt idx="882">
                  <c:v>91.25</c:v>
                </c:pt>
                <c:pt idx="883">
                  <c:v>91.48</c:v>
                </c:pt>
                <c:pt idx="884">
                  <c:v>91.56</c:v>
                </c:pt>
                <c:pt idx="885">
                  <c:v>91.48</c:v>
                </c:pt>
                <c:pt idx="886">
                  <c:v>90.39</c:v>
                </c:pt>
                <c:pt idx="887">
                  <c:v>90.16</c:v>
                </c:pt>
                <c:pt idx="888">
                  <c:v>90.16</c:v>
                </c:pt>
                <c:pt idx="889">
                  <c:v>90.16</c:v>
                </c:pt>
                <c:pt idx="890">
                  <c:v>89.93</c:v>
                </c:pt>
                <c:pt idx="891">
                  <c:v>89</c:v>
                </c:pt>
                <c:pt idx="892">
                  <c:v>88.92</c:v>
                </c:pt>
                <c:pt idx="893">
                  <c:v>88.22</c:v>
                </c:pt>
                <c:pt idx="894">
                  <c:v>88.61</c:v>
                </c:pt>
                <c:pt idx="895">
                  <c:v>88.61</c:v>
                </c:pt>
                <c:pt idx="896">
                  <c:v>87.91</c:v>
                </c:pt>
                <c:pt idx="897">
                  <c:v>87.68</c:v>
                </c:pt>
                <c:pt idx="898">
                  <c:v>86.98</c:v>
                </c:pt>
                <c:pt idx="899">
                  <c:v>87.53</c:v>
                </c:pt>
                <c:pt idx="900">
                  <c:v>87.06</c:v>
                </c:pt>
                <c:pt idx="901">
                  <c:v>85.98</c:v>
                </c:pt>
                <c:pt idx="902">
                  <c:v>86.6</c:v>
                </c:pt>
                <c:pt idx="903">
                  <c:v>86.67</c:v>
                </c:pt>
                <c:pt idx="904">
                  <c:v>87.45</c:v>
                </c:pt>
                <c:pt idx="905">
                  <c:v>87.14</c:v>
                </c:pt>
                <c:pt idx="906">
                  <c:v>86.36</c:v>
                </c:pt>
                <c:pt idx="907">
                  <c:v>87.14</c:v>
                </c:pt>
                <c:pt idx="908">
                  <c:v>87.76</c:v>
                </c:pt>
                <c:pt idx="909">
                  <c:v>87.53</c:v>
                </c:pt>
                <c:pt idx="910">
                  <c:v>86.21</c:v>
                </c:pt>
                <c:pt idx="911">
                  <c:v>84.11</c:v>
                </c:pt>
                <c:pt idx="912">
                  <c:v>83.8</c:v>
                </c:pt>
                <c:pt idx="913">
                  <c:v>83.26</c:v>
                </c:pt>
                <c:pt idx="914">
                  <c:v>83.26</c:v>
                </c:pt>
                <c:pt idx="915">
                  <c:v>82.02</c:v>
                </c:pt>
                <c:pt idx="916">
                  <c:v>81.63</c:v>
                </c:pt>
                <c:pt idx="917">
                  <c:v>81.25</c:v>
                </c:pt>
                <c:pt idx="918">
                  <c:v>79.930000000000007</c:v>
                </c:pt>
                <c:pt idx="919">
                  <c:v>78.61</c:v>
                </c:pt>
                <c:pt idx="920">
                  <c:v>79.08</c:v>
                </c:pt>
                <c:pt idx="921">
                  <c:v>78.150000000000006</c:v>
                </c:pt>
                <c:pt idx="922">
                  <c:v>78.459999999999994</c:v>
                </c:pt>
                <c:pt idx="923">
                  <c:v>78.459999999999994</c:v>
                </c:pt>
                <c:pt idx="924">
                  <c:v>78.69</c:v>
                </c:pt>
                <c:pt idx="925">
                  <c:v>78.77</c:v>
                </c:pt>
                <c:pt idx="926">
                  <c:v>78.38</c:v>
                </c:pt>
                <c:pt idx="927">
                  <c:v>79.540000000000006</c:v>
                </c:pt>
                <c:pt idx="928">
                  <c:v>80.010000000000005</c:v>
                </c:pt>
                <c:pt idx="929">
                  <c:v>80.47</c:v>
                </c:pt>
                <c:pt idx="930">
                  <c:v>81.09</c:v>
                </c:pt>
                <c:pt idx="931">
                  <c:v>80.319999999999993</c:v>
                </c:pt>
                <c:pt idx="932">
                  <c:v>80.239999999999995</c:v>
                </c:pt>
                <c:pt idx="933">
                  <c:v>81.319999999999993</c:v>
                </c:pt>
                <c:pt idx="934">
                  <c:v>78.3</c:v>
                </c:pt>
                <c:pt idx="935">
                  <c:v>78.459999999999994</c:v>
                </c:pt>
                <c:pt idx="936">
                  <c:v>78.069999999999993</c:v>
                </c:pt>
                <c:pt idx="937">
                  <c:v>78.84</c:v>
                </c:pt>
                <c:pt idx="938">
                  <c:v>78.150000000000006</c:v>
                </c:pt>
                <c:pt idx="939">
                  <c:v>77.989999999999995</c:v>
                </c:pt>
                <c:pt idx="940">
                  <c:v>78.38</c:v>
                </c:pt>
                <c:pt idx="941">
                  <c:v>77.760000000000005</c:v>
                </c:pt>
                <c:pt idx="942">
                  <c:v>77.53</c:v>
                </c:pt>
                <c:pt idx="943">
                  <c:v>78.069999999999993</c:v>
                </c:pt>
                <c:pt idx="944">
                  <c:v>79</c:v>
                </c:pt>
                <c:pt idx="945">
                  <c:v>79</c:v>
                </c:pt>
                <c:pt idx="946">
                  <c:v>78.84</c:v>
                </c:pt>
                <c:pt idx="947">
                  <c:v>78.92</c:v>
                </c:pt>
                <c:pt idx="948">
                  <c:v>79.7</c:v>
                </c:pt>
                <c:pt idx="949">
                  <c:v>80.7</c:v>
                </c:pt>
                <c:pt idx="950">
                  <c:v>79.08</c:v>
                </c:pt>
                <c:pt idx="951">
                  <c:v>78.61</c:v>
                </c:pt>
                <c:pt idx="952">
                  <c:v>79.77</c:v>
                </c:pt>
                <c:pt idx="953">
                  <c:v>80.55</c:v>
                </c:pt>
                <c:pt idx="954">
                  <c:v>80.86</c:v>
                </c:pt>
                <c:pt idx="955">
                  <c:v>77.760000000000005</c:v>
                </c:pt>
                <c:pt idx="956">
                  <c:v>78.61</c:v>
                </c:pt>
                <c:pt idx="957">
                  <c:v>76.98</c:v>
                </c:pt>
                <c:pt idx="958">
                  <c:v>76.44</c:v>
                </c:pt>
                <c:pt idx="959">
                  <c:v>76.59</c:v>
                </c:pt>
                <c:pt idx="960">
                  <c:v>75.739999999999995</c:v>
                </c:pt>
                <c:pt idx="961">
                  <c:v>75.28</c:v>
                </c:pt>
                <c:pt idx="962">
                  <c:v>74.42</c:v>
                </c:pt>
                <c:pt idx="963">
                  <c:v>73.650000000000006</c:v>
                </c:pt>
                <c:pt idx="964">
                  <c:v>73.42</c:v>
                </c:pt>
                <c:pt idx="965">
                  <c:v>73.260000000000005</c:v>
                </c:pt>
                <c:pt idx="966">
                  <c:v>73.34</c:v>
                </c:pt>
                <c:pt idx="967">
                  <c:v>73.42</c:v>
                </c:pt>
                <c:pt idx="968">
                  <c:v>72.64</c:v>
                </c:pt>
                <c:pt idx="969">
                  <c:v>71.87</c:v>
                </c:pt>
                <c:pt idx="970">
                  <c:v>71.87</c:v>
                </c:pt>
                <c:pt idx="971">
                  <c:v>71.790000000000006</c:v>
                </c:pt>
                <c:pt idx="972">
                  <c:v>72.72</c:v>
                </c:pt>
                <c:pt idx="973">
                  <c:v>71.87</c:v>
                </c:pt>
                <c:pt idx="974">
                  <c:v>71.94</c:v>
                </c:pt>
                <c:pt idx="975">
                  <c:v>72.64</c:v>
                </c:pt>
                <c:pt idx="976">
                  <c:v>72.33</c:v>
                </c:pt>
                <c:pt idx="977">
                  <c:v>72.56</c:v>
                </c:pt>
                <c:pt idx="978">
                  <c:v>73.180000000000007</c:v>
                </c:pt>
                <c:pt idx="979">
                  <c:v>73.180000000000007</c:v>
                </c:pt>
                <c:pt idx="980">
                  <c:v>75.28</c:v>
                </c:pt>
                <c:pt idx="981">
                  <c:v>75.430000000000007</c:v>
                </c:pt>
                <c:pt idx="982">
                  <c:v>75.040000000000006</c:v>
                </c:pt>
                <c:pt idx="983">
                  <c:v>75.66</c:v>
                </c:pt>
                <c:pt idx="984">
                  <c:v>75.040000000000006</c:v>
                </c:pt>
                <c:pt idx="985">
                  <c:v>75.739999999999995</c:v>
                </c:pt>
                <c:pt idx="986">
                  <c:v>76.67</c:v>
                </c:pt>
                <c:pt idx="987">
                  <c:v>76.05</c:v>
                </c:pt>
                <c:pt idx="988">
                  <c:v>76.44</c:v>
                </c:pt>
                <c:pt idx="989">
                  <c:v>75.819999999999993</c:v>
                </c:pt>
                <c:pt idx="990">
                  <c:v>74.81</c:v>
                </c:pt>
                <c:pt idx="991">
                  <c:v>75.510000000000005</c:v>
                </c:pt>
                <c:pt idx="992">
                  <c:v>74.89</c:v>
                </c:pt>
                <c:pt idx="993">
                  <c:v>75.819999999999993</c:v>
                </c:pt>
                <c:pt idx="994">
                  <c:v>75.12</c:v>
                </c:pt>
                <c:pt idx="995">
                  <c:v>76.44</c:v>
                </c:pt>
                <c:pt idx="996">
                  <c:v>76.75</c:v>
                </c:pt>
                <c:pt idx="997">
                  <c:v>78.22</c:v>
                </c:pt>
                <c:pt idx="998">
                  <c:v>77.22</c:v>
                </c:pt>
                <c:pt idx="999">
                  <c:v>77.760000000000005</c:v>
                </c:pt>
                <c:pt idx="1000">
                  <c:v>76.67</c:v>
                </c:pt>
                <c:pt idx="1001">
                  <c:v>76.13</c:v>
                </c:pt>
                <c:pt idx="1002">
                  <c:v>76.13</c:v>
                </c:pt>
                <c:pt idx="1003">
                  <c:v>76.59</c:v>
                </c:pt>
                <c:pt idx="1004">
                  <c:v>76.36</c:v>
                </c:pt>
                <c:pt idx="1005">
                  <c:v>76.13</c:v>
                </c:pt>
                <c:pt idx="1006">
                  <c:v>77.84</c:v>
                </c:pt>
                <c:pt idx="1007">
                  <c:v>77.599999999999994</c:v>
                </c:pt>
                <c:pt idx="1008">
                  <c:v>78.069999999999993</c:v>
                </c:pt>
                <c:pt idx="1009">
                  <c:v>77.22</c:v>
                </c:pt>
                <c:pt idx="1010">
                  <c:v>77.290000000000006</c:v>
                </c:pt>
                <c:pt idx="1011">
                  <c:v>76.67</c:v>
                </c:pt>
                <c:pt idx="1012">
                  <c:v>76.44</c:v>
                </c:pt>
                <c:pt idx="1013">
                  <c:v>76.44</c:v>
                </c:pt>
                <c:pt idx="1014">
                  <c:v>76.98</c:v>
                </c:pt>
                <c:pt idx="1015">
                  <c:v>76.98</c:v>
                </c:pt>
                <c:pt idx="1016">
                  <c:v>78.150000000000006</c:v>
                </c:pt>
                <c:pt idx="1017">
                  <c:v>78.84</c:v>
                </c:pt>
                <c:pt idx="1018">
                  <c:v>78.77</c:v>
                </c:pt>
                <c:pt idx="1019">
                  <c:v>77.45</c:v>
                </c:pt>
                <c:pt idx="1020">
                  <c:v>77.06</c:v>
                </c:pt>
                <c:pt idx="1021">
                  <c:v>75.900000000000006</c:v>
                </c:pt>
                <c:pt idx="1022">
                  <c:v>75.66</c:v>
                </c:pt>
                <c:pt idx="1023">
                  <c:v>76.13</c:v>
                </c:pt>
                <c:pt idx="1024">
                  <c:v>76.59</c:v>
                </c:pt>
                <c:pt idx="1025">
                  <c:v>76.59</c:v>
                </c:pt>
                <c:pt idx="1026">
                  <c:v>76.98</c:v>
                </c:pt>
                <c:pt idx="1027">
                  <c:v>76.28</c:v>
                </c:pt>
                <c:pt idx="1028">
                  <c:v>76.28</c:v>
                </c:pt>
                <c:pt idx="1029">
                  <c:v>76.209999999999994</c:v>
                </c:pt>
                <c:pt idx="1030">
                  <c:v>76.44</c:v>
                </c:pt>
                <c:pt idx="1031">
                  <c:v>75.900000000000006</c:v>
                </c:pt>
                <c:pt idx="1032">
                  <c:v>76.05</c:v>
                </c:pt>
                <c:pt idx="1033">
                  <c:v>76.67</c:v>
                </c:pt>
                <c:pt idx="1034">
                  <c:v>76.52</c:v>
                </c:pt>
                <c:pt idx="1035">
                  <c:v>76.36</c:v>
                </c:pt>
                <c:pt idx="1036">
                  <c:v>76.52</c:v>
                </c:pt>
                <c:pt idx="1037">
                  <c:v>76.52</c:v>
                </c:pt>
                <c:pt idx="1038">
                  <c:v>76.52</c:v>
                </c:pt>
                <c:pt idx="1039">
                  <c:v>76.52</c:v>
                </c:pt>
                <c:pt idx="1040">
                  <c:v>76.209999999999994</c:v>
                </c:pt>
                <c:pt idx="1041">
                  <c:v>75.739999999999995</c:v>
                </c:pt>
                <c:pt idx="1042">
                  <c:v>75.739999999999995</c:v>
                </c:pt>
                <c:pt idx="1043">
                  <c:v>75.739999999999995</c:v>
                </c:pt>
                <c:pt idx="1044">
                  <c:v>73.8</c:v>
                </c:pt>
                <c:pt idx="1045">
                  <c:v>75.430000000000007</c:v>
                </c:pt>
                <c:pt idx="1046">
                  <c:v>76.209999999999994</c:v>
                </c:pt>
                <c:pt idx="1047">
                  <c:v>75.900000000000006</c:v>
                </c:pt>
                <c:pt idx="1048">
                  <c:v>75.819999999999993</c:v>
                </c:pt>
                <c:pt idx="1049">
                  <c:v>76.209999999999994</c:v>
                </c:pt>
                <c:pt idx="1050">
                  <c:v>75.349999999999994</c:v>
                </c:pt>
                <c:pt idx="1051">
                  <c:v>74.42</c:v>
                </c:pt>
                <c:pt idx="1052">
                  <c:v>73.650000000000006</c:v>
                </c:pt>
                <c:pt idx="1053">
                  <c:v>73.42</c:v>
                </c:pt>
                <c:pt idx="1054">
                  <c:v>73.03</c:v>
                </c:pt>
                <c:pt idx="1055">
                  <c:v>73.180000000000007</c:v>
                </c:pt>
                <c:pt idx="1056">
                  <c:v>72.8</c:v>
                </c:pt>
                <c:pt idx="1057">
                  <c:v>72.56</c:v>
                </c:pt>
                <c:pt idx="1058">
                  <c:v>72.02</c:v>
                </c:pt>
                <c:pt idx="1059">
                  <c:v>71.94</c:v>
                </c:pt>
                <c:pt idx="1060">
                  <c:v>72.099999999999994</c:v>
                </c:pt>
                <c:pt idx="1061">
                  <c:v>72.180000000000007</c:v>
                </c:pt>
                <c:pt idx="1062">
                  <c:v>71.790000000000006</c:v>
                </c:pt>
                <c:pt idx="1063">
                  <c:v>71.17</c:v>
                </c:pt>
                <c:pt idx="1064">
                  <c:v>70.7</c:v>
                </c:pt>
                <c:pt idx="1065">
                  <c:v>70.39</c:v>
                </c:pt>
                <c:pt idx="1066">
                  <c:v>71.87</c:v>
                </c:pt>
                <c:pt idx="1067">
                  <c:v>71.709999999999994</c:v>
                </c:pt>
                <c:pt idx="1068">
                  <c:v>71.94</c:v>
                </c:pt>
                <c:pt idx="1069">
                  <c:v>72.180000000000007</c:v>
                </c:pt>
                <c:pt idx="1070">
                  <c:v>72.64</c:v>
                </c:pt>
                <c:pt idx="1071">
                  <c:v>71.709999999999994</c:v>
                </c:pt>
                <c:pt idx="1072">
                  <c:v>71.87</c:v>
                </c:pt>
                <c:pt idx="1073">
                  <c:v>72.41</c:v>
                </c:pt>
                <c:pt idx="1074">
                  <c:v>72.72</c:v>
                </c:pt>
                <c:pt idx="1075">
                  <c:v>72.72</c:v>
                </c:pt>
                <c:pt idx="1076">
                  <c:v>72.72</c:v>
                </c:pt>
                <c:pt idx="1077">
                  <c:v>72.099999999999994</c:v>
                </c:pt>
                <c:pt idx="1078">
                  <c:v>72.180000000000007</c:v>
                </c:pt>
                <c:pt idx="1079">
                  <c:v>71.790000000000006</c:v>
                </c:pt>
                <c:pt idx="1080">
                  <c:v>71.319999999999993</c:v>
                </c:pt>
                <c:pt idx="1081">
                  <c:v>71.709999999999994</c:v>
                </c:pt>
                <c:pt idx="1082">
                  <c:v>70.7</c:v>
                </c:pt>
                <c:pt idx="1083">
                  <c:v>70.94</c:v>
                </c:pt>
                <c:pt idx="1084">
                  <c:v>71.400000000000006</c:v>
                </c:pt>
                <c:pt idx="1085">
                  <c:v>70.16</c:v>
                </c:pt>
                <c:pt idx="1086">
                  <c:v>69.77</c:v>
                </c:pt>
                <c:pt idx="1087">
                  <c:v>69.459999999999994</c:v>
                </c:pt>
                <c:pt idx="1088">
                  <c:v>69.150000000000006</c:v>
                </c:pt>
                <c:pt idx="1089">
                  <c:v>69.459999999999994</c:v>
                </c:pt>
                <c:pt idx="1090">
                  <c:v>69.77</c:v>
                </c:pt>
                <c:pt idx="1091">
                  <c:v>69.39</c:v>
                </c:pt>
                <c:pt idx="1092">
                  <c:v>69.31</c:v>
                </c:pt>
                <c:pt idx="1093">
                  <c:v>69.150000000000006</c:v>
                </c:pt>
                <c:pt idx="1094">
                  <c:v>68.069999999999993</c:v>
                </c:pt>
                <c:pt idx="1095">
                  <c:v>68.61</c:v>
                </c:pt>
                <c:pt idx="1096">
                  <c:v>67.91</c:v>
                </c:pt>
                <c:pt idx="1097">
                  <c:v>68.22</c:v>
                </c:pt>
                <c:pt idx="1098">
                  <c:v>68.38</c:v>
                </c:pt>
                <c:pt idx="1099">
                  <c:v>69.31</c:v>
                </c:pt>
                <c:pt idx="1100">
                  <c:v>69.7</c:v>
                </c:pt>
                <c:pt idx="1101">
                  <c:v>69.31</c:v>
                </c:pt>
                <c:pt idx="1102">
                  <c:v>69.39</c:v>
                </c:pt>
                <c:pt idx="1103">
                  <c:v>69</c:v>
                </c:pt>
                <c:pt idx="1104">
                  <c:v>68.69</c:v>
                </c:pt>
                <c:pt idx="1105">
                  <c:v>68.45</c:v>
                </c:pt>
                <c:pt idx="1106">
                  <c:v>67.989999999999995</c:v>
                </c:pt>
                <c:pt idx="1107">
                  <c:v>68.84</c:v>
                </c:pt>
                <c:pt idx="1108">
                  <c:v>69.459999999999994</c:v>
                </c:pt>
                <c:pt idx="1109">
                  <c:v>69.459999999999994</c:v>
                </c:pt>
                <c:pt idx="1110">
                  <c:v>69.459999999999994</c:v>
                </c:pt>
                <c:pt idx="1111">
                  <c:v>69.069999999999993</c:v>
                </c:pt>
                <c:pt idx="1112">
                  <c:v>68.53</c:v>
                </c:pt>
                <c:pt idx="1113">
                  <c:v>67.91</c:v>
                </c:pt>
                <c:pt idx="1114">
                  <c:v>67.680000000000007</c:v>
                </c:pt>
                <c:pt idx="1115">
                  <c:v>67.14</c:v>
                </c:pt>
                <c:pt idx="1116">
                  <c:v>67.52</c:v>
                </c:pt>
                <c:pt idx="1117">
                  <c:v>67.45</c:v>
                </c:pt>
                <c:pt idx="1118">
                  <c:v>67.91</c:v>
                </c:pt>
                <c:pt idx="1119">
                  <c:v>68.069999999999993</c:v>
                </c:pt>
                <c:pt idx="1120">
                  <c:v>68.069999999999993</c:v>
                </c:pt>
                <c:pt idx="1121">
                  <c:v>67.989999999999995</c:v>
                </c:pt>
                <c:pt idx="1122">
                  <c:v>68.069999999999993</c:v>
                </c:pt>
                <c:pt idx="1123">
                  <c:v>68.14</c:v>
                </c:pt>
                <c:pt idx="1124">
                  <c:v>67.91</c:v>
                </c:pt>
                <c:pt idx="1125">
                  <c:v>67.290000000000006</c:v>
                </c:pt>
                <c:pt idx="1126">
                  <c:v>67.680000000000007</c:v>
                </c:pt>
                <c:pt idx="1127">
                  <c:v>68.14</c:v>
                </c:pt>
                <c:pt idx="1128">
                  <c:v>67.83</c:v>
                </c:pt>
                <c:pt idx="1129">
                  <c:v>67.83</c:v>
                </c:pt>
                <c:pt idx="1130">
                  <c:v>67.45</c:v>
                </c:pt>
                <c:pt idx="1131">
                  <c:v>67.680000000000007</c:v>
                </c:pt>
                <c:pt idx="1132">
                  <c:v>67.599999999999994</c:v>
                </c:pt>
                <c:pt idx="1133">
                  <c:v>67.37</c:v>
                </c:pt>
                <c:pt idx="1134">
                  <c:v>67.760000000000005</c:v>
                </c:pt>
                <c:pt idx="1135">
                  <c:v>67.760000000000005</c:v>
                </c:pt>
                <c:pt idx="1136">
                  <c:v>67.37</c:v>
                </c:pt>
                <c:pt idx="1137">
                  <c:v>67.209999999999994</c:v>
                </c:pt>
                <c:pt idx="1138">
                  <c:v>67.209999999999994</c:v>
                </c:pt>
                <c:pt idx="1139">
                  <c:v>68.069999999999993</c:v>
                </c:pt>
                <c:pt idx="1140">
                  <c:v>68.760000000000005</c:v>
                </c:pt>
                <c:pt idx="1141">
                  <c:v>68.22</c:v>
                </c:pt>
                <c:pt idx="1142">
                  <c:v>67.52</c:v>
                </c:pt>
                <c:pt idx="1143">
                  <c:v>67.290000000000006</c:v>
                </c:pt>
                <c:pt idx="1144">
                  <c:v>66.67</c:v>
                </c:pt>
                <c:pt idx="1145">
                  <c:v>66.67</c:v>
                </c:pt>
                <c:pt idx="1146">
                  <c:v>65.819999999999993</c:v>
                </c:pt>
                <c:pt idx="1147">
                  <c:v>65.819999999999993</c:v>
                </c:pt>
                <c:pt idx="1148">
                  <c:v>65.819999999999993</c:v>
                </c:pt>
                <c:pt idx="1149">
                  <c:v>65.900000000000006</c:v>
                </c:pt>
                <c:pt idx="1150">
                  <c:v>66.28</c:v>
                </c:pt>
                <c:pt idx="1151">
                  <c:v>67.37</c:v>
                </c:pt>
                <c:pt idx="1152">
                  <c:v>67.290000000000006</c:v>
                </c:pt>
                <c:pt idx="1153">
                  <c:v>67.91</c:v>
                </c:pt>
                <c:pt idx="1154">
                  <c:v>67.599999999999994</c:v>
                </c:pt>
                <c:pt idx="1155">
                  <c:v>68.14</c:v>
                </c:pt>
                <c:pt idx="1156">
                  <c:v>68.61</c:v>
                </c:pt>
                <c:pt idx="1157">
                  <c:v>68.069999999999993</c:v>
                </c:pt>
                <c:pt idx="1158">
                  <c:v>67.290000000000006</c:v>
                </c:pt>
                <c:pt idx="1159">
                  <c:v>67.599999999999994</c:v>
                </c:pt>
                <c:pt idx="1160">
                  <c:v>66.900000000000006</c:v>
                </c:pt>
                <c:pt idx="1161">
                  <c:v>67.599999999999994</c:v>
                </c:pt>
                <c:pt idx="1162">
                  <c:v>67.760000000000005</c:v>
                </c:pt>
                <c:pt idx="1163">
                  <c:v>68.14</c:v>
                </c:pt>
                <c:pt idx="1164">
                  <c:v>67.680000000000007</c:v>
                </c:pt>
                <c:pt idx="1165">
                  <c:v>68.92</c:v>
                </c:pt>
                <c:pt idx="1166">
                  <c:v>68.760000000000005</c:v>
                </c:pt>
                <c:pt idx="1167">
                  <c:v>69.23</c:v>
                </c:pt>
                <c:pt idx="1168">
                  <c:v>69.930000000000007</c:v>
                </c:pt>
                <c:pt idx="1169">
                  <c:v>70.78</c:v>
                </c:pt>
                <c:pt idx="1170">
                  <c:v>70.78</c:v>
                </c:pt>
                <c:pt idx="1171">
                  <c:v>72.87</c:v>
                </c:pt>
                <c:pt idx="1172">
                  <c:v>72.25</c:v>
                </c:pt>
                <c:pt idx="1173">
                  <c:v>72.25</c:v>
                </c:pt>
                <c:pt idx="1174">
                  <c:v>72.33</c:v>
                </c:pt>
                <c:pt idx="1175">
                  <c:v>71.709999999999994</c:v>
                </c:pt>
                <c:pt idx="1176">
                  <c:v>70.94</c:v>
                </c:pt>
                <c:pt idx="1177">
                  <c:v>70.94</c:v>
                </c:pt>
                <c:pt idx="1178">
                  <c:v>71.87</c:v>
                </c:pt>
                <c:pt idx="1179">
                  <c:v>72.41</c:v>
                </c:pt>
                <c:pt idx="1180">
                  <c:v>72.95</c:v>
                </c:pt>
                <c:pt idx="1181">
                  <c:v>73.180000000000007</c:v>
                </c:pt>
                <c:pt idx="1182">
                  <c:v>72.56</c:v>
                </c:pt>
                <c:pt idx="1183">
                  <c:v>72.33</c:v>
                </c:pt>
                <c:pt idx="1184">
                  <c:v>71.790000000000006</c:v>
                </c:pt>
                <c:pt idx="1185">
                  <c:v>70.86</c:v>
                </c:pt>
                <c:pt idx="1186">
                  <c:v>70.86</c:v>
                </c:pt>
                <c:pt idx="1187">
                  <c:v>70.78</c:v>
                </c:pt>
                <c:pt idx="1188">
                  <c:v>70.239999999999995</c:v>
                </c:pt>
                <c:pt idx="1189">
                  <c:v>69.39</c:v>
                </c:pt>
                <c:pt idx="1190">
                  <c:v>67.91</c:v>
                </c:pt>
                <c:pt idx="1191">
                  <c:v>68.14</c:v>
                </c:pt>
                <c:pt idx="1192">
                  <c:v>68.38</c:v>
                </c:pt>
                <c:pt idx="1193">
                  <c:v>69</c:v>
                </c:pt>
                <c:pt idx="1194">
                  <c:v>68.69</c:v>
                </c:pt>
                <c:pt idx="1195">
                  <c:v>68.069999999999993</c:v>
                </c:pt>
                <c:pt idx="1196">
                  <c:v>68.14</c:v>
                </c:pt>
                <c:pt idx="1197">
                  <c:v>68.53</c:v>
                </c:pt>
                <c:pt idx="1198">
                  <c:v>67.989999999999995</c:v>
                </c:pt>
                <c:pt idx="1199">
                  <c:v>68.760000000000005</c:v>
                </c:pt>
                <c:pt idx="1200">
                  <c:v>70.319999999999993</c:v>
                </c:pt>
                <c:pt idx="1201">
                  <c:v>69.23</c:v>
                </c:pt>
                <c:pt idx="1202">
                  <c:v>67.06</c:v>
                </c:pt>
                <c:pt idx="1203">
                  <c:v>68.38</c:v>
                </c:pt>
                <c:pt idx="1204">
                  <c:v>67.91</c:v>
                </c:pt>
                <c:pt idx="1205">
                  <c:v>66.83</c:v>
                </c:pt>
                <c:pt idx="1206">
                  <c:v>66.75</c:v>
                </c:pt>
                <c:pt idx="1207">
                  <c:v>66.209999999999994</c:v>
                </c:pt>
                <c:pt idx="1208">
                  <c:v>66.59</c:v>
                </c:pt>
                <c:pt idx="1209">
                  <c:v>65.349999999999994</c:v>
                </c:pt>
                <c:pt idx="1210">
                  <c:v>64.97</c:v>
                </c:pt>
                <c:pt idx="1211">
                  <c:v>64.73</c:v>
                </c:pt>
                <c:pt idx="1212">
                  <c:v>64.349999999999994</c:v>
                </c:pt>
                <c:pt idx="1213">
                  <c:v>64.81</c:v>
                </c:pt>
                <c:pt idx="1214">
                  <c:v>64.66</c:v>
                </c:pt>
                <c:pt idx="1215">
                  <c:v>64.73</c:v>
                </c:pt>
                <c:pt idx="1216">
                  <c:v>64.19</c:v>
                </c:pt>
                <c:pt idx="1217">
                  <c:v>63.65</c:v>
                </c:pt>
                <c:pt idx="1218">
                  <c:v>63.57</c:v>
                </c:pt>
                <c:pt idx="1219">
                  <c:v>63.57</c:v>
                </c:pt>
                <c:pt idx="1220">
                  <c:v>63.65</c:v>
                </c:pt>
                <c:pt idx="1221">
                  <c:v>64.11</c:v>
                </c:pt>
                <c:pt idx="1222">
                  <c:v>64.27</c:v>
                </c:pt>
                <c:pt idx="1223">
                  <c:v>64.040000000000006</c:v>
                </c:pt>
                <c:pt idx="1224">
                  <c:v>64.5</c:v>
                </c:pt>
                <c:pt idx="1225">
                  <c:v>65.12</c:v>
                </c:pt>
                <c:pt idx="1226">
                  <c:v>65.59</c:v>
                </c:pt>
                <c:pt idx="1227">
                  <c:v>65.349999999999994</c:v>
                </c:pt>
                <c:pt idx="1228">
                  <c:v>64.97</c:v>
                </c:pt>
                <c:pt idx="1229">
                  <c:v>64.5</c:v>
                </c:pt>
                <c:pt idx="1230">
                  <c:v>64.89</c:v>
                </c:pt>
                <c:pt idx="1231">
                  <c:v>64.349999999999994</c:v>
                </c:pt>
                <c:pt idx="1232">
                  <c:v>64.58</c:v>
                </c:pt>
                <c:pt idx="1233">
                  <c:v>64.66</c:v>
                </c:pt>
                <c:pt idx="1234">
                  <c:v>65.97</c:v>
                </c:pt>
                <c:pt idx="1235">
                  <c:v>65.2</c:v>
                </c:pt>
                <c:pt idx="1236">
                  <c:v>65.349999999999994</c:v>
                </c:pt>
                <c:pt idx="1237">
                  <c:v>65.59</c:v>
                </c:pt>
                <c:pt idx="1238">
                  <c:v>65.59</c:v>
                </c:pt>
                <c:pt idx="1239">
                  <c:v>65.66</c:v>
                </c:pt>
                <c:pt idx="1240">
                  <c:v>66.28</c:v>
                </c:pt>
                <c:pt idx="1241">
                  <c:v>66.59</c:v>
                </c:pt>
                <c:pt idx="1242">
                  <c:v>66.52</c:v>
                </c:pt>
                <c:pt idx="1243">
                  <c:v>66.36</c:v>
                </c:pt>
                <c:pt idx="1244">
                  <c:v>66.67</c:v>
                </c:pt>
                <c:pt idx="1245">
                  <c:v>66.98</c:v>
                </c:pt>
                <c:pt idx="1246">
                  <c:v>67.91</c:v>
                </c:pt>
                <c:pt idx="1247">
                  <c:v>67.680000000000007</c:v>
                </c:pt>
                <c:pt idx="1248">
                  <c:v>67.37</c:v>
                </c:pt>
                <c:pt idx="1249">
                  <c:v>66.59</c:v>
                </c:pt>
                <c:pt idx="1250">
                  <c:v>66.209999999999994</c:v>
                </c:pt>
                <c:pt idx="1251">
                  <c:v>66.28</c:v>
                </c:pt>
                <c:pt idx="1252">
                  <c:v>66.28</c:v>
                </c:pt>
                <c:pt idx="1253">
                  <c:v>66.05</c:v>
                </c:pt>
                <c:pt idx="1254">
                  <c:v>65.66</c:v>
                </c:pt>
                <c:pt idx="1255">
                  <c:v>66.13</c:v>
                </c:pt>
                <c:pt idx="1256">
                  <c:v>66.05</c:v>
                </c:pt>
                <c:pt idx="1257">
                  <c:v>65.819999999999993</c:v>
                </c:pt>
                <c:pt idx="1258">
                  <c:v>66.13</c:v>
                </c:pt>
                <c:pt idx="1259">
                  <c:v>66.52</c:v>
                </c:pt>
                <c:pt idx="1260">
                  <c:v>66.209999999999994</c:v>
                </c:pt>
                <c:pt idx="1261">
                  <c:v>66.59</c:v>
                </c:pt>
                <c:pt idx="1262">
                  <c:v>66.44</c:v>
                </c:pt>
                <c:pt idx="1263">
                  <c:v>65.97</c:v>
                </c:pt>
                <c:pt idx="1264">
                  <c:v>65.510000000000005</c:v>
                </c:pt>
                <c:pt idx="1265">
                  <c:v>64.97</c:v>
                </c:pt>
                <c:pt idx="1266">
                  <c:v>64.66</c:v>
                </c:pt>
                <c:pt idx="1267">
                  <c:v>64.97</c:v>
                </c:pt>
                <c:pt idx="1268">
                  <c:v>64.73</c:v>
                </c:pt>
                <c:pt idx="1269">
                  <c:v>64.349999999999994</c:v>
                </c:pt>
                <c:pt idx="1270">
                  <c:v>64.58</c:v>
                </c:pt>
                <c:pt idx="1271">
                  <c:v>64.5</c:v>
                </c:pt>
                <c:pt idx="1272">
                  <c:v>63.96</c:v>
                </c:pt>
                <c:pt idx="1273">
                  <c:v>64.81</c:v>
                </c:pt>
                <c:pt idx="1274">
                  <c:v>64.89</c:v>
                </c:pt>
                <c:pt idx="1275">
                  <c:v>64.81</c:v>
                </c:pt>
                <c:pt idx="1276">
                  <c:v>64.73</c:v>
                </c:pt>
                <c:pt idx="1277">
                  <c:v>64.97</c:v>
                </c:pt>
                <c:pt idx="1278">
                  <c:v>64.97</c:v>
                </c:pt>
                <c:pt idx="1279">
                  <c:v>64.58</c:v>
                </c:pt>
                <c:pt idx="1280">
                  <c:v>64.58</c:v>
                </c:pt>
                <c:pt idx="1281">
                  <c:v>64.89</c:v>
                </c:pt>
                <c:pt idx="1282">
                  <c:v>64.89</c:v>
                </c:pt>
                <c:pt idx="1283">
                  <c:v>64.89</c:v>
                </c:pt>
                <c:pt idx="1284">
                  <c:v>65.66</c:v>
                </c:pt>
                <c:pt idx="1285">
                  <c:v>66.05</c:v>
                </c:pt>
                <c:pt idx="1286">
                  <c:v>65.349999999999994</c:v>
                </c:pt>
                <c:pt idx="1287">
                  <c:v>64.89</c:v>
                </c:pt>
                <c:pt idx="1288">
                  <c:v>65.28</c:v>
                </c:pt>
                <c:pt idx="1289">
                  <c:v>65.12</c:v>
                </c:pt>
                <c:pt idx="1290">
                  <c:v>64.5</c:v>
                </c:pt>
                <c:pt idx="1291">
                  <c:v>64.81</c:v>
                </c:pt>
                <c:pt idx="1292">
                  <c:v>64.58</c:v>
                </c:pt>
                <c:pt idx="1293">
                  <c:v>64.040000000000006</c:v>
                </c:pt>
                <c:pt idx="1294">
                  <c:v>64.349999999999994</c:v>
                </c:pt>
                <c:pt idx="1295">
                  <c:v>64.89</c:v>
                </c:pt>
                <c:pt idx="1296">
                  <c:v>64.58</c:v>
                </c:pt>
                <c:pt idx="1297">
                  <c:v>64.349999999999994</c:v>
                </c:pt>
                <c:pt idx="1298">
                  <c:v>64.5</c:v>
                </c:pt>
                <c:pt idx="1299">
                  <c:v>64.5</c:v>
                </c:pt>
                <c:pt idx="1300">
                  <c:v>64.5</c:v>
                </c:pt>
                <c:pt idx="1301">
                  <c:v>63.57</c:v>
                </c:pt>
                <c:pt idx="1302">
                  <c:v>63.88</c:v>
                </c:pt>
                <c:pt idx="1303">
                  <c:v>63.96</c:v>
                </c:pt>
                <c:pt idx="1304">
                  <c:v>63.96</c:v>
                </c:pt>
              </c:numCache>
            </c:numRef>
          </c:val>
          <c:smooth val="0"/>
        </c:ser>
        <c:ser>
          <c:idx val="2"/>
          <c:order val="2"/>
          <c:tx>
            <c:strRef>
              <c:f>Sheet1!$D$1</c:f>
              <c:strCache>
                <c:ptCount val="1"/>
                <c:pt idx="0">
                  <c:v>Matières premières industrielles (indice 2011 = 100)</c:v>
                </c:pt>
              </c:strCache>
            </c:strRef>
          </c:tx>
          <c:spPr>
            <a:ln>
              <a:solidFill>
                <a:srgbClr val="188C58"/>
              </a:solidFill>
            </a:ln>
          </c:spPr>
          <c:marker>
            <c:symbol val="none"/>
          </c:marker>
          <c:cat>
            <c:strRef>
              <c:f>Sheet1!$A$2:$A$1306</c:f>
              <c:strCache>
                <c:ptCount val="1305"/>
                <c:pt idx="0">
                  <c:v>28/02/2007</c:v>
                </c:pt>
                <c:pt idx="1">
                  <c:v>31/03/2007</c:v>
                </c:pt>
                <c:pt idx="2">
                  <c:v>30/04/2007</c:v>
                </c:pt>
                <c:pt idx="3">
                  <c:v>31/05/2007</c:v>
                </c:pt>
                <c:pt idx="4">
                  <c:v>30/06/2007</c:v>
                </c:pt>
                <c:pt idx="5">
                  <c:v>30/09/2007</c:v>
                </c:pt>
                <c:pt idx="6">
                  <c:v>31/10/2007</c:v>
                </c:pt>
                <c:pt idx="7">
                  <c:v>30/11/2007</c:v>
                </c:pt>
                <c:pt idx="8">
                  <c:v>1/13/2011</c:v>
                </c:pt>
                <c:pt idx="9">
                  <c:v>1/14/2011</c:v>
                </c:pt>
                <c:pt idx="10">
                  <c:v>1/17/2011</c:v>
                </c:pt>
                <c:pt idx="11">
                  <c:v>1/18/2011</c:v>
                </c:pt>
                <c:pt idx="12">
                  <c:v>1/19/2011</c:v>
                </c:pt>
                <c:pt idx="13">
                  <c:v>1/20/2011</c:v>
                </c:pt>
                <c:pt idx="14">
                  <c:v>1/21/2011</c:v>
                </c:pt>
                <c:pt idx="15">
                  <c:v>1/24/2011</c:v>
                </c:pt>
                <c:pt idx="16">
                  <c:v>1/25/2011</c:v>
                </c:pt>
                <c:pt idx="17">
                  <c:v>1/26/2011</c:v>
                </c:pt>
                <c:pt idx="18">
                  <c:v>1/27/2011</c:v>
                </c:pt>
                <c:pt idx="19">
                  <c:v>1/28/2011</c:v>
                </c:pt>
                <c:pt idx="20">
                  <c:v>1/31/2011</c:v>
                </c:pt>
                <c:pt idx="21">
                  <c:v>1/01/2007</c:v>
                </c:pt>
                <c:pt idx="22">
                  <c:v>1/02/2007</c:v>
                </c:pt>
                <c:pt idx="23">
                  <c:v>1/03/2007</c:v>
                </c:pt>
                <c:pt idx="24">
                  <c:v>1/04/2007</c:v>
                </c:pt>
                <c:pt idx="25">
                  <c:v>1/07/2007</c:v>
                </c:pt>
                <c:pt idx="26">
                  <c:v>1/08/2007</c:v>
                </c:pt>
                <c:pt idx="27">
                  <c:v>1/09/2007</c:v>
                </c:pt>
                <c:pt idx="28">
                  <c:v>1/10/2007</c:v>
                </c:pt>
                <c:pt idx="29">
                  <c:v>1/11/2007</c:v>
                </c:pt>
                <c:pt idx="30">
                  <c:v>2/14/2011</c:v>
                </c:pt>
                <c:pt idx="31">
                  <c:v>2/15/2011</c:v>
                </c:pt>
                <c:pt idx="32">
                  <c:v>2/16/2011</c:v>
                </c:pt>
                <c:pt idx="33">
                  <c:v>2/17/2011</c:v>
                </c:pt>
                <c:pt idx="34">
                  <c:v>2/18/2011</c:v>
                </c:pt>
                <c:pt idx="35">
                  <c:v>2/21/2011</c:v>
                </c:pt>
                <c:pt idx="36">
                  <c:v>2/22/2011</c:v>
                </c:pt>
                <c:pt idx="37">
                  <c:v>2/23/2011</c:v>
                </c:pt>
                <c:pt idx="38">
                  <c:v>2/24/2011</c:v>
                </c:pt>
                <c:pt idx="39">
                  <c:v>2/25/2011</c:v>
                </c:pt>
                <c:pt idx="40">
                  <c:v>2/28/2011</c:v>
                </c:pt>
                <c:pt idx="41">
                  <c:v>2/01/2007</c:v>
                </c:pt>
                <c:pt idx="42">
                  <c:v>2/02/2007</c:v>
                </c:pt>
                <c:pt idx="43">
                  <c:v>2/03/2007</c:v>
                </c:pt>
                <c:pt idx="44">
                  <c:v>2/04/2007</c:v>
                </c:pt>
                <c:pt idx="45">
                  <c:v>2/07/2007</c:v>
                </c:pt>
                <c:pt idx="46">
                  <c:v>2/08/2007</c:v>
                </c:pt>
                <c:pt idx="47">
                  <c:v>2/09/2007</c:v>
                </c:pt>
                <c:pt idx="48">
                  <c:v>2/10/2007</c:v>
                </c:pt>
                <c:pt idx="49">
                  <c:v>2/11/2007</c:v>
                </c:pt>
                <c:pt idx="50">
                  <c:v>3/14/2011</c:v>
                </c:pt>
                <c:pt idx="51">
                  <c:v>3/15/2011</c:v>
                </c:pt>
                <c:pt idx="52">
                  <c:v>3/16/2011</c:v>
                </c:pt>
                <c:pt idx="53">
                  <c:v>3/17/2011</c:v>
                </c:pt>
                <c:pt idx="54">
                  <c:v>3/18/2011</c:v>
                </c:pt>
                <c:pt idx="55">
                  <c:v>3/21/2011</c:v>
                </c:pt>
                <c:pt idx="56">
                  <c:v>3/22/2011</c:v>
                </c:pt>
                <c:pt idx="57">
                  <c:v>3/23/2011</c:v>
                </c:pt>
                <c:pt idx="58">
                  <c:v>3/24/2011</c:v>
                </c:pt>
                <c:pt idx="59">
                  <c:v>3/25/2011</c:v>
                </c:pt>
                <c:pt idx="60">
                  <c:v>3/28/2011</c:v>
                </c:pt>
                <c:pt idx="61">
                  <c:v>3/29/2011</c:v>
                </c:pt>
                <c:pt idx="62">
                  <c:v>3/30/2011</c:v>
                </c:pt>
                <c:pt idx="63">
                  <c:v>3/31/2011</c:v>
                </c:pt>
                <c:pt idx="64">
                  <c:v>3/01/2007</c:v>
                </c:pt>
                <c:pt idx="65">
                  <c:v>3/04/2007</c:v>
                </c:pt>
                <c:pt idx="66">
                  <c:v>3/05/2007</c:v>
                </c:pt>
                <c:pt idx="67">
                  <c:v>3/06/2007</c:v>
                </c:pt>
                <c:pt idx="68">
                  <c:v>3/07/2007</c:v>
                </c:pt>
                <c:pt idx="69">
                  <c:v>3/08/2007</c:v>
                </c:pt>
                <c:pt idx="70">
                  <c:v>3/11/2007</c:v>
                </c:pt>
                <c:pt idx="71">
                  <c:v>3/12/2007</c:v>
                </c:pt>
                <c:pt idx="72">
                  <c:v>4/13/2011</c:v>
                </c:pt>
                <c:pt idx="73">
                  <c:v>4/14/2011</c:v>
                </c:pt>
                <c:pt idx="74">
                  <c:v>4/15/2011</c:v>
                </c:pt>
                <c:pt idx="75">
                  <c:v>4/18/2011</c:v>
                </c:pt>
                <c:pt idx="76">
                  <c:v>4/19/2011</c:v>
                </c:pt>
                <c:pt idx="77">
                  <c:v>4/20/2011</c:v>
                </c:pt>
                <c:pt idx="78">
                  <c:v>4/21/2011</c:v>
                </c:pt>
                <c:pt idx="79">
                  <c:v>4/22/2011</c:v>
                </c:pt>
                <c:pt idx="80">
                  <c:v>4/25/2011</c:v>
                </c:pt>
                <c:pt idx="81">
                  <c:v>4/26/2011</c:v>
                </c:pt>
                <c:pt idx="82">
                  <c:v>4/27/2011</c:v>
                </c:pt>
                <c:pt idx="83">
                  <c:v>4/28/2011</c:v>
                </c:pt>
                <c:pt idx="84">
                  <c:v>4/29/2011</c:v>
                </c:pt>
                <c:pt idx="85">
                  <c:v>4/02/2007</c:v>
                </c:pt>
                <c:pt idx="86">
                  <c:v>4/03/2007</c:v>
                </c:pt>
                <c:pt idx="87">
                  <c:v>4/04/2007</c:v>
                </c:pt>
                <c:pt idx="88">
                  <c:v>4/05/2007</c:v>
                </c:pt>
                <c:pt idx="89">
                  <c:v>4/06/2007</c:v>
                </c:pt>
                <c:pt idx="90">
                  <c:v>4/09/2007</c:v>
                </c:pt>
                <c:pt idx="91">
                  <c:v>4/10/2007</c:v>
                </c:pt>
                <c:pt idx="92">
                  <c:v>4/11/2007</c:v>
                </c:pt>
                <c:pt idx="93">
                  <c:v>4/12/2007</c:v>
                </c:pt>
                <c:pt idx="94">
                  <c:v>5/13/2011</c:v>
                </c:pt>
                <c:pt idx="95">
                  <c:v>5/16/2011</c:v>
                </c:pt>
                <c:pt idx="96">
                  <c:v>5/17/2011</c:v>
                </c:pt>
                <c:pt idx="97">
                  <c:v>5/18/2011</c:v>
                </c:pt>
                <c:pt idx="98">
                  <c:v>5/19/2011</c:v>
                </c:pt>
                <c:pt idx="99">
                  <c:v>5/20/2011</c:v>
                </c:pt>
                <c:pt idx="100">
                  <c:v>5/23/2011</c:v>
                </c:pt>
                <c:pt idx="101">
                  <c:v>5/24/2011</c:v>
                </c:pt>
                <c:pt idx="102">
                  <c:v>5/25/2011</c:v>
                </c:pt>
                <c:pt idx="103">
                  <c:v>5/26/2011</c:v>
                </c:pt>
                <c:pt idx="104">
                  <c:v>5/27/2011</c:v>
                </c:pt>
                <c:pt idx="105">
                  <c:v>5/30/2011</c:v>
                </c:pt>
                <c:pt idx="106">
                  <c:v>5/31/2011</c:v>
                </c:pt>
                <c:pt idx="107">
                  <c:v>5/01/2007</c:v>
                </c:pt>
                <c:pt idx="108">
                  <c:v>5/02/2007</c:v>
                </c:pt>
                <c:pt idx="109">
                  <c:v>5/03/2007</c:v>
                </c:pt>
                <c:pt idx="110">
                  <c:v>5/06/2007</c:v>
                </c:pt>
                <c:pt idx="111">
                  <c:v>5/07/2007</c:v>
                </c:pt>
                <c:pt idx="112">
                  <c:v>5/08/2007</c:v>
                </c:pt>
                <c:pt idx="113">
                  <c:v>5/09/2007</c:v>
                </c:pt>
                <c:pt idx="114">
                  <c:v>5/10/2007</c:v>
                </c:pt>
                <c:pt idx="115">
                  <c:v>6/13/2011</c:v>
                </c:pt>
                <c:pt idx="116">
                  <c:v>6/14/2011</c:v>
                </c:pt>
                <c:pt idx="117">
                  <c:v>6/15/2011</c:v>
                </c:pt>
                <c:pt idx="118">
                  <c:v>6/16/2011</c:v>
                </c:pt>
                <c:pt idx="119">
                  <c:v>6/17/2011</c:v>
                </c:pt>
                <c:pt idx="120">
                  <c:v>6/20/2011</c:v>
                </c:pt>
                <c:pt idx="121">
                  <c:v>6/21/2011</c:v>
                </c:pt>
                <c:pt idx="122">
                  <c:v>6/22/2011</c:v>
                </c:pt>
                <c:pt idx="123">
                  <c:v>6/23/2011</c:v>
                </c:pt>
                <c:pt idx="124">
                  <c:v>6/24/2011</c:v>
                </c:pt>
                <c:pt idx="125">
                  <c:v>6/27/2011</c:v>
                </c:pt>
                <c:pt idx="126">
                  <c:v>6/28/2011</c:v>
                </c:pt>
                <c:pt idx="127">
                  <c:v>6/29/2011</c:v>
                </c:pt>
                <c:pt idx="128">
                  <c:v>6/30/2011</c:v>
                </c:pt>
                <c:pt idx="129">
                  <c:v>6/01/2007</c:v>
                </c:pt>
                <c:pt idx="130">
                  <c:v>6/04/2007</c:v>
                </c:pt>
                <c:pt idx="131">
                  <c:v>6/05/2007</c:v>
                </c:pt>
                <c:pt idx="132">
                  <c:v>6/06/2007</c:v>
                </c:pt>
                <c:pt idx="133">
                  <c:v>6/07/2007</c:v>
                </c:pt>
                <c:pt idx="134">
                  <c:v>6/08/2007</c:v>
                </c:pt>
                <c:pt idx="135">
                  <c:v>6/11/2007</c:v>
                </c:pt>
                <c:pt idx="136">
                  <c:v>6/12/2007</c:v>
                </c:pt>
                <c:pt idx="137">
                  <c:v>7/13/2011</c:v>
                </c:pt>
                <c:pt idx="138">
                  <c:v>7/14/2011</c:v>
                </c:pt>
                <c:pt idx="139">
                  <c:v>7/15/2011</c:v>
                </c:pt>
                <c:pt idx="140">
                  <c:v>7/18/2011</c:v>
                </c:pt>
                <c:pt idx="141">
                  <c:v>7/19/2011</c:v>
                </c:pt>
                <c:pt idx="142">
                  <c:v>7/20/2011</c:v>
                </c:pt>
                <c:pt idx="143">
                  <c:v>7/21/2011</c:v>
                </c:pt>
                <c:pt idx="144">
                  <c:v>7/22/2011</c:v>
                </c:pt>
                <c:pt idx="145">
                  <c:v>7/25/2011</c:v>
                </c:pt>
                <c:pt idx="146">
                  <c:v>7/26/2011</c:v>
                </c:pt>
                <c:pt idx="147">
                  <c:v>7/27/2011</c:v>
                </c:pt>
                <c:pt idx="148">
                  <c:v>7/28/2011</c:v>
                </c:pt>
                <c:pt idx="149">
                  <c:v>7/29/2011</c:v>
                </c:pt>
                <c:pt idx="150">
                  <c:v>7/01/2007</c:v>
                </c:pt>
                <c:pt idx="151">
                  <c:v>7/02/2007</c:v>
                </c:pt>
                <c:pt idx="152">
                  <c:v>7/03/2007</c:v>
                </c:pt>
                <c:pt idx="153">
                  <c:v>7/04/2007</c:v>
                </c:pt>
                <c:pt idx="154">
                  <c:v>7/05/2007</c:v>
                </c:pt>
                <c:pt idx="155">
                  <c:v>7/08/2007</c:v>
                </c:pt>
                <c:pt idx="156">
                  <c:v>7/09/2007</c:v>
                </c:pt>
                <c:pt idx="157">
                  <c:v>7/10/2007</c:v>
                </c:pt>
                <c:pt idx="158">
                  <c:v>7/11/2007</c:v>
                </c:pt>
                <c:pt idx="159">
                  <c:v>7/12/2007</c:v>
                </c:pt>
                <c:pt idx="160">
                  <c:v>8/15/2011</c:v>
                </c:pt>
                <c:pt idx="161">
                  <c:v>8/16/2011</c:v>
                </c:pt>
                <c:pt idx="162">
                  <c:v>8/17/2011</c:v>
                </c:pt>
                <c:pt idx="163">
                  <c:v>8/18/2011</c:v>
                </c:pt>
                <c:pt idx="164">
                  <c:v>8/19/2011</c:v>
                </c:pt>
                <c:pt idx="165">
                  <c:v>8/22/2011</c:v>
                </c:pt>
                <c:pt idx="166">
                  <c:v>8/23/2011</c:v>
                </c:pt>
                <c:pt idx="167">
                  <c:v>8/24/2011</c:v>
                </c:pt>
                <c:pt idx="168">
                  <c:v>8/25/2011</c:v>
                </c:pt>
                <c:pt idx="169">
                  <c:v>8/26/2011</c:v>
                </c:pt>
                <c:pt idx="170">
                  <c:v>8/29/2011</c:v>
                </c:pt>
                <c:pt idx="171">
                  <c:v>8/30/2011</c:v>
                </c:pt>
                <c:pt idx="172">
                  <c:v>8/31/2011</c:v>
                </c:pt>
                <c:pt idx="173">
                  <c:v>8/01/2007</c:v>
                </c:pt>
                <c:pt idx="174">
                  <c:v>8/02/2007</c:v>
                </c:pt>
                <c:pt idx="175">
                  <c:v>8/05/2007</c:v>
                </c:pt>
                <c:pt idx="176">
                  <c:v>8/06/2007</c:v>
                </c:pt>
                <c:pt idx="177">
                  <c:v>8/07/2007</c:v>
                </c:pt>
                <c:pt idx="178">
                  <c:v>8/08/2007</c:v>
                </c:pt>
                <c:pt idx="179">
                  <c:v>8/09/2007</c:v>
                </c:pt>
                <c:pt idx="180">
                  <c:v>8/12/2007</c:v>
                </c:pt>
                <c:pt idx="181">
                  <c:v>9/13/2011</c:v>
                </c:pt>
                <c:pt idx="182">
                  <c:v>9/14/2011</c:v>
                </c:pt>
                <c:pt idx="183">
                  <c:v>9/15/2011</c:v>
                </c:pt>
                <c:pt idx="184">
                  <c:v>9/16/2011</c:v>
                </c:pt>
                <c:pt idx="185">
                  <c:v>9/19/2011</c:v>
                </c:pt>
                <c:pt idx="186">
                  <c:v>9/20/2011</c:v>
                </c:pt>
                <c:pt idx="187">
                  <c:v>9/21/2011</c:v>
                </c:pt>
                <c:pt idx="188">
                  <c:v>9/22/2011</c:v>
                </c:pt>
                <c:pt idx="189">
                  <c:v>9/23/2011</c:v>
                </c:pt>
                <c:pt idx="190">
                  <c:v>9/26/2011</c:v>
                </c:pt>
                <c:pt idx="191">
                  <c:v>9/27/2011</c:v>
                </c:pt>
                <c:pt idx="192">
                  <c:v>9/28/2011</c:v>
                </c:pt>
                <c:pt idx="193">
                  <c:v>9/29/2011</c:v>
                </c:pt>
                <c:pt idx="194">
                  <c:v>9/30/2011</c:v>
                </c:pt>
                <c:pt idx="195">
                  <c:v>9/03/2007</c:v>
                </c:pt>
                <c:pt idx="196">
                  <c:v>9/04/2007</c:v>
                </c:pt>
                <c:pt idx="197">
                  <c:v>9/05/2007</c:v>
                </c:pt>
                <c:pt idx="198">
                  <c:v>9/06/2007</c:v>
                </c:pt>
                <c:pt idx="199">
                  <c:v>9/07/2007</c:v>
                </c:pt>
                <c:pt idx="200">
                  <c:v>9/10/2007</c:v>
                </c:pt>
                <c:pt idx="201">
                  <c:v>9/11/2007</c:v>
                </c:pt>
                <c:pt idx="202">
                  <c:v>9/12/2007</c:v>
                </c:pt>
                <c:pt idx="203">
                  <c:v>10/13/2011</c:v>
                </c:pt>
                <c:pt idx="204">
                  <c:v>10/14/2011</c:v>
                </c:pt>
                <c:pt idx="205">
                  <c:v>10/17/2011</c:v>
                </c:pt>
                <c:pt idx="206">
                  <c:v>10/18/2011</c:v>
                </c:pt>
                <c:pt idx="207">
                  <c:v>10/19/2011</c:v>
                </c:pt>
                <c:pt idx="208">
                  <c:v>10/20/2011</c:v>
                </c:pt>
                <c:pt idx="209">
                  <c:v>10/21/2011</c:v>
                </c:pt>
                <c:pt idx="210">
                  <c:v>10/24/2011</c:v>
                </c:pt>
                <c:pt idx="211">
                  <c:v>10/25/2011</c:v>
                </c:pt>
                <c:pt idx="212">
                  <c:v>10/26/2011</c:v>
                </c:pt>
                <c:pt idx="213">
                  <c:v>10/27/2011</c:v>
                </c:pt>
                <c:pt idx="214">
                  <c:v>10/28/2011</c:v>
                </c:pt>
                <c:pt idx="215">
                  <c:v>10/31/2011</c:v>
                </c:pt>
                <c:pt idx="216">
                  <c:v>10/01/2007</c:v>
                </c:pt>
                <c:pt idx="217">
                  <c:v>10/02/2007</c:v>
                </c:pt>
                <c:pt idx="218">
                  <c:v>10/03/2007</c:v>
                </c:pt>
                <c:pt idx="219">
                  <c:v>10/04/2007</c:v>
                </c:pt>
                <c:pt idx="220">
                  <c:v>10/07/2007</c:v>
                </c:pt>
                <c:pt idx="221">
                  <c:v>10/08/2007</c:v>
                </c:pt>
                <c:pt idx="222">
                  <c:v>10/09/2007</c:v>
                </c:pt>
                <c:pt idx="223">
                  <c:v>10/10/2007</c:v>
                </c:pt>
                <c:pt idx="224">
                  <c:v>10/11/2007</c:v>
                </c:pt>
                <c:pt idx="225">
                  <c:v>11/14/2011</c:v>
                </c:pt>
                <c:pt idx="226">
                  <c:v>11/15/2011</c:v>
                </c:pt>
                <c:pt idx="227">
                  <c:v>11/16/2011</c:v>
                </c:pt>
                <c:pt idx="228">
                  <c:v>11/17/2011</c:v>
                </c:pt>
                <c:pt idx="229">
                  <c:v>11/18/2011</c:v>
                </c:pt>
                <c:pt idx="230">
                  <c:v>11/21/2011</c:v>
                </c:pt>
                <c:pt idx="231">
                  <c:v>11/22/2011</c:v>
                </c:pt>
                <c:pt idx="232">
                  <c:v>11/23/2011</c:v>
                </c:pt>
                <c:pt idx="233">
                  <c:v>11/24/2011</c:v>
                </c:pt>
                <c:pt idx="234">
                  <c:v>11/25/2011</c:v>
                </c:pt>
                <c:pt idx="235">
                  <c:v>11/28/2011</c:v>
                </c:pt>
                <c:pt idx="236">
                  <c:v>11/29/2011</c:v>
                </c:pt>
                <c:pt idx="237">
                  <c:v>11/30/2011</c:v>
                </c:pt>
                <c:pt idx="238">
                  <c:v>11/01/2007</c:v>
                </c:pt>
                <c:pt idx="239">
                  <c:v>11/02/2007</c:v>
                </c:pt>
                <c:pt idx="240">
                  <c:v>11/05/2007</c:v>
                </c:pt>
                <c:pt idx="241">
                  <c:v>11/06/2007</c:v>
                </c:pt>
                <c:pt idx="242">
                  <c:v>11/07/2007</c:v>
                </c:pt>
                <c:pt idx="243">
                  <c:v>11/08/2007</c:v>
                </c:pt>
                <c:pt idx="244">
                  <c:v>11/09/2007</c:v>
                </c:pt>
                <c:pt idx="245">
                  <c:v>11/12/2007</c:v>
                </c:pt>
                <c:pt idx="246">
                  <c:v>12/13/2011</c:v>
                </c:pt>
                <c:pt idx="247">
                  <c:v>12/14/2011</c:v>
                </c:pt>
                <c:pt idx="248">
                  <c:v>12/15/2011</c:v>
                </c:pt>
                <c:pt idx="249">
                  <c:v>12/16/2011</c:v>
                </c:pt>
                <c:pt idx="250">
                  <c:v>12/19/2011</c:v>
                </c:pt>
                <c:pt idx="251">
                  <c:v>12/20/2011</c:v>
                </c:pt>
                <c:pt idx="252">
                  <c:v>12/21/2011</c:v>
                </c:pt>
                <c:pt idx="253">
                  <c:v>12/22/2011</c:v>
                </c:pt>
                <c:pt idx="254">
                  <c:v>12/23/2011</c:v>
                </c:pt>
                <c:pt idx="255">
                  <c:v>12/26/2011</c:v>
                </c:pt>
                <c:pt idx="256">
                  <c:v>12/27/2011</c:v>
                </c:pt>
                <c:pt idx="257">
                  <c:v>12/28/2011</c:v>
                </c:pt>
                <c:pt idx="258">
                  <c:v>12/29/2011</c:v>
                </c:pt>
                <c:pt idx="259">
                  <c:v>12/30/2011</c:v>
                </c:pt>
                <c:pt idx="260">
                  <c:v>31/01/2008</c:v>
                </c:pt>
                <c:pt idx="261">
                  <c:v>29/02/2008</c:v>
                </c:pt>
                <c:pt idx="262">
                  <c:v>31/03/2008</c:v>
                </c:pt>
                <c:pt idx="263">
                  <c:v>30/04/2008</c:v>
                </c:pt>
                <c:pt idx="264">
                  <c:v>31/05/2008</c:v>
                </c:pt>
                <c:pt idx="265">
                  <c:v>31/08/2008</c:v>
                </c:pt>
                <c:pt idx="266">
                  <c:v>30/09/2008</c:v>
                </c:pt>
                <c:pt idx="267">
                  <c:v>31/10/2008</c:v>
                </c:pt>
                <c:pt idx="268">
                  <c:v>30/11/2008</c:v>
                </c:pt>
                <c:pt idx="269">
                  <c:v>1/13/2012</c:v>
                </c:pt>
                <c:pt idx="270">
                  <c:v>1/16/2012</c:v>
                </c:pt>
                <c:pt idx="271">
                  <c:v>1/17/2012</c:v>
                </c:pt>
                <c:pt idx="272">
                  <c:v>1/18/2012</c:v>
                </c:pt>
                <c:pt idx="273">
                  <c:v>1/19/2012</c:v>
                </c:pt>
                <c:pt idx="274">
                  <c:v>1/20/2012</c:v>
                </c:pt>
                <c:pt idx="275">
                  <c:v>1/23/2012</c:v>
                </c:pt>
                <c:pt idx="276">
                  <c:v>1/24/2012</c:v>
                </c:pt>
                <c:pt idx="277">
                  <c:v>1/25/2012</c:v>
                </c:pt>
                <c:pt idx="278">
                  <c:v>1/26/2012</c:v>
                </c:pt>
                <c:pt idx="279">
                  <c:v>1/27/2012</c:v>
                </c:pt>
                <c:pt idx="280">
                  <c:v>1/30/2012</c:v>
                </c:pt>
                <c:pt idx="281">
                  <c:v>1/31/2012</c:v>
                </c:pt>
                <c:pt idx="282">
                  <c:v>1/01/2008</c:v>
                </c:pt>
                <c:pt idx="283">
                  <c:v>1/02/2008</c:v>
                </c:pt>
                <c:pt idx="284">
                  <c:v>1/03/2008</c:v>
                </c:pt>
                <c:pt idx="285">
                  <c:v>1/06/2008</c:v>
                </c:pt>
                <c:pt idx="286">
                  <c:v>1/07/2008</c:v>
                </c:pt>
                <c:pt idx="287">
                  <c:v>1/08/2008</c:v>
                </c:pt>
                <c:pt idx="288">
                  <c:v>1/09/2008</c:v>
                </c:pt>
                <c:pt idx="289">
                  <c:v>1/10/2008</c:v>
                </c:pt>
                <c:pt idx="290">
                  <c:v>2/13/2012</c:v>
                </c:pt>
                <c:pt idx="291">
                  <c:v>2/14/2012</c:v>
                </c:pt>
                <c:pt idx="292">
                  <c:v>2/15/2012</c:v>
                </c:pt>
                <c:pt idx="293">
                  <c:v>2/16/2012</c:v>
                </c:pt>
                <c:pt idx="294">
                  <c:v>2/17/2012</c:v>
                </c:pt>
                <c:pt idx="295">
                  <c:v>2/20/2012</c:v>
                </c:pt>
                <c:pt idx="296">
                  <c:v>2/21/2012</c:v>
                </c:pt>
                <c:pt idx="297">
                  <c:v>2/22/2012</c:v>
                </c:pt>
                <c:pt idx="298">
                  <c:v>2/23/2012</c:v>
                </c:pt>
                <c:pt idx="299">
                  <c:v>2/24/2012</c:v>
                </c:pt>
                <c:pt idx="300">
                  <c:v>2/27/2012</c:v>
                </c:pt>
                <c:pt idx="301">
                  <c:v>2/28/2012</c:v>
                </c:pt>
                <c:pt idx="302">
                  <c:v>2/29/2012</c:v>
                </c:pt>
                <c:pt idx="303">
                  <c:v>2/01/2008</c:v>
                </c:pt>
                <c:pt idx="304">
                  <c:v>2/02/2008</c:v>
                </c:pt>
                <c:pt idx="305">
                  <c:v>2/05/2008</c:v>
                </c:pt>
                <c:pt idx="306">
                  <c:v>2/06/2008</c:v>
                </c:pt>
                <c:pt idx="307">
                  <c:v>2/07/2008</c:v>
                </c:pt>
                <c:pt idx="308">
                  <c:v>2/08/2008</c:v>
                </c:pt>
                <c:pt idx="309">
                  <c:v>2/09/2008</c:v>
                </c:pt>
                <c:pt idx="310">
                  <c:v>2/12/2008</c:v>
                </c:pt>
                <c:pt idx="311">
                  <c:v>3/13/2012</c:v>
                </c:pt>
                <c:pt idx="312">
                  <c:v>3/14/2012</c:v>
                </c:pt>
                <c:pt idx="313">
                  <c:v>3/15/2012</c:v>
                </c:pt>
                <c:pt idx="314">
                  <c:v>3/16/2012</c:v>
                </c:pt>
                <c:pt idx="315">
                  <c:v>3/19/2012</c:v>
                </c:pt>
                <c:pt idx="316">
                  <c:v>3/20/2012</c:v>
                </c:pt>
                <c:pt idx="317">
                  <c:v>3/21/2012</c:v>
                </c:pt>
                <c:pt idx="318">
                  <c:v>3/22/2012</c:v>
                </c:pt>
                <c:pt idx="319">
                  <c:v>3/23/2012</c:v>
                </c:pt>
                <c:pt idx="320">
                  <c:v>3/26/2012</c:v>
                </c:pt>
                <c:pt idx="321">
                  <c:v>3/27/2012</c:v>
                </c:pt>
                <c:pt idx="322">
                  <c:v>3/28/2012</c:v>
                </c:pt>
                <c:pt idx="323">
                  <c:v>3/29/2012</c:v>
                </c:pt>
                <c:pt idx="324">
                  <c:v>3/30/2012</c:v>
                </c:pt>
                <c:pt idx="325">
                  <c:v>3/02/2008</c:v>
                </c:pt>
                <c:pt idx="326">
                  <c:v>3/03/2008</c:v>
                </c:pt>
                <c:pt idx="327">
                  <c:v>3/04/2008</c:v>
                </c:pt>
                <c:pt idx="328">
                  <c:v>3/05/2008</c:v>
                </c:pt>
                <c:pt idx="329">
                  <c:v>3/06/2008</c:v>
                </c:pt>
                <c:pt idx="330">
                  <c:v>3/09/2008</c:v>
                </c:pt>
                <c:pt idx="331">
                  <c:v>3/10/2008</c:v>
                </c:pt>
                <c:pt idx="332">
                  <c:v>3/11/2008</c:v>
                </c:pt>
                <c:pt idx="333">
                  <c:v>3/12/2008</c:v>
                </c:pt>
                <c:pt idx="334">
                  <c:v>4/13/2012</c:v>
                </c:pt>
                <c:pt idx="335">
                  <c:v>4/16/2012</c:v>
                </c:pt>
                <c:pt idx="336">
                  <c:v>4/17/2012</c:v>
                </c:pt>
                <c:pt idx="337">
                  <c:v>4/18/2012</c:v>
                </c:pt>
                <c:pt idx="338">
                  <c:v>4/19/2012</c:v>
                </c:pt>
                <c:pt idx="339">
                  <c:v>4/20/2012</c:v>
                </c:pt>
                <c:pt idx="340">
                  <c:v>4/23/2012</c:v>
                </c:pt>
                <c:pt idx="341">
                  <c:v>4/24/2012</c:v>
                </c:pt>
                <c:pt idx="342">
                  <c:v>4/25/2012</c:v>
                </c:pt>
                <c:pt idx="343">
                  <c:v>4/26/2012</c:v>
                </c:pt>
                <c:pt idx="344">
                  <c:v>4/27/2012</c:v>
                </c:pt>
                <c:pt idx="345">
                  <c:v>4/30/2012</c:v>
                </c:pt>
                <c:pt idx="346">
                  <c:v>4/01/2008</c:v>
                </c:pt>
                <c:pt idx="347">
                  <c:v>4/02/2008</c:v>
                </c:pt>
                <c:pt idx="348">
                  <c:v>4/03/2008</c:v>
                </c:pt>
                <c:pt idx="349">
                  <c:v>4/04/2008</c:v>
                </c:pt>
                <c:pt idx="350">
                  <c:v>4/07/2008</c:v>
                </c:pt>
                <c:pt idx="351">
                  <c:v>4/08/2008</c:v>
                </c:pt>
                <c:pt idx="352">
                  <c:v>4/09/2008</c:v>
                </c:pt>
                <c:pt idx="353">
                  <c:v>4/10/2008</c:v>
                </c:pt>
                <c:pt idx="354">
                  <c:v>4/11/2008</c:v>
                </c:pt>
                <c:pt idx="355">
                  <c:v>5/14/2012</c:v>
                </c:pt>
                <c:pt idx="356">
                  <c:v>5/15/2012</c:v>
                </c:pt>
                <c:pt idx="357">
                  <c:v>5/16/2012</c:v>
                </c:pt>
                <c:pt idx="358">
                  <c:v>5/17/2012</c:v>
                </c:pt>
                <c:pt idx="359">
                  <c:v>5/18/2012</c:v>
                </c:pt>
                <c:pt idx="360">
                  <c:v>5/21/2012</c:v>
                </c:pt>
                <c:pt idx="361">
                  <c:v>5/22/2012</c:v>
                </c:pt>
                <c:pt idx="362">
                  <c:v>5/23/2012</c:v>
                </c:pt>
                <c:pt idx="363">
                  <c:v>5/24/2012</c:v>
                </c:pt>
                <c:pt idx="364">
                  <c:v>5/25/2012</c:v>
                </c:pt>
                <c:pt idx="365">
                  <c:v>5/28/2012</c:v>
                </c:pt>
                <c:pt idx="366">
                  <c:v>5/29/2012</c:v>
                </c:pt>
                <c:pt idx="367">
                  <c:v>5/30/2012</c:v>
                </c:pt>
                <c:pt idx="368">
                  <c:v>5/31/2012</c:v>
                </c:pt>
                <c:pt idx="369">
                  <c:v>5/01/2008</c:v>
                </c:pt>
                <c:pt idx="370">
                  <c:v>5/04/2008</c:v>
                </c:pt>
                <c:pt idx="371">
                  <c:v>5/05/2008</c:v>
                </c:pt>
                <c:pt idx="372">
                  <c:v>5/06/2008</c:v>
                </c:pt>
                <c:pt idx="373">
                  <c:v>5/07/2008</c:v>
                </c:pt>
                <c:pt idx="374">
                  <c:v>5/08/2008</c:v>
                </c:pt>
                <c:pt idx="375">
                  <c:v>5/11/2008</c:v>
                </c:pt>
                <c:pt idx="376">
                  <c:v>5/12/2008</c:v>
                </c:pt>
                <c:pt idx="377">
                  <c:v>6/13/2012</c:v>
                </c:pt>
                <c:pt idx="378">
                  <c:v>6/14/2012</c:v>
                </c:pt>
                <c:pt idx="379">
                  <c:v>6/15/2012</c:v>
                </c:pt>
                <c:pt idx="380">
                  <c:v>6/18/2012</c:v>
                </c:pt>
                <c:pt idx="381">
                  <c:v>6/19/2012</c:v>
                </c:pt>
                <c:pt idx="382">
                  <c:v>6/20/2012</c:v>
                </c:pt>
                <c:pt idx="383">
                  <c:v>6/21/2012</c:v>
                </c:pt>
                <c:pt idx="384">
                  <c:v>6/22/2012</c:v>
                </c:pt>
                <c:pt idx="385">
                  <c:v>6/25/2012</c:v>
                </c:pt>
                <c:pt idx="386">
                  <c:v>6/26/2012</c:v>
                </c:pt>
                <c:pt idx="387">
                  <c:v>6/27/2012</c:v>
                </c:pt>
                <c:pt idx="388">
                  <c:v>6/28/2012</c:v>
                </c:pt>
                <c:pt idx="389">
                  <c:v>6/29/2012</c:v>
                </c:pt>
                <c:pt idx="390">
                  <c:v>6/02/2008</c:v>
                </c:pt>
                <c:pt idx="391">
                  <c:v>6/03/2008</c:v>
                </c:pt>
                <c:pt idx="392">
                  <c:v>6/04/2008</c:v>
                </c:pt>
                <c:pt idx="393">
                  <c:v>6/05/2008</c:v>
                </c:pt>
                <c:pt idx="394">
                  <c:v>6/06/2008</c:v>
                </c:pt>
                <c:pt idx="395">
                  <c:v>6/09/2008</c:v>
                </c:pt>
                <c:pt idx="396">
                  <c:v>6/10/2008</c:v>
                </c:pt>
                <c:pt idx="397">
                  <c:v>6/11/2008</c:v>
                </c:pt>
                <c:pt idx="398">
                  <c:v>6/12/2008</c:v>
                </c:pt>
                <c:pt idx="399">
                  <c:v>7/13/2012</c:v>
                </c:pt>
                <c:pt idx="400">
                  <c:v>7/16/2012</c:v>
                </c:pt>
                <c:pt idx="401">
                  <c:v>7/17/2012</c:v>
                </c:pt>
                <c:pt idx="402">
                  <c:v>7/18/2012</c:v>
                </c:pt>
                <c:pt idx="403">
                  <c:v>7/19/2012</c:v>
                </c:pt>
                <c:pt idx="404">
                  <c:v>7/20/2012</c:v>
                </c:pt>
                <c:pt idx="405">
                  <c:v>7/23/2012</c:v>
                </c:pt>
                <c:pt idx="406">
                  <c:v>7/24/2012</c:v>
                </c:pt>
                <c:pt idx="407">
                  <c:v>7/25/2012</c:v>
                </c:pt>
                <c:pt idx="408">
                  <c:v>7/26/2012</c:v>
                </c:pt>
                <c:pt idx="409">
                  <c:v>7/27/2012</c:v>
                </c:pt>
                <c:pt idx="410">
                  <c:v>7/30/2012</c:v>
                </c:pt>
                <c:pt idx="411">
                  <c:v>7/31/2012</c:v>
                </c:pt>
                <c:pt idx="412">
                  <c:v>7/01/2008</c:v>
                </c:pt>
                <c:pt idx="413">
                  <c:v>7/02/2008</c:v>
                </c:pt>
                <c:pt idx="414">
                  <c:v>7/03/2008</c:v>
                </c:pt>
                <c:pt idx="415">
                  <c:v>7/06/2008</c:v>
                </c:pt>
                <c:pt idx="416">
                  <c:v>7/07/2008</c:v>
                </c:pt>
                <c:pt idx="417">
                  <c:v>7/08/2008</c:v>
                </c:pt>
                <c:pt idx="418">
                  <c:v>7/09/2008</c:v>
                </c:pt>
                <c:pt idx="419">
                  <c:v>7/10/2008</c:v>
                </c:pt>
                <c:pt idx="420">
                  <c:v>8/13/2012</c:v>
                </c:pt>
                <c:pt idx="421">
                  <c:v>8/14/2012</c:v>
                </c:pt>
                <c:pt idx="422">
                  <c:v>8/15/2012</c:v>
                </c:pt>
                <c:pt idx="423">
                  <c:v>8/16/2012</c:v>
                </c:pt>
                <c:pt idx="424">
                  <c:v>8/17/2012</c:v>
                </c:pt>
                <c:pt idx="425">
                  <c:v>8/20/2012</c:v>
                </c:pt>
                <c:pt idx="426">
                  <c:v>8/21/2012</c:v>
                </c:pt>
                <c:pt idx="427">
                  <c:v>8/22/2012</c:v>
                </c:pt>
                <c:pt idx="428">
                  <c:v>8/23/2012</c:v>
                </c:pt>
                <c:pt idx="429">
                  <c:v>8/24/2012</c:v>
                </c:pt>
                <c:pt idx="430">
                  <c:v>8/27/2012</c:v>
                </c:pt>
                <c:pt idx="431">
                  <c:v>8/28/2012</c:v>
                </c:pt>
                <c:pt idx="432">
                  <c:v>8/29/2012</c:v>
                </c:pt>
                <c:pt idx="433">
                  <c:v>8/30/2012</c:v>
                </c:pt>
                <c:pt idx="434">
                  <c:v>8/31/2012</c:v>
                </c:pt>
                <c:pt idx="435">
                  <c:v>8/03/2008</c:v>
                </c:pt>
                <c:pt idx="436">
                  <c:v>8/04/2008</c:v>
                </c:pt>
                <c:pt idx="437">
                  <c:v>8/05/2008</c:v>
                </c:pt>
                <c:pt idx="438">
                  <c:v>8/06/2008</c:v>
                </c:pt>
                <c:pt idx="439">
                  <c:v>8/07/2008</c:v>
                </c:pt>
                <c:pt idx="440">
                  <c:v>8/10/2008</c:v>
                </c:pt>
                <c:pt idx="441">
                  <c:v>8/11/2008</c:v>
                </c:pt>
                <c:pt idx="442">
                  <c:v>8/12/2008</c:v>
                </c:pt>
                <c:pt idx="443">
                  <c:v>9/13/2012</c:v>
                </c:pt>
                <c:pt idx="444">
                  <c:v>9/14/2012</c:v>
                </c:pt>
                <c:pt idx="445">
                  <c:v>9/17/2012</c:v>
                </c:pt>
                <c:pt idx="446">
                  <c:v>9/18/2012</c:v>
                </c:pt>
                <c:pt idx="447">
                  <c:v>9/19/2012</c:v>
                </c:pt>
                <c:pt idx="448">
                  <c:v>9/20/2012</c:v>
                </c:pt>
                <c:pt idx="449">
                  <c:v>9/21/2012</c:v>
                </c:pt>
                <c:pt idx="450">
                  <c:v>9/24/2012</c:v>
                </c:pt>
                <c:pt idx="451">
                  <c:v>9/25/2012</c:v>
                </c:pt>
                <c:pt idx="452">
                  <c:v>9/26/2012</c:v>
                </c:pt>
                <c:pt idx="453">
                  <c:v>9/27/2012</c:v>
                </c:pt>
                <c:pt idx="454">
                  <c:v>9/28/2012</c:v>
                </c:pt>
                <c:pt idx="455">
                  <c:v>9/01/2008</c:v>
                </c:pt>
                <c:pt idx="456">
                  <c:v>9/02/2008</c:v>
                </c:pt>
                <c:pt idx="457">
                  <c:v>9/03/2008</c:v>
                </c:pt>
                <c:pt idx="458">
                  <c:v>9/04/2008</c:v>
                </c:pt>
                <c:pt idx="459">
                  <c:v>9/05/2008</c:v>
                </c:pt>
                <c:pt idx="460">
                  <c:v>9/08/2008</c:v>
                </c:pt>
                <c:pt idx="461">
                  <c:v>9/09/2008</c:v>
                </c:pt>
                <c:pt idx="462">
                  <c:v>9/10/2008</c:v>
                </c:pt>
                <c:pt idx="463">
                  <c:v>9/11/2008</c:v>
                </c:pt>
                <c:pt idx="464">
                  <c:v>9/12/2008</c:v>
                </c:pt>
                <c:pt idx="465">
                  <c:v>10/15/2012</c:v>
                </c:pt>
                <c:pt idx="466">
                  <c:v>10/16/2012</c:v>
                </c:pt>
                <c:pt idx="467">
                  <c:v>10/17/2012</c:v>
                </c:pt>
                <c:pt idx="468">
                  <c:v>10/18/2012</c:v>
                </c:pt>
                <c:pt idx="469">
                  <c:v>10/19/2012</c:v>
                </c:pt>
                <c:pt idx="470">
                  <c:v>10/22/2012</c:v>
                </c:pt>
                <c:pt idx="471">
                  <c:v>10/23/2012</c:v>
                </c:pt>
                <c:pt idx="472">
                  <c:v>10/24/2012</c:v>
                </c:pt>
                <c:pt idx="473">
                  <c:v>10/25/2012</c:v>
                </c:pt>
                <c:pt idx="474">
                  <c:v>10/26/2012</c:v>
                </c:pt>
                <c:pt idx="475">
                  <c:v>10/29/2012</c:v>
                </c:pt>
                <c:pt idx="476">
                  <c:v>10/30/2012</c:v>
                </c:pt>
                <c:pt idx="477">
                  <c:v>10/31/2012</c:v>
                </c:pt>
                <c:pt idx="478">
                  <c:v>10/01/2008</c:v>
                </c:pt>
                <c:pt idx="479">
                  <c:v>10/02/2008</c:v>
                </c:pt>
                <c:pt idx="480">
                  <c:v>10/05/2008</c:v>
                </c:pt>
                <c:pt idx="481">
                  <c:v>10/06/2008</c:v>
                </c:pt>
                <c:pt idx="482">
                  <c:v>10/07/2008</c:v>
                </c:pt>
                <c:pt idx="483">
                  <c:v>10/08/2008</c:v>
                </c:pt>
                <c:pt idx="484">
                  <c:v>10/09/2008</c:v>
                </c:pt>
                <c:pt idx="485">
                  <c:v>10/12/2008</c:v>
                </c:pt>
                <c:pt idx="486">
                  <c:v>11/13/2012</c:v>
                </c:pt>
                <c:pt idx="487">
                  <c:v>11/14/2012</c:v>
                </c:pt>
                <c:pt idx="488">
                  <c:v>11/15/2012</c:v>
                </c:pt>
                <c:pt idx="489">
                  <c:v>11/16/2012</c:v>
                </c:pt>
                <c:pt idx="490">
                  <c:v>11/19/2012</c:v>
                </c:pt>
                <c:pt idx="491">
                  <c:v>11/20/2012</c:v>
                </c:pt>
                <c:pt idx="492">
                  <c:v>11/21/2012</c:v>
                </c:pt>
                <c:pt idx="493">
                  <c:v>11/22/2012</c:v>
                </c:pt>
                <c:pt idx="494">
                  <c:v>11/23/2012</c:v>
                </c:pt>
                <c:pt idx="495">
                  <c:v>11/26/2012</c:v>
                </c:pt>
                <c:pt idx="496">
                  <c:v>11/27/2012</c:v>
                </c:pt>
                <c:pt idx="497">
                  <c:v>11/28/2012</c:v>
                </c:pt>
                <c:pt idx="498">
                  <c:v>11/29/2012</c:v>
                </c:pt>
                <c:pt idx="499">
                  <c:v>11/30/2012</c:v>
                </c:pt>
                <c:pt idx="500">
                  <c:v>11/03/2008</c:v>
                </c:pt>
                <c:pt idx="501">
                  <c:v>11/04/2008</c:v>
                </c:pt>
                <c:pt idx="502">
                  <c:v>11/05/2008</c:v>
                </c:pt>
                <c:pt idx="503">
                  <c:v>11/06/2008</c:v>
                </c:pt>
                <c:pt idx="504">
                  <c:v>11/07/2008</c:v>
                </c:pt>
                <c:pt idx="505">
                  <c:v>11/10/2008</c:v>
                </c:pt>
                <c:pt idx="506">
                  <c:v>11/11/2008</c:v>
                </c:pt>
                <c:pt idx="507">
                  <c:v>11/12/2008</c:v>
                </c:pt>
                <c:pt idx="508">
                  <c:v>12/13/2012</c:v>
                </c:pt>
                <c:pt idx="509">
                  <c:v>12/14/2012</c:v>
                </c:pt>
                <c:pt idx="510">
                  <c:v>12/17/2012</c:v>
                </c:pt>
                <c:pt idx="511">
                  <c:v>12/18/2012</c:v>
                </c:pt>
                <c:pt idx="512">
                  <c:v>12/19/2012</c:v>
                </c:pt>
                <c:pt idx="513">
                  <c:v>12/20/2012</c:v>
                </c:pt>
                <c:pt idx="514">
                  <c:v>12/21/2012</c:v>
                </c:pt>
                <c:pt idx="515">
                  <c:v>12/24/2012</c:v>
                </c:pt>
                <c:pt idx="516">
                  <c:v>12/25/2012</c:v>
                </c:pt>
                <c:pt idx="517">
                  <c:v>12/26/2012</c:v>
                </c:pt>
                <c:pt idx="518">
                  <c:v>12/27/2012</c:v>
                </c:pt>
                <c:pt idx="519">
                  <c:v>12/28/2012</c:v>
                </c:pt>
                <c:pt idx="520">
                  <c:v>12/31/2012</c:v>
                </c:pt>
                <c:pt idx="521">
                  <c:v>31/12/2008</c:v>
                </c:pt>
                <c:pt idx="522">
                  <c:v>31/01/2009</c:v>
                </c:pt>
                <c:pt idx="523">
                  <c:v>28/02/2009</c:v>
                </c:pt>
                <c:pt idx="524">
                  <c:v>31/03/2009</c:v>
                </c:pt>
                <c:pt idx="525">
                  <c:v>30/06/2009</c:v>
                </c:pt>
                <c:pt idx="526">
                  <c:v>31/07/2009</c:v>
                </c:pt>
                <c:pt idx="527">
                  <c:v>31/08/2009</c:v>
                </c:pt>
                <c:pt idx="528">
                  <c:v>30/09/2009</c:v>
                </c:pt>
                <c:pt idx="529">
                  <c:v>31/10/2009</c:v>
                </c:pt>
                <c:pt idx="530">
                  <c:v>1/14/2013</c:v>
                </c:pt>
                <c:pt idx="531">
                  <c:v>1/15/2013</c:v>
                </c:pt>
                <c:pt idx="532">
                  <c:v>1/16/2013</c:v>
                </c:pt>
                <c:pt idx="533">
                  <c:v>1/17/2013</c:v>
                </c:pt>
                <c:pt idx="534">
                  <c:v>1/18/2013</c:v>
                </c:pt>
                <c:pt idx="535">
                  <c:v>1/21/2013</c:v>
                </c:pt>
                <c:pt idx="536">
                  <c:v>1/22/2013</c:v>
                </c:pt>
                <c:pt idx="537">
                  <c:v>1/23/2013</c:v>
                </c:pt>
                <c:pt idx="538">
                  <c:v>1/24/2013</c:v>
                </c:pt>
                <c:pt idx="539">
                  <c:v>1/25/2013</c:v>
                </c:pt>
                <c:pt idx="540">
                  <c:v>1/28/2013</c:v>
                </c:pt>
                <c:pt idx="541">
                  <c:v>1/29/2013</c:v>
                </c:pt>
                <c:pt idx="542">
                  <c:v>1/30/2013</c:v>
                </c:pt>
                <c:pt idx="543">
                  <c:v>1/31/2013</c:v>
                </c:pt>
                <c:pt idx="544">
                  <c:v>1/01/2009</c:v>
                </c:pt>
                <c:pt idx="545">
                  <c:v>1/04/2009</c:v>
                </c:pt>
                <c:pt idx="546">
                  <c:v>1/05/2009</c:v>
                </c:pt>
                <c:pt idx="547">
                  <c:v>1/06/2009</c:v>
                </c:pt>
                <c:pt idx="548">
                  <c:v>1/07/2009</c:v>
                </c:pt>
                <c:pt idx="549">
                  <c:v>1/08/2009</c:v>
                </c:pt>
                <c:pt idx="550">
                  <c:v>1/11/2009</c:v>
                </c:pt>
                <c:pt idx="551">
                  <c:v>1/12/2009</c:v>
                </c:pt>
                <c:pt idx="552">
                  <c:v>2/13/2013</c:v>
                </c:pt>
                <c:pt idx="553">
                  <c:v>2/14/2013</c:v>
                </c:pt>
                <c:pt idx="554">
                  <c:v>2/15/2013</c:v>
                </c:pt>
                <c:pt idx="555">
                  <c:v>2/18/2013</c:v>
                </c:pt>
                <c:pt idx="556">
                  <c:v>2/19/2013</c:v>
                </c:pt>
                <c:pt idx="557">
                  <c:v>2/20/2013</c:v>
                </c:pt>
                <c:pt idx="558">
                  <c:v>2/21/2013</c:v>
                </c:pt>
                <c:pt idx="559">
                  <c:v>2/22/2013</c:v>
                </c:pt>
                <c:pt idx="560">
                  <c:v>2/25/2013</c:v>
                </c:pt>
                <c:pt idx="561">
                  <c:v>2/26/2013</c:v>
                </c:pt>
                <c:pt idx="562">
                  <c:v>2/27/2013</c:v>
                </c:pt>
                <c:pt idx="563">
                  <c:v>2/28/2013</c:v>
                </c:pt>
                <c:pt idx="564">
                  <c:v>2/01/2009</c:v>
                </c:pt>
                <c:pt idx="565">
                  <c:v>2/04/2009</c:v>
                </c:pt>
                <c:pt idx="566">
                  <c:v>2/05/2009</c:v>
                </c:pt>
                <c:pt idx="567">
                  <c:v>2/06/2009</c:v>
                </c:pt>
                <c:pt idx="568">
                  <c:v>2/07/2009</c:v>
                </c:pt>
                <c:pt idx="569">
                  <c:v>2/08/2009</c:v>
                </c:pt>
                <c:pt idx="570">
                  <c:v>2/11/2009</c:v>
                </c:pt>
                <c:pt idx="571">
                  <c:v>2/12/2009</c:v>
                </c:pt>
                <c:pt idx="572">
                  <c:v>3/13/2013</c:v>
                </c:pt>
                <c:pt idx="573">
                  <c:v>3/14/2013</c:v>
                </c:pt>
                <c:pt idx="574">
                  <c:v>3/15/2013</c:v>
                </c:pt>
                <c:pt idx="575">
                  <c:v>3/18/2013</c:v>
                </c:pt>
                <c:pt idx="576">
                  <c:v>3/19/2013</c:v>
                </c:pt>
                <c:pt idx="577">
                  <c:v>3/20/2013</c:v>
                </c:pt>
                <c:pt idx="578">
                  <c:v>3/21/2013</c:v>
                </c:pt>
                <c:pt idx="579">
                  <c:v>3/22/2013</c:v>
                </c:pt>
                <c:pt idx="580">
                  <c:v>3/25/2013</c:v>
                </c:pt>
                <c:pt idx="581">
                  <c:v>3/26/2013</c:v>
                </c:pt>
                <c:pt idx="582">
                  <c:v>3/27/2013</c:v>
                </c:pt>
                <c:pt idx="583">
                  <c:v>3/28/2013</c:v>
                </c:pt>
                <c:pt idx="584">
                  <c:v>3/29/2013</c:v>
                </c:pt>
                <c:pt idx="585">
                  <c:v>3/01/2009</c:v>
                </c:pt>
                <c:pt idx="586">
                  <c:v>3/02/2009</c:v>
                </c:pt>
                <c:pt idx="587">
                  <c:v>3/03/2009</c:v>
                </c:pt>
                <c:pt idx="588">
                  <c:v>3/04/2009</c:v>
                </c:pt>
                <c:pt idx="589">
                  <c:v>3/05/2009</c:v>
                </c:pt>
                <c:pt idx="590">
                  <c:v>3/08/2009</c:v>
                </c:pt>
                <c:pt idx="591">
                  <c:v>3/09/2009</c:v>
                </c:pt>
                <c:pt idx="592">
                  <c:v>3/10/2009</c:v>
                </c:pt>
                <c:pt idx="593">
                  <c:v>3/11/2009</c:v>
                </c:pt>
                <c:pt idx="594">
                  <c:v>3/12/2009</c:v>
                </c:pt>
                <c:pt idx="595">
                  <c:v>4/15/2013</c:v>
                </c:pt>
                <c:pt idx="596">
                  <c:v>4/16/2013</c:v>
                </c:pt>
                <c:pt idx="597">
                  <c:v>4/17/2013</c:v>
                </c:pt>
                <c:pt idx="598">
                  <c:v>4/18/2013</c:v>
                </c:pt>
                <c:pt idx="599">
                  <c:v>4/19/2013</c:v>
                </c:pt>
                <c:pt idx="600">
                  <c:v>4/22/2013</c:v>
                </c:pt>
                <c:pt idx="601">
                  <c:v>4/23/2013</c:v>
                </c:pt>
                <c:pt idx="602">
                  <c:v>4/24/2013</c:v>
                </c:pt>
                <c:pt idx="603">
                  <c:v>4/25/2013</c:v>
                </c:pt>
                <c:pt idx="604">
                  <c:v>4/26/2013</c:v>
                </c:pt>
                <c:pt idx="605">
                  <c:v>4/29/2013</c:v>
                </c:pt>
                <c:pt idx="606">
                  <c:v>4/30/2013</c:v>
                </c:pt>
                <c:pt idx="607">
                  <c:v>4/01/2009</c:v>
                </c:pt>
                <c:pt idx="608">
                  <c:v>4/02/2009</c:v>
                </c:pt>
                <c:pt idx="609">
                  <c:v>4/03/2009</c:v>
                </c:pt>
                <c:pt idx="610">
                  <c:v>4/06/2009</c:v>
                </c:pt>
                <c:pt idx="611">
                  <c:v>4/07/2009</c:v>
                </c:pt>
                <c:pt idx="612">
                  <c:v>4/08/2009</c:v>
                </c:pt>
                <c:pt idx="613">
                  <c:v>4/09/2009</c:v>
                </c:pt>
                <c:pt idx="614">
                  <c:v>4/10/2009</c:v>
                </c:pt>
                <c:pt idx="615">
                  <c:v>5/13/2013</c:v>
                </c:pt>
                <c:pt idx="616">
                  <c:v>5/14/2013</c:v>
                </c:pt>
                <c:pt idx="617">
                  <c:v>5/15/2013</c:v>
                </c:pt>
                <c:pt idx="618">
                  <c:v>5/16/2013</c:v>
                </c:pt>
                <c:pt idx="619">
                  <c:v>5/17/2013</c:v>
                </c:pt>
                <c:pt idx="620">
                  <c:v>5/20/2013</c:v>
                </c:pt>
                <c:pt idx="621">
                  <c:v>5/21/2013</c:v>
                </c:pt>
                <c:pt idx="622">
                  <c:v>5/22/2013</c:v>
                </c:pt>
                <c:pt idx="623">
                  <c:v>5/23/2013</c:v>
                </c:pt>
                <c:pt idx="624">
                  <c:v>5/24/2013</c:v>
                </c:pt>
                <c:pt idx="625">
                  <c:v>5/27/2013</c:v>
                </c:pt>
                <c:pt idx="626">
                  <c:v>5/28/2013</c:v>
                </c:pt>
                <c:pt idx="627">
                  <c:v>5/29/2013</c:v>
                </c:pt>
                <c:pt idx="628">
                  <c:v>5/30/2013</c:v>
                </c:pt>
                <c:pt idx="629">
                  <c:v>5/31/2013</c:v>
                </c:pt>
                <c:pt idx="630">
                  <c:v>5/03/2009</c:v>
                </c:pt>
                <c:pt idx="631">
                  <c:v>5/04/2009</c:v>
                </c:pt>
                <c:pt idx="632">
                  <c:v>5/05/2009</c:v>
                </c:pt>
                <c:pt idx="633">
                  <c:v>5/06/2009</c:v>
                </c:pt>
                <c:pt idx="634">
                  <c:v>5/07/2009</c:v>
                </c:pt>
                <c:pt idx="635">
                  <c:v>5/10/2009</c:v>
                </c:pt>
                <c:pt idx="636">
                  <c:v>5/11/2009</c:v>
                </c:pt>
                <c:pt idx="637">
                  <c:v>5/12/2009</c:v>
                </c:pt>
                <c:pt idx="638">
                  <c:v>6/13/2013</c:v>
                </c:pt>
                <c:pt idx="639">
                  <c:v>6/14/2013</c:v>
                </c:pt>
                <c:pt idx="640">
                  <c:v>6/17/2013</c:v>
                </c:pt>
                <c:pt idx="641">
                  <c:v>6/18/2013</c:v>
                </c:pt>
                <c:pt idx="642">
                  <c:v>6/19/2013</c:v>
                </c:pt>
                <c:pt idx="643">
                  <c:v>6/20/2013</c:v>
                </c:pt>
                <c:pt idx="644">
                  <c:v>6/21/2013</c:v>
                </c:pt>
                <c:pt idx="645">
                  <c:v>6/24/2013</c:v>
                </c:pt>
                <c:pt idx="646">
                  <c:v>6/25/2013</c:v>
                </c:pt>
                <c:pt idx="647">
                  <c:v>6/26/2013</c:v>
                </c:pt>
                <c:pt idx="648">
                  <c:v>6/27/2013</c:v>
                </c:pt>
                <c:pt idx="649">
                  <c:v>6/28/2013</c:v>
                </c:pt>
                <c:pt idx="650">
                  <c:v>6/01/2009</c:v>
                </c:pt>
                <c:pt idx="651">
                  <c:v>6/02/2009</c:v>
                </c:pt>
                <c:pt idx="652">
                  <c:v>6/03/2009</c:v>
                </c:pt>
                <c:pt idx="653">
                  <c:v>6/04/2009</c:v>
                </c:pt>
                <c:pt idx="654">
                  <c:v>6/05/2009</c:v>
                </c:pt>
                <c:pt idx="655">
                  <c:v>6/08/2009</c:v>
                </c:pt>
                <c:pt idx="656">
                  <c:v>6/09/2009</c:v>
                </c:pt>
                <c:pt idx="657">
                  <c:v>6/10/2009</c:v>
                </c:pt>
                <c:pt idx="658">
                  <c:v>6/11/2009</c:v>
                </c:pt>
                <c:pt idx="659">
                  <c:v>6/12/2009</c:v>
                </c:pt>
                <c:pt idx="660">
                  <c:v>7/15/2013</c:v>
                </c:pt>
                <c:pt idx="661">
                  <c:v>7/16/2013</c:v>
                </c:pt>
                <c:pt idx="662">
                  <c:v>7/17/2013</c:v>
                </c:pt>
                <c:pt idx="663">
                  <c:v>7/18/2013</c:v>
                </c:pt>
                <c:pt idx="664">
                  <c:v>7/19/2013</c:v>
                </c:pt>
                <c:pt idx="665">
                  <c:v>7/22/2013</c:v>
                </c:pt>
                <c:pt idx="666">
                  <c:v>7/23/2013</c:v>
                </c:pt>
                <c:pt idx="667">
                  <c:v>7/24/2013</c:v>
                </c:pt>
                <c:pt idx="668">
                  <c:v>7/25/2013</c:v>
                </c:pt>
                <c:pt idx="669">
                  <c:v>7/26/2013</c:v>
                </c:pt>
                <c:pt idx="670">
                  <c:v>7/29/2013</c:v>
                </c:pt>
                <c:pt idx="671">
                  <c:v>7/30/2013</c:v>
                </c:pt>
                <c:pt idx="672">
                  <c:v>7/31/2013</c:v>
                </c:pt>
                <c:pt idx="673">
                  <c:v>7/01/2009</c:v>
                </c:pt>
                <c:pt idx="674">
                  <c:v>7/02/2009</c:v>
                </c:pt>
                <c:pt idx="675">
                  <c:v>7/05/2009</c:v>
                </c:pt>
                <c:pt idx="676">
                  <c:v>7/06/2009</c:v>
                </c:pt>
                <c:pt idx="677">
                  <c:v>7/07/2009</c:v>
                </c:pt>
                <c:pt idx="678">
                  <c:v>7/08/2009</c:v>
                </c:pt>
                <c:pt idx="679">
                  <c:v>7/09/2009</c:v>
                </c:pt>
                <c:pt idx="680">
                  <c:v>7/12/2009</c:v>
                </c:pt>
                <c:pt idx="681">
                  <c:v>8/13/2013</c:v>
                </c:pt>
                <c:pt idx="682">
                  <c:v>8/14/2013</c:v>
                </c:pt>
                <c:pt idx="683">
                  <c:v>8/15/2013</c:v>
                </c:pt>
                <c:pt idx="684">
                  <c:v>8/16/2013</c:v>
                </c:pt>
                <c:pt idx="685">
                  <c:v>8/19/2013</c:v>
                </c:pt>
                <c:pt idx="686">
                  <c:v>8/20/2013</c:v>
                </c:pt>
                <c:pt idx="687">
                  <c:v>8/21/2013</c:v>
                </c:pt>
                <c:pt idx="688">
                  <c:v>8/22/2013</c:v>
                </c:pt>
                <c:pt idx="689">
                  <c:v>8/23/2013</c:v>
                </c:pt>
                <c:pt idx="690">
                  <c:v>8/26/2013</c:v>
                </c:pt>
                <c:pt idx="691">
                  <c:v>8/27/2013</c:v>
                </c:pt>
                <c:pt idx="692">
                  <c:v>8/28/2013</c:v>
                </c:pt>
                <c:pt idx="693">
                  <c:v>8/29/2013</c:v>
                </c:pt>
                <c:pt idx="694">
                  <c:v>8/30/2013</c:v>
                </c:pt>
                <c:pt idx="695">
                  <c:v>8/02/2009</c:v>
                </c:pt>
                <c:pt idx="696">
                  <c:v>8/03/2009</c:v>
                </c:pt>
                <c:pt idx="697">
                  <c:v>8/04/2009</c:v>
                </c:pt>
                <c:pt idx="698">
                  <c:v>8/05/2009</c:v>
                </c:pt>
                <c:pt idx="699">
                  <c:v>8/06/2009</c:v>
                </c:pt>
                <c:pt idx="700">
                  <c:v>8/09/2009</c:v>
                </c:pt>
                <c:pt idx="701">
                  <c:v>8/10/2009</c:v>
                </c:pt>
                <c:pt idx="702">
                  <c:v>8/11/2009</c:v>
                </c:pt>
                <c:pt idx="703">
                  <c:v>8/12/2009</c:v>
                </c:pt>
                <c:pt idx="704">
                  <c:v>9/13/2013</c:v>
                </c:pt>
                <c:pt idx="705">
                  <c:v>9/16/2013</c:v>
                </c:pt>
                <c:pt idx="706">
                  <c:v>9/17/2013</c:v>
                </c:pt>
                <c:pt idx="707">
                  <c:v>9/18/2013</c:v>
                </c:pt>
                <c:pt idx="708">
                  <c:v>9/19/2013</c:v>
                </c:pt>
                <c:pt idx="709">
                  <c:v>9/20/2013</c:v>
                </c:pt>
                <c:pt idx="710">
                  <c:v>9/23/2013</c:v>
                </c:pt>
                <c:pt idx="711">
                  <c:v>9/24/2013</c:v>
                </c:pt>
                <c:pt idx="712">
                  <c:v>9/25/2013</c:v>
                </c:pt>
                <c:pt idx="713">
                  <c:v>9/26/2013</c:v>
                </c:pt>
                <c:pt idx="714">
                  <c:v>9/27/2013</c:v>
                </c:pt>
                <c:pt idx="715">
                  <c:v>9/30/2013</c:v>
                </c:pt>
                <c:pt idx="716">
                  <c:v>9/01/2009</c:v>
                </c:pt>
                <c:pt idx="717">
                  <c:v>9/02/2009</c:v>
                </c:pt>
                <c:pt idx="718">
                  <c:v>9/03/2009</c:v>
                </c:pt>
                <c:pt idx="719">
                  <c:v>9/04/2009</c:v>
                </c:pt>
                <c:pt idx="720">
                  <c:v>9/07/2009</c:v>
                </c:pt>
                <c:pt idx="721">
                  <c:v>9/08/2009</c:v>
                </c:pt>
                <c:pt idx="722">
                  <c:v>9/09/2009</c:v>
                </c:pt>
                <c:pt idx="723">
                  <c:v>9/10/2009</c:v>
                </c:pt>
                <c:pt idx="724">
                  <c:v>9/11/2009</c:v>
                </c:pt>
                <c:pt idx="725">
                  <c:v>10/14/2013</c:v>
                </c:pt>
                <c:pt idx="726">
                  <c:v>10/15/2013</c:v>
                </c:pt>
                <c:pt idx="727">
                  <c:v>10/16/2013</c:v>
                </c:pt>
                <c:pt idx="728">
                  <c:v>10/17/2013</c:v>
                </c:pt>
                <c:pt idx="729">
                  <c:v>10/18/2013</c:v>
                </c:pt>
                <c:pt idx="730">
                  <c:v>10/21/2013</c:v>
                </c:pt>
                <c:pt idx="731">
                  <c:v>10/22/2013</c:v>
                </c:pt>
                <c:pt idx="732">
                  <c:v>10/23/2013</c:v>
                </c:pt>
                <c:pt idx="733">
                  <c:v>10/24/2013</c:v>
                </c:pt>
                <c:pt idx="734">
                  <c:v>10/25/2013</c:v>
                </c:pt>
                <c:pt idx="735">
                  <c:v>10/28/2013</c:v>
                </c:pt>
                <c:pt idx="736">
                  <c:v>10/29/2013</c:v>
                </c:pt>
                <c:pt idx="737">
                  <c:v>10/30/2013</c:v>
                </c:pt>
                <c:pt idx="738">
                  <c:v>10/31/2013</c:v>
                </c:pt>
                <c:pt idx="739">
                  <c:v>10/01/2009</c:v>
                </c:pt>
                <c:pt idx="740">
                  <c:v>10/04/2009</c:v>
                </c:pt>
                <c:pt idx="741">
                  <c:v>10/05/2009</c:v>
                </c:pt>
                <c:pt idx="742">
                  <c:v>10/06/2009</c:v>
                </c:pt>
                <c:pt idx="743">
                  <c:v>10/07/2009</c:v>
                </c:pt>
                <c:pt idx="744">
                  <c:v>10/08/2009</c:v>
                </c:pt>
                <c:pt idx="745">
                  <c:v>10/11/2009</c:v>
                </c:pt>
                <c:pt idx="746">
                  <c:v>10/12/2009</c:v>
                </c:pt>
                <c:pt idx="747">
                  <c:v>11/13/2013</c:v>
                </c:pt>
                <c:pt idx="748">
                  <c:v>11/14/2013</c:v>
                </c:pt>
                <c:pt idx="749">
                  <c:v>11/15/2013</c:v>
                </c:pt>
                <c:pt idx="750">
                  <c:v>11/18/2013</c:v>
                </c:pt>
                <c:pt idx="751">
                  <c:v>11/19/2013</c:v>
                </c:pt>
                <c:pt idx="752">
                  <c:v>11/20/2013</c:v>
                </c:pt>
                <c:pt idx="753">
                  <c:v>11/21/2013</c:v>
                </c:pt>
                <c:pt idx="754">
                  <c:v>11/22/2013</c:v>
                </c:pt>
                <c:pt idx="755">
                  <c:v>11/25/2013</c:v>
                </c:pt>
                <c:pt idx="756">
                  <c:v>11/26/2013</c:v>
                </c:pt>
                <c:pt idx="757">
                  <c:v>11/27/2013</c:v>
                </c:pt>
                <c:pt idx="758">
                  <c:v>11/28/2013</c:v>
                </c:pt>
                <c:pt idx="759">
                  <c:v>11/29/2013</c:v>
                </c:pt>
                <c:pt idx="760">
                  <c:v>11/02/2009</c:v>
                </c:pt>
                <c:pt idx="761">
                  <c:v>11/03/2009</c:v>
                </c:pt>
                <c:pt idx="762">
                  <c:v>11/04/2009</c:v>
                </c:pt>
                <c:pt idx="763">
                  <c:v>11/05/2009</c:v>
                </c:pt>
                <c:pt idx="764">
                  <c:v>11/06/2009</c:v>
                </c:pt>
                <c:pt idx="765">
                  <c:v>11/09/2009</c:v>
                </c:pt>
                <c:pt idx="766">
                  <c:v>11/10/2009</c:v>
                </c:pt>
                <c:pt idx="767">
                  <c:v>11/11/2009</c:v>
                </c:pt>
                <c:pt idx="768">
                  <c:v>11/12/2009</c:v>
                </c:pt>
                <c:pt idx="769">
                  <c:v>12/13/2013</c:v>
                </c:pt>
                <c:pt idx="770">
                  <c:v>12/16/2013</c:v>
                </c:pt>
                <c:pt idx="771">
                  <c:v>12/17/2013</c:v>
                </c:pt>
                <c:pt idx="772">
                  <c:v>12/18/2013</c:v>
                </c:pt>
                <c:pt idx="773">
                  <c:v>12/19/2013</c:v>
                </c:pt>
                <c:pt idx="774">
                  <c:v>12/20/2013</c:v>
                </c:pt>
                <c:pt idx="775">
                  <c:v>12/23/2013</c:v>
                </c:pt>
                <c:pt idx="776">
                  <c:v>12/24/2013</c:v>
                </c:pt>
                <c:pt idx="777">
                  <c:v>12/25/2013</c:v>
                </c:pt>
                <c:pt idx="778">
                  <c:v>12/26/2013</c:v>
                </c:pt>
                <c:pt idx="779">
                  <c:v>12/27/2013</c:v>
                </c:pt>
                <c:pt idx="780">
                  <c:v>12/30/2013</c:v>
                </c:pt>
                <c:pt idx="781">
                  <c:v>12/31/2013</c:v>
                </c:pt>
                <c:pt idx="782">
                  <c:v>31/12/2009</c:v>
                </c:pt>
                <c:pt idx="783">
                  <c:v>31/01/2010</c:v>
                </c:pt>
                <c:pt idx="784">
                  <c:v>28/02/2010</c:v>
                </c:pt>
                <c:pt idx="785">
                  <c:v>31/05/2010</c:v>
                </c:pt>
                <c:pt idx="786">
                  <c:v>30/06/2010</c:v>
                </c:pt>
                <c:pt idx="787">
                  <c:v>31/07/2010</c:v>
                </c:pt>
                <c:pt idx="788">
                  <c:v>31/08/2010</c:v>
                </c:pt>
                <c:pt idx="789">
                  <c:v>30/09/2010</c:v>
                </c:pt>
                <c:pt idx="790">
                  <c:v>1/13/2014</c:v>
                </c:pt>
                <c:pt idx="791">
                  <c:v>1/14/2014</c:v>
                </c:pt>
                <c:pt idx="792">
                  <c:v>1/15/2014</c:v>
                </c:pt>
                <c:pt idx="793">
                  <c:v>1/16/2014</c:v>
                </c:pt>
                <c:pt idx="794">
                  <c:v>1/17/2014</c:v>
                </c:pt>
                <c:pt idx="795">
                  <c:v>1/20/2014</c:v>
                </c:pt>
                <c:pt idx="796">
                  <c:v>1/21/2014</c:v>
                </c:pt>
                <c:pt idx="797">
                  <c:v>1/22/2014</c:v>
                </c:pt>
                <c:pt idx="798">
                  <c:v>1/23/2014</c:v>
                </c:pt>
                <c:pt idx="799">
                  <c:v>1/24/2014</c:v>
                </c:pt>
                <c:pt idx="800">
                  <c:v>1/27/2014</c:v>
                </c:pt>
                <c:pt idx="801">
                  <c:v>1/28/2014</c:v>
                </c:pt>
                <c:pt idx="802">
                  <c:v>1/29/2014</c:v>
                </c:pt>
                <c:pt idx="803">
                  <c:v>1/30/2014</c:v>
                </c:pt>
                <c:pt idx="804">
                  <c:v>1/31/2014</c:v>
                </c:pt>
                <c:pt idx="805">
                  <c:v>1/03/2010</c:v>
                </c:pt>
                <c:pt idx="806">
                  <c:v>1/04/2010</c:v>
                </c:pt>
                <c:pt idx="807">
                  <c:v>1/05/2010</c:v>
                </c:pt>
                <c:pt idx="808">
                  <c:v>1/06/2010</c:v>
                </c:pt>
                <c:pt idx="809">
                  <c:v>1/07/2010</c:v>
                </c:pt>
                <c:pt idx="810">
                  <c:v>1/10/2010</c:v>
                </c:pt>
                <c:pt idx="811">
                  <c:v>1/11/2010</c:v>
                </c:pt>
                <c:pt idx="812">
                  <c:v>1/12/2010</c:v>
                </c:pt>
                <c:pt idx="813">
                  <c:v>2/13/2014</c:v>
                </c:pt>
                <c:pt idx="814">
                  <c:v>2/14/2014</c:v>
                </c:pt>
                <c:pt idx="815">
                  <c:v>2/17/2014</c:v>
                </c:pt>
                <c:pt idx="816">
                  <c:v>2/18/2014</c:v>
                </c:pt>
                <c:pt idx="817">
                  <c:v>2/19/2014</c:v>
                </c:pt>
                <c:pt idx="818">
                  <c:v>2/20/2014</c:v>
                </c:pt>
                <c:pt idx="819">
                  <c:v>2/21/2014</c:v>
                </c:pt>
                <c:pt idx="820">
                  <c:v>2/24/2014</c:v>
                </c:pt>
                <c:pt idx="821">
                  <c:v>2/25/2014</c:v>
                </c:pt>
                <c:pt idx="822">
                  <c:v>2/26/2014</c:v>
                </c:pt>
                <c:pt idx="823">
                  <c:v>2/27/2014</c:v>
                </c:pt>
                <c:pt idx="824">
                  <c:v>2/28/2014</c:v>
                </c:pt>
                <c:pt idx="825">
                  <c:v>2/03/2010</c:v>
                </c:pt>
                <c:pt idx="826">
                  <c:v>2/04/2010</c:v>
                </c:pt>
                <c:pt idx="827">
                  <c:v>2/05/2010</c:v>
                </c:pt>
                <c:pt idx="828">
                  <c:v>2/06/2010</c:v>
                </c:pt>
                <c:pt idx="829">
                  <c:v>2/07/2010</c:v>
                </c:pt>
                <c:pt idx="830">
                  <c:v>2/10/2010</c:v>
                </c:pt>
                <c:pt idx="831">
                  <c:v>2/11/2010</c:v>
                </c:pt>
                <c:pt idx="832">
                  <c:v>2/12/2010</c:v>
                </c:pt>
                <c:pt idx="833">
                  <c:v>3/13/2014</c:v>
                </c:pt>
                <c:pt idx="834">
                  <c:v>3/14/2014</c:v>
                </c:pt>
                <c:pt idx="835">
                  <c:v>3/17/2014</c:v>
                </c:pt>
                <c:pt idx="836">
                  <c:v>3/18/2014</c:v>
                </c:pt>
                <c:pt idx="837">
                  <c:v>3/19/2014</c:v>
                </c:pt>
                <c:pt idx="838">
                  <c:v>3/20/2014</c:v>
                </c:pt>
                <c:pt idx="839">
                  <c:v>3/21/2014</c:v>
                </c:pt>
                <c:pt idx="840">
                  <c:v>3/24/2014</c:v>
                </c:pt>
                <c:pt idx="841">
                  <c:v>3/25/2014</c:v>
                </c:pt>
                <c:pt idx="842">
                  <c:v>3/26/2014</c:v>
                </c:pt>
                <c:pt idx="843">
                  <c:v>3/27/2014</c:v>
                </c:pt>
                <c:pt idx="844">
                  <c:v>3/28/2014</c:v>
                </c:pt>
                <c:pt idx="845">
                  <c:v>3/31/2014</c:v>
                </c:pt>
                <c:pt idx="846">
                  <c:v>3/01/2010</c:v>
                </c:pt>
                <c:pt idx="847">
                  <c:v>3/02/2010</c:v>
                </c:pt>
                <c:pt idx="848">
                  <c:v>3/03/2010</c:v>
                </c:pt>
                <c:pt idx="849">
                  <c:v>3/04/2010</c:v>
                </c:pt>
                <c:pt idx="850">
                  <c:v>3/07/2010</c:v>
                </c:pt>
                <c:pt idx="851">
                  <c:v>3/08/2010</c:v>
                </c:pt>
                <c:pt idx="852">
                  <c:v>3/09/2010</c:v>
                </c:pt>
                <c:pt idx="853">
                  <c:v>3/10/2010</c:v>
                </c:pt>
                <c:pt idx="854">
                  <c:v>3/11/2010</c:v>
                </c:pt>
                <c:pt idx="855">
                  <c:v>4/14/2014</c:v>
                </c:pt>
                <c:pt idx="856">
                  <c:v>4/15/2014</c:v>
                </c:pt>
                <c:pt idx="857">
                  <c:v>4/16/2014</c:v>
                </c:pt>
                <c:pt idx="858">
                  <c:v>4/17/2014</c:v>
                </c:pt>
                <c:pt idx="859">
                  <c:v>4/18/2014</c:v>
                </c:pt>
                <c:pt idx="860">
                  <c:v>4/21/2014</c:v>
                </c:pt>
                <c:pt idx="861">
                  <c:v>4/22/2014</c:v>
                </c:pt>
                <c:pt idx="862">
                  <c:v>4/23/2014</c:v>
                </c:pt>
                <c:pt idx="863">
                  <c:v>4/24/2014</c:v>
                </c:pt>
                <c:pt idx="864">
                  <c:v>4/25/2014</c:v>
                </c:pt>
                <c:pt idx="865">
                  <c:v>4/28/2014</c:v>
                </c:pt>
                <c:pt idx="866">
                  <c:v>4/29/2014</c:v>
                </c:pt>
                <c:pt idx="867">
                  <c:v>4/30/2014</c:v>
                </c:pt>
                <c:pt idx="868">
                  <c:v>4/01/2010</c:v>
                </c:pt>
                <c:pt idx="869">
                  <c:v>4/02/2010</c:v>
                </c:pt>
                <c:pt idx="870">
                  <c:v>4/05/2010</c:v>
                </c:pt>
                <c:pt idx="871">
                  <c:v>4/06/2010</c:v>
                </c:pt>
                <c:pt idx="872">
                  <c:v>4/07/2010</c:v>
                </c:pt>
                <c:pt idx="873">
                  <c:v>4/08/2010</c:v>
                </c:pt>
                <c:pt idx="874">
                  <c:v>4/09/2010</c:v>
                </c:pt>
                <c:pt idx="875">
                  <c:v>4/12/2010</c:v>
                </c:pt>
                <c:pt idx="876">
                  <c:v>5/13/2014</c:v>
                </c:pt>
                <c:pt idx="877">
                  <c:v>5/14/2014</c:v>
                </c:pt>
                <c:pt idx="878">
                  <c:v>5/15/2014</c:v>
                </c:pt>
                <c:pt idx="879">
                  <c:v>5/16/2014</c:v>
                </c:pt>
                <c:pt idx="880">
                  <c:v>5/19/2014</c:v>
                </c:pt>
                <c:pt idx="881">
                  <c:v>5/20/2014</c:v>
                </c:pt>
                <c:pt idx="882">
                  <c:v>5/21/2014</c:v>
                </c:pt>
                <c:pt idx="883">
                  <c:v>5/22/2014</c:v>
                </c:pt>
                <c:pt idx="884">
                  <c:v>5/23/2014</c:v>
                </c:pt>
                <c:pt idx="885">
                  <c:v>5/26/2014</c:v>
                </c:pt>
                <c:pt idx="886">
                  <c:v>5/27/2014</c:v>
                </c:pt>
                <c:pt idx="887">
                  <c:v>5/28/2014</c:v>
                </c:pt>
                <c:pt idx="888">
                  <c:v>5/29/2014</c:v>
                </c:pt>
                <c:pt idx="889">
                  <c:v>5/30/2014</c:v>
                </c:pt>
                <c:pt idx="890">
                  <c:v>5/02/2010</c:v>
                </c:pt>
                <c:pt idx="891">
                  <c:v>5/03/2010</c:v>
                </c:pt>
                <c:pt idx="892">
                  <c:v>5/04/2010</c:v>
                </c:pt>
                <c:pt idx="893">
                  <c:v>5/05/2010</c:v>
                </c:pt>
                <c:pt idx="894">
                  <c:v>5/06/2010</c:v>
                </c:pt>
                <c:pt idx="895">
                  <c:v>5/09/2010</c:v>
                </c:pt>
                <c:pt idx="896">
                  <c:v>5/10/2010</c:v>
                </c:pt>
                <c:pt idx="897">
                  <c:v>5/11/2010</c:v>
                </c:pt>
                <c:pt idx="898">
                  <c:v>5/12/2010</c:v>
                </c:pt>
                <c:pt idx="899">
                  <c:v>6/13/2014</c:v>
                </c:pt>
                <c:pt idx="900">
                  <c:v>6/16/2014</c:v>
                </c:pt>
                <c:pt idx="901">
                  <c:v>6/17/2014</c:v>
                </c:pt>
                <c:pt idx="902">
                  <c:v>6/18/2014</c:v>
                </c:pt>
                <c:pt idx="903">
                  <c:v>6/19/2014</c:v>
                </c:pt>
                <c:pt idx="904">
                  <c:v>6/20/2014</c:v>
                </c:pt>
                <c:pt idx="905">
                  <c:v>6/23/2014</c:v>
                </c:pt>
                <c:pt idx="906">
                  <c:v>6/24/2014</c:v>
                </c:pt>
                <c:pt idx="907">
                  <c:v>6/25/2014</c:v>
                </c:pt>
                <c:pt idx="908">
                  <c:v>6/26/2014</c:v>
                </c:pt>
                <c:pt idx="909">
                  <c:v>6/27/2014</c:v>
                </c:pt>
                <c:pt idx="910">
                  <c:v>6/30/2014</c:v>
                </c:pt>
                <c:pt idx="911">
                  <c:v>6/01/2010</c:v>
                </c:pt>
                <c:pt idx="912">
                  <c:v>6/02/2010</c:v>
                </c:pt>
                <c:pt idx="913">
                  <c:v>6/03/2010</c:v>
                </c:pt>
                <c:pt idx="914">
                  <c:v>6/04/2010</c:v>
                </c:pt>
                <c:pt idx="915">
                  <c:v>6/07/2010</c:v>
                </c:pt>
                <c:pt idx="916">
                  <c:v>6/08/2010</c:v>
                </c:pt>
                <c:pt idx="917">
                  <c:v>6/09/2010</c:v>
                </c:pt>
                <c:pt idx="918">
                  <c:v>6/10/2010</c:v>
                </c:pt>
                <c:pt idx="919">
                  <c:v>6/11/2010</c:v>
                </c:pt>
                <c:pt idx="920">
                  <c:v>7/14/2014</c:v>
                </c:pt>
                <c:pt idx="921">
                  <c:v>7/15/2014</c:v>
                </c:pt>
                <c:pt idx="922">
                  <c:v>7/16/2014</c:v>
                </c:pt>
                <c:pt idx="923">
                  <c:v>7/17/2014</c:v>
                </c:pt>
                <c:pt idx="924">
                  <c:v>7/18/2014</c:v>
                </c:pt>
                <c:pt idx="925">
                  <c:v>7/21/2014</c:v>
                </c:pt>
                <c:pt idx="926">
                  <c:v>7/22/2014</c:v>
                </c:pt>
                <c:pt idx="927">
                  <c:v>7/23/2014</c:v>
                </c:pt>
                <c:pt idx="928">
                  <c:v>7/24/2014</c:v>
                </c:pt>
                <c:pt idx="929">
                  <c:v>7/25/2014</c:v>
                </c:pt>
                <c:pt idx="930">
                  <c:v>7/28/2014</c:v>
                </c:pt>
                <c:pt idx="931">
                  <c:v>7/29/2014</c:v>
                </c:pt>
                <c:pt idx="932">
                  <c:v>7/30/2014</c:v>
                </c:pt>
                <c:pt idx="933">
                  <c:v>7/31/2014</c:v>
                </c:pt>
                <c:pt idx="934">
                  <c:v>7/01/2010</c:v>
                </c:pt>
                <c:pt idx="935">
                  <c:v>7/04/2010</c:v>
                </c:pt>
                <c:pt idx="936">
                  <c:v>7/05/2010</c:v>
                </c:pt>
                <c:pt idx="937">
                  <c:v>7/06/2010</c:v>
                </c:pt>
                <c:pt idx="938">
                  <c:v>7/07/2010</c:v>
                </c:pt>
                <c:pt idx="939">
                  <c:v>7/08/2010</c:v>
                </c:pt>
                <c:pt idx="940">
                  <c:v>7/11/2010</c:v>
                </c:pt>
                <c:pt idx="941">
                  <c:v>7/12/2010</c:v>
                </c:pt>
                <c:pt idx="942">
                  <c:v>8/13/2014</c:v>
                </c:pt>
                <c:pt idx="943">
                  <c:v>8/14/2014</c:v>
                </c:pt>
                <c:pt idx="944">
                  <c:v>8/15/2014</c:v>
                </c:pt>
                <c:pt idx="945">
                  <c:v>8/18/2014</c:v>
                </c:pt>
                <c:pt idx="946">
                  <c:v>8/19/2014</c:v>
                </c:pt>
                <c:pt idx="947">
                  <c:v>8/20/2014</c:v>
                </c:pt>
                <c:pt idx="948">
                  <c:v>8/21/2014</c:v>
                </c:pt>
                <c:pt idx="949">
                  <c:v>8/22/2014</c:v>
                </c:pt>
                <c:pt idx="950">
                  <c:v>8/25/2014</c:v>
                </c:pt>
                <c:pt idx="951">
                  <c:v>8/26/2014</c:v>
                </c:pt>
                <c:pt idx="952">
                  <c:v>8/27/2014</c:v>
                </c:pt>
                <c:pt idx="953">
                  <c:v>8/28/2014</c:v>
                </c:pt>
                <c:pt idx="954">
                  <c:v>8/29/2014</c:v>
                </c:pt>
                <c:pt idx="955">
                  <c:v>8/01/2010</c:v>
                </c:pt>
                <c:pt idx="956">
                  <c:v>8/02/2010</c:v>
                </c:pt>
                <c:pt idx="957">
                  <c:v>8/03/2010</c:v>
                </c:pt>
                <c:pt idx="958">
                  <c:v>8/04/2010</c:v>
                </c:pt>
                <c:pt idx="959">
                  <c:v>8/05/2010</c:v>
                </c:pt>
                <c:pt idx="960">
                  <c:v>8/08/2010</c:v>
                </c:pt>
                <c:pt idx="961">
                  <c:v>8/09/2010</c:v>
                </c:pt>
                <c:pt idx="962">
                  <c:v>8/10/2010</c:v>
                </c:pt>
                <c:pt idx="963">
                  <c:v>8/11/2010</c:v>
                </c:pt>
                <c:pt idx="964">
                  <c:v>8/12/2010</c:v>
                </c:pt>
                <c:pt idx="965">
                  <c:v>9/15/2014</c:v>
                </c:pt>
                <c:pt idx="966">
                  <c:v>9/16/2014</c:v>
                </c:pt>
                <c:pt idx="967">
                  <c:v>9/17/2014</c:v>
                </c:pt>
                <c:pt idx="968">
                  <c:v>9/18/2014</c:v>
                </c:pt>
                <c:pt idx="969">
                  <c:v>9/19/2014</c:v>
                </c:pt>
                <c:pt idx="970">
                  <c:v>9/22/2014</c:v>
                </c:pt>
                <c:pt idx="971">
                  <c:v>9/23/2014</c:v>
                </c:pt>
                <c:pt idx="972">
                  <c:v>9/24/2014</c:v>
                </c:pt>
                <c:pt idx="973">
                  <c:v>9/25/2014</c:v>
                </c:pt>
                <c:pt idx="974">
                  <c:v>9/26/2014</c:v>
                </c:pt>
                <c:pt idx="975">
                  <c:v>9/29/2014</c:v>
                </c:pt>
                <c:pt idx="976">
                  <c:v>9/30/2014</c:v>
                </c:pt>
                <c:pt idx="977">
                  <c:v>9/01/2010</c:v>
                </c:pt>
                <c:pt idx="978">
                  <c:v>9/02/2010</c:v>
                </c:pt>
                <c:pt idx="979">
                  <c:v>9/03/2010</c:v>
                </c:pt>
                <c:pt idx="980">
                  <c:v>9/06/2010</c:v>
                </c:pt>
                <c:pt idx="981">
                  <c:v>9/07/2010</c:v>
                </c:pt>
                <c:pt idx="982">
                  <c:v>9/08/2010</c:v>
                </c:pt>
                <c:pt idx="983">
                  <c:v>9/09/2010</c:v>
                </c:pt>
                <c:pt idx="984">
                  <c:v>9/10/2010</c:v>
                </c:pt>
                <c:pt idx="985">
                  <c:v>10/13/2014</c:v>
                </c:pt>
                <c:pt idx="986">
                  <c:v>10/14/2014</c:v>
                </c:pt>
                <c:pt idx="987">
                  <c:v>10/15/2014</c:v>
                </c:pt>
                <c:pt idx="988">
                  <c:v>10/16/2014</c:v>
                </c:pt>
                <c:pt idx="989">
                  <c:v>10/17/2014</c:v>
                </c:pt>
                <c:pt idx="990">
                  <c:v>10/20/2014</c:v>
                </c:pt>
                <c:pt idx="991">
                  <c:v>10/21/2014</c:v>
                </c:pt>
                <c:pt idx="992">
                  <c:v>10/22/2014</c:v>
                </c:pt>
                <c:pt idx="993">
                  <c:v>10/23/2014</c:v>
                </c:pt>
                <c:pt idx="994">
                  <c:v>10/24/2014</c:v>
                </c:pt>
                <c:pt idx="995">
                  <c:v>10/27/2014</c:v>
                </c:pt>
                <c:pt idx="996">
                  <c:v>10/28/2014</c:v>
                </c:pt>
                <c:pt idx="997">
                  <c:v>10/29/2014</c:v>
                </c:pt>
                <c:pt idx="998">
                  <c:v>10/30/2014</c:v>
                </c:pt>
                <c:pt idx="999">
                  <c:v>10/31/2014</c:v>
                </c:pt>
                <c:pt idx="1000">
                  <c:v>10/03/2010</c:v>
                </c:pt>
                <c:pt idx="1001">
                  <c:v>10/04/2010</c:v>
                </c:pt>
                <c:pt idx="1002">
                  <c:v>10/05/2010</c:v>
                </c:pt>
                <c:pt idx="1003">
                  <c:v>10/06/2010</c:v>
                </c:pt>
                <c:pt idx="1004">
                  <c:v>10/07/2010</c:v>
                </c:pt>
                <c:pt idx="1005">
                  <c:v>10/10/2010</c:v>
                </c:pt>
                <c:pt idx="1006">
                  <c:v>10/11/2010</c:v>
                </c:pt>
                <c:pt idx="1007">
                  <c:v>10/12/2010</c:v>
                </c:pt>
                <c:pt idx="1008">
                  <c:v>11/13/2014</c:v>
                </c:pt>
                <c:pt idx="1009">
                  <c:v>11/14/2014</c:v>
                </c:pt>
                <c:pt idx="1010">
                  <c:v>11/17/2014</c:v>
                </c:pt>
                <c:pt idx="1011">
                  <c:v>11/18/2014</c:v>
                </c:pt>
                <c:pt idx="1012">
                  <c:v>11/19/2014</c:v>
                </c:pt>
                <c:pt idx="1013">
                  <c:v>11/20/2014</c:v>
                </c:pt>
                <c:pt idx="1014">
                  <c:v>11/21/2014</c:v>
                </c:pt>
                <c:pt idx="1015">
                  <c:v>11/24/2014</c:v>
                </c:pt>
                <c:pt idx="1016">
                  <c:v>11/25/2014</c:v>
                </c:pt>
                <c:pt idx="1017">
                  <c:v>11/26/2014</c:v>
                </c:pt>
                <c:pt idx="1018">
                  <c:v>11/27/2014</c:v>
                </c:pt>
                <c:pt idx="1019">
                  <c:v>11/28/2014</c:v>
                </c:pt>
                <c:pt idx="1020">
                  <c:v>11/01/2010</c:v>
                </c:pt>
                <c:pt idx="1021">
                  <c:v>11/02/2010</c:v>
                </c:pt>
                <c:pt idx="1022">
                  <c:v>11/03/2010</c:v>
                </c:pt>
                <c:pt idx="1023">
                  <c:v>11/04/2010</c:v>
                </c:pt>
                <c:pt idx="1024">
                  <c:v>11/05/2010</c:v>
                </c:pt>
                <c:pt idx="1025">
                  <c:v>11/08/2010</c:v>
                </c:pt>
                <c:pt idx="1026">
                  <c:v>11/09/2010</c:v>
                </c:pt>
                <c:pt idx="1027">
                  <c:v>11/10/2010</c:v>
                </c:pt>
                <c:pt idx="1028">
                  <c:v>11/11/2010</c:v>
                </c:pt>
                <c:pt idx="1029">
                  <c:v>11/12/2010</c:v>
                </c:pt>
                <c:pt idx="1030">
                  <c:v>12/15/2014</c:v>
                </c:pt>
                <c:pt idx="1031">
                  <c:v>12/16/2014</c:v>
                </c:pt>
                <c:pt idx="1032">
                  <c:v>12/17/2014</c:v>
                </c:pt>
                <c:pt idx="1033">
                  <c:v>12/18/2014</c:v>
                </c:pt>
                <c:pt idx="1034">
                  <c:v>12/19/2014</c:v>
                </c:pt>
                <c:pt idx="1035">
                  <c:v>12/22/2014</c:v>
                </c:pt>
                <c:pt idx="1036">
                  <c:v>12/23/2014</c:v>
                </c:pt>
                <c:pt idx="1037">
                  <c:v>12/24/2014</c:v>
                </c:pt>
                <c:pt idx="1038">
                  <c:v>12/25/2014</c:v>
                </c:pt>
                <c:pt idx="1039">
                  <c:v>12/26/2014</c:v>
                </c:pt>
                <c:pt idx="1040">
                  <c:v>12/29/2014</c:v>
                </c:pt>
                <c:pt idx="1041">
                  <c:v>12/30/2014</c:v>
                </c:pt>
                <c:pt idx="1042">
                  <c:v>12/31/2014</c:v>
                </c:pt>
                <c:pt idx="1043">
                  <c:v>31/12/2010</c:v>
                </c:pt>
                <c:pt idx="1044">
                  <c:v>31/01/2011</c:v>
                </c:pt>
                <c:pt idx="1045">
                  <c:v>30/04/2011</c:v>
                </c:pt>
                <c:pt idx="1046">
                  <c:v>31/05/2011</c:v>
                </c:pt>
                <c:pt idx="1047">
                  <c:v>30/06/2011</c:v>
                </c:pt>
                <c:pt idx="1048">
                  <c:v>31/07/2011</c:v>
                </c:pt>
                <c:pt idx="1049">
                  <c:v>31/08/2011</c:v>
                </c:pt>
                <c:pt idx="1050">
                  <c:v>30/11/2011</c:v>
                </c:pt>
                <c:pt idx="1051">
                  <c:v>1/13/2015</c:v>
                </c:pt>
                <c:pt idx="1052">
                  <c:v>1/14/2015</c:v>
                </c:pt>
                <c:pt idx="1053">
                  <c:v>1/15/2015</c:v>
                </c:pt>
                <c:pt idx="1054">
                  <c:v>1/16/2015</c:v>
                </c:pt>
                <c:pt idx="1055">
                  <c:v>1/19/2015</c:v>
                </c:pt>
                <c:pt idx="1056">
                  <c:v>1/20/2015</c:v>
                </c:pt>
                <c:pt idx="1057">
                  <c:v>1/21/2015</c:v>
                </c:pt>
                <c:pt idx="1058">
                  <c:v>1/22/2015</c:v>
                </c:pt>
                <c:pt idx="1059">
                  <c:v>1/23/2015</c:v>
                </c:pt>
                <c:pt idx="1060">
                  <c:v>1/26/2015</c:v>
                </c:pt>
                <c:pt idx="1061">
                  <c:v>1/27/2015</c:v>
                </c:pt>
                <c:pt idx="1062">
                  <c:v>1/28/2015</c:v>
                </c:pt>
                <c:pt idx="1063">
                  <c:v>1/29/2015</c:v>
                </c:pt>
                <c:pt idx="1064">
                  <c:v>1/30/2015</c:v>
                </c:pt>
                <c:pt idx="1065">
                  <c:v>1/02/2011</c:v>
                </c:pt>
                <c:pt idx="1066">
                  <c:v>1/03/2011</c:v>
                </c:pt>
                <c:pt idx="1067">
                  <c:v>1/04/2011</c:v>
                </c:pt>
                <c:pt idx="1068">
                  <c:v>1/05/2011</c:v>
                </c:pt>
                <c:pt idx="1069">
                  <c:v>1/06/2011</c:v>
                </c:pt>
                <c:pt idx="1070">
                  <c:v>1/09/2011</c:v>
                </c:pt>
                <c:pt idx="1071">
                  <c:v>1/10/2011</c:v>
                </c:pt>
                <c:pt idx="1072">
                  <c:v>1/11/2011</c:v>
                </c:pt>
                <c:pt idx="1073">
                  <c:v>1/12/2011</c:v>
                </c:pt>
                <c:pt idx="1074">
                  <c:v>2/13/2015</c:v>
                </c:pt>
                <c:pt idx="1075">
                  <c:v>2/16/2015</c:v>
                </c:pt>
                <c:pt idx="1076">
                  <c:v>2/17/2015</c:v>
                </c:pt>
                <c:pt idx="1077">
                  <c:v>2/18/2015</c:v>
                </c:pt>
                <c:pt idx="1078">
                  <c:v>2/19/2015</c:v>
                </c:pt>
                <c:pt idx="1079">
                  <c:v>2/20/2015</c:v>
                </c:pt>
                <c:pt idx="1080">
                  <c:v>2/23/2015</c:v>
                </c:pt>
                <c:pt idx="1081">
                  <c:v>2/24/2015</c:v>
                </c:pt>
                <c:pt idx="1082">
                  <c:v>2/25/2015</c:v>
                </c:pt>
                <c:pt idx="1083">
                  <c:v>2/26/2015</c:v>
                </c:pt>
                <c:pt idx="1084">
                  <c:v>2/27/2015</c:v>
                </c:pt>
                <c:pt idx="1085">
                  <c:v>2/02/2011</c:v>
                </c:pt>
                <c:pt idx="1086">
                  <c:v>2/03/2011</c:v>
                </c:pt>
                <c:pt idx="1087">
                  <c:v>2/04/2011</c:v>
                </c:pt>
                <c:pt idx="1088">
                  <c:v>2/05/2011</c:v>
                </c:pt>
                <c:pt idx="1089">
                  <c:v>2/06/2011</c:v>
                </c:pt>
                <c:pt idx="1090">
                  <c:v>2/09/2011</c:v>
                </c:pt>
                <c:pt idx="1091">
                  <c:v>2/10/2011</c:v>
                </c:pt>
                <c:pt idx="1092">
                  <c:v>2/11/2011</c:v>
                </c:pt>
                <c:pt idx="1093">
                  <c:v>2/12/2011</c:v>
                </c:pt>
                <c:pt idx="1094">
                  <c:v>3/13/2015</c:v>
                </c:pt>
                <c:pt idx="1095">
                  <c:v>3/16/2015</c:v>
                </c:pt>
                <c:pt idx="1096">
                  <c:v>3/17/2015</c:v>
                </c:pt>
                <c:pt idx="1097">
                  <c:v>3/18/2015</c:v>
                </c:pt>
                <c:pt idx="1098">
                  <c:v>3/19/2015</c:v>
                </c:pt>
                <c:pt idx="1099">
                  <c:v>3/20/2015</c:v>
                </c:pt>
                <c:pt idx="1100">
                  <c:v>3/23/2015</c:v>
                </c:pt>
                <c:pt idx="1101">
                  <c:v>3/24/2015</c:v>
                </c:pt>
                <c:pt idx="1102">
                  <c:v>3/25/2015</c:v>
                </c:pt>
                <c:pt idx="1103">
                  <c:v>3/26/2015</c:v>
                </c:pt>
                <c:pt idx="1104">
                  <c:v>3/27/2015</c:v>
                </c:pt>
                <c:pt idx="1105">
                  <c:v>3/30/2015</c:v>
                </c:pt>
                <c:pt idx="1106">
                  <c:v>3/31/2015</c:v>
                </c:pt>
                <c:pt idx="1107">
                  <c:v>3/01/2011</c:v>
                </c:pt>
                <c:pt idx="1108">
                  <c:v>3/02/2011</c:v>
                </c:pt>
                <c:pt idx="1109">
                  <c:v>3/03/2011</c:v>
                </c:pt>
                <c:pt idx="1110">
                  <c:v>3/06/2011</c:v>
                </c:pt>
                <c:pt idx="1111">
                  <c:v>3/07/2011</c:v>
                </c:pt>
                <c:pt idx="1112">
                  <c:v>3/08/2011</c:v>
                </c:pt>
                <c:pt idx="1113">
                  <c:v>3/09/2011</c:v>
                </c:pt>
                <c:pt idx="1114">
                  <c:v>3/10/2011</c:v>
                </c:pt>
                <c:pt idx="1115">
                  <c:v>4/13/2015</c:v>
                </c:pt>
                <c:pt idx="1116">
                  <c:v>4/14/2015</c:v>
                </c:pt>
                <c:pt idx="1117">
                  <c:v>4/15/2015</c:v>
                </c:pt>
                <c:pt idx="1118">
                  <c:v>4/16/2015</c:v>
                </c:pt>
                <c:pt idx="1119">
                  <c:v>4/17/2015</c:v>
                </c:pt>
                <c:pt idx="1120">
                  <c:v>4/20/2015</c:v>
                </c:pt>
                <c:pt idx="1121">
                  <c:v>4/21/2015</c:v>
                </c:pt>
                <c:pt idx="1122">
                  <c:v>4/22/2015</c:v>
                </c:pt>
                <c:pt idx="1123">
                  <c:v>4/23/2015</c:v>
                </c:pt>
                <c:pt idx="1124">
                  <c:v>4/24/2015</c:v>
                </c:pt>
                <c:pt idx="1125">
                  <c:v>4/27/2015</c:v>
                </c:pt>
                <c:pt idx="1126">
                  <c:v>4/28/2015</c:v>
                </c:pt>
                <c:pt idx="1127">
                  <c:v>4/29/2015</c:v>
                </c:pt>
                <c:pt idx="1128">
                  <c:v>4/30/2015</c:v>
                </c:pt>
                <c:pt idx="1129">
                  <c:v>4/01/2011</c:v>
                </c:pt>
                <c:pt idx="1130">
                  <c:v>4/04/2011</c:v>
                </c:pt>
                <c:pt idx="1131">
                  <c:v>4/05/2011</c:v>
                </c:pt>
                <c:pt idx="1132">
                  <c:v>4/06/2011</c:v>
                </c:pt>
                <c:pt idx="1133">
                  <c:v>4/07/2011</c:v>
                </c:pt>
                <c:pt idx="1134">
                  <c:v>4/08/2011</c:v>
                </c:pt>
                <c:pt idx="1135">
                  <c:v>4/11/2011</c:v>
                </c:pt>
                <c:pt idx="1136">
                  <c:v>4/12/2011</c:v>
                </c:pt>
                <c:pt idx="1137">
                  <c:v>5/13/2015</c:v>
                </c:pt>
                <c:pt idx="1138">
                  <c:v>5/14/2015</c:v>
                </c:pt>
                <c:pt idx="1139">
                  <c:v>5/15/2015</c:v>
                </c:pt>
                <c:pt idx="1140">
                  <c:v>5/18/2015</c:v>
                </c:pt>
                <c:pt idx="1141">
                  <c:v>5/19/2015</c:v>
                </c:pt>
                <c:pt idx="1142">
                  <c:v>5/20/2015</c:v>
                </c:pt>
                <c:pt idx="1143">
                  <c:v>5/21/2015</c:v>
                </c:pt>
                <c:pt idx="1144">
                  <c:v>5/22/2015</c:v>
                </c:pt>
                <c:pt idx="1145">
                  <c:v>5/25/2015</c:v>
                </c:pt>
                <c:pt idx="1146">
                  <c:v>5/26/2015</c:v>
                </c:pt>
                <c:pt idx="1147">
                  <c:v>5/27/2015</c:v>
                </c:pt>
                <c:pt idx="1148">
                  <c:v>5/28/2015</c:v>
                </c:pt>
                <c:pt idx="1149">
                  <c:v>5/29/2015</c:v>
                </c:pt>
                <c:pt idx="1150">
                  <c:v>5/01/2011</c:v>
                </c:pt>
                <c:pt idx="1151">
                  <c:v>5/02/2011</c:v>
                </c:pt>
                <c:pt idx="1152">
                  <c:v>5/03/2011</c:v>
                </c:pt>
                <c:pt idx="1153">
                  <c:v>5/04/2011</c:v>
                </c:pt>
                <c:pt idx="1154">
                  <c:v>5/05/2011</c:v>
                </c:pt>
                <c:pt idx="1155">
                  <c:v>5/08/2011</c:v>
                </c:pt>
                <c:pt idx="1156">
                  <c:v>5/09/2011</c:v>
                </c:pt>
                <c:pt idx="1157">
                  <c:v>5/10/2011</c:v>
                </c:pt>
                <c:pt idx="1158">
                  <c:v>5/11/2011</c:v>
                </c:pt>
                <c:pt idx="1159">
                  <c:v>5/12/2011</c:v>
                </c:pt>
                <c:pt idx="1160">
                  <c:v>6/15/2015</c:v>
                </c:pt>
                <c:pt idx="1161">
                  <c:v>6/16/2015</c:v>
                </c:pt>
                <c:pt idx="1162">
                  <c:v>6/17/2015</c:v>
                </c:pt>
                <c:pt idx="1163">
                  <c:v>6/18/2015</c:v>
                </c:pt>
                <c:pt idx="1164">
                  <c:v>6/19/2015</c:v>
                </c:pt>
                <c:pt idx="1165">
                  <c:v>6/22/2015</c:v>
                </c:pt>
                <c:pt idx="1166">
                  <c:v>6/23/2015</c:v>
                </c:pt>
                <c:pt idx="1167">
                  <c:v>6/24/2015</c:v>
                </c:pt>
                <c:pt idx="1168">
                  <c:v>6/25/2015</c:v>
                </c:pt>
                <c:pt idx="1169">
                  <c:v>6/26/2015</c:v>
                </c:pt>
                <c:pt idx="1170">
                  <c:v>6/29/2015</c:v>
                </c:pt>
                <c:pt idx="1171">
                  <c:v>6/30/2015</c:v>
                </c:pt>
                <c:pt idx="1172">
                  <c:v>6/01/2011</c:v>
                </c:pt>
                <c:pt idx="1173">
                  <c:v>6/02/2011</c:v>
                </c:pt>
                <c:pt idx="1174">
                  <c:v>6/03/2011</c:v>
                </c:pt>
                <c:pt idx="1175">
                  <c:v>6/06/2011</c:v>
                </c:pt>
                <c:pt idx="1176">
                  <c:v>6/07/2011</c:v>
                </c:pt>
                <c:pt idx="1177">
                  <c:v>6/08/2011</c:v>
                </c:pt>
                <c:pt idx="1178">
                  <c:v>6/09/2011</c:v>
                </c:pt>
                <c:pt idx="1179">
                  <c:v>6/10/2011</c:v>
                </c:pt>
                <c:pt idx="1180">
                  <c:v>7/13/2015</c:v>
                </c:pt>
                <c:pt idx="1181">
                  <c:v>7/14/2015</c:v>
                </c:pt>
                <c:pt idx="1182">
                  <c:v>7/15/2015</c:v>
                </c:pt>
                <c:pt idx="1183">
                  <c:v>7/16/2015</c:v>
                </c:pt>
                <c:pt idx="1184">
                  <c:v>7/17/2015</c:v>
                </c:pt>
                <c:pt idx="1185">
                  <c:v>7/20/2015</c:v>
                </c:pt>
                <c:pt idx="1186">
                  <c:v>7/21/2015</c:v>
                </c:pt>
                <c:pt idx="1187">
                  <c:v>7/22/2015</c:v>
                </c:pt>
                <c:pt idx="1188">
                  <c:v>7/23/2015</c:v>
                </c:pt>
                <c:pt idx="1189">
                  <c:v>7/24/2015</c:v>
                </c:pt>
                <c:pt idx="1190">
                  <c:v>7/27/2015</c:v>
                </c:pt>
                <c:pt idx="1191">
                  <c:v>7/28/2015</c:v>
                </c:pt>
                <c:pt idx="1192">
                  <c:v>7/29/2015</c:v>
                </c:pt>
                <c:pt idx="1193">
                  <c:v>7/30/2015</c:v>
                </c:pt>
                <c:pt idx="1194">
                  <c:v>7/31/2015</c:v>
                </c:pt>
                <c:pt idx="1195">
                  <c:v>7/03/2011</c:v>
                </c:pt>
                <c:pt idx="1196">
                  <c:v>7/04/2011</c:v>
                </c:pt>
                <c:pt idx="1197">
                  <c:v>7/05/2011</c:v>
                </c:pt>
                <c:pt idx="1198">
                  <c:v>7/06/2011</c:v>
                </c:pt>
                <c:pt idx="1199">
                  <c:v>7/07/2011</c:v>
                </c:pt>
                <c:pt idx="1200">
                  <c:v>7/10/2011</c:v>
                </c:pt>
                <c:pt idx="1201">
                  <c:v>7/11/2011</c:v>
                </c:pt>
                <c:pt idx="1202">
                  <c:v>7/12/2011</c:v>
                </c:pt>
                <c:pt idx="1203">
                  <c:v>8/13/2015</c:v>
                </c:pt>
                <c:pt idx="1204">
                  <c:v>8/14/2015</c:v>
                </c:pt>
                <c:pt idx="1205">
                  <c:v>8/17/2015</c:v>
                </c:pt>
                <c:pt idx="1206">
                  <c:v>8/18/2015</c:v>
                </c:pt>
                <c:pt idx="1207">
                  <c:v>8/19/2015</c:v>
                </c:pt>
                <c:pt idx="1208">
                  <c:v>8/20/2015</c:v>
                </c:pt>
                <c:pt idx="1209">
                  <c:v>8/21/2015</c:v>
                </c:pt>
                <c:pt idx="1210">
                  <c:v>8/24/2015</c:v>
                </c:pt>
                <c:pt idx="1211">
                  <c:v>8/25/2015</c:v>
                </c:pt>
                <c:pt idx="1212">
                  <c:v>8/26/2015</c:v>
                </c:pt>
                <c:pt idx="1213">
                  <c:v>8/27/2015</c:v>
                </c:pt>
                <c:pt idx="1214">
                  <c:v>8/28/2015</c:v>
                </c:pt>
                <c:pt idx="1215">
                  <c:v>8/31/2015</c:v>
                </c:pt>
                <c:pt idx="1216">
                  <c:v>8/01/2011</c:v>
                </c:pt>
                <c:pt idx="1217">
                  <c:v>8/02/2011</c:v>
                </c:pt>
                <c:pt idx="1218">
                  <c:v>8/03/2011</c:v>
                </c:pt>
                <c:pt idx="1219">
                  <c:v>8/04/2011</c:v>
                </c:pt>
                <c:pt idx="1220">
                  <c:v>8/07/2011</c:v>
                </c:pt>
                <c:pt idx="1221">
                  <c:v>8/08/2011</c:v>
                </c:pt>
                <c:pt idx="1222">
                  <c:v>8/09/2011</c:v>
                </c:pt>
                <c:pt idx="1223">
                  <c:v>8/10/2011</c:v>
                </c:pt>
                <c:pt idx="1224">
                  <c:v>8/11/2011</c:v>
                </c:pt>
                <c:pt idx="1225">
                  <c:v>9/14/2015</c:v>
                </c:pt>
                <c:pt idx="1226">
                  <c:v>9/15/2015</c:v>
                </c:pt>
                <c:pt idx="1227">
                  <c:v>9/16/2015</c:v>
                </c:pt>
                <c:pt idx="1228">
                  <c:v>9/17/2015</c:v>
                </c:pt>
                <c:pt idx="1229">
                  <c:v>9/18/2015</c:v>
                </c:pt>
                <c:pt idx="1230">
                  <c:v>9/21/2015</c:v>
                </c:pt>
                <c:pt idx="1231">
                  <c:v>9/22/2015</c:v>
                </c:pt>
                <c:pt idx="1232">
                  <c:v>9/23/2015</c:v>
                </c:pt>
                <c:pt idx="1233">
                  <c:v>9/24/2015</c:v>
                </c:pt>
                <c:pt idx="1234">
                  <c:v>9/25/2015</c:v>
                </c:pt>
                <c:pt idx="1235">
                  <c:v>9/28/2015</c:v>
                </c:pt>
                <c:pt idx="1236">
                  <c:v>9/29/2015</c:v>
                </c:pt>
                <c:pt idx="1237">
                  <c:v>9/30/2015</c:v>
                </c:pt>
                <c:pt idx="1238">
                  <c:v>9/01/2011</c:v>
                </c:pt>
                <c:pt idx="1239">
                  <c:v>9/02/2011</c:v>
                </c:pt>
                <c:pt idx="1240">
                  <c:v>9/05/2011</c:v>
                </c:pt>
                <c:pt idx="1241">
                  <c:v>9/06/2011</c:v>
                </c:pt>
                <c:pt idx="1242">
                  <c:v>9/07/2011</c:v>
                </c:pt>
                <c:pt idx="1243">
                  <c:v>9/08/2011</c:v>
                </c:pt>
                <c:pt idx="1244">
                  <c:v>9/09/2011</c:v>
                </c:pt>
                <c:pt idx="1245">
                  <c:v>9/12/2011</c:v>
                </c:pt>
                <c:pt idx="1246">
                  <c:v>10/13/2015</c:v>
                </c:pt>
                <c:pt idx="1247">
                  <c:v>10/14/2015</c:v>
                </c:pt>
                <c:pt idx="1248">
                  <c:v>10/15/2015</c:v>
                </c:pt>
                <c:pt idx="1249">
                  <c:v>10/16/2015</c:v>
                </c:pt>
                <c:pt idx="1250">
                  <c:v>10/19/2015</c:v>
                </c:pt>
                <c:pt idx="1251">
                  <c:v>10/20/2015</c:v>
                </c:pt>
                <c:pt idx="1252">
                  <c:v>10/21/2015</c:v>
                </c:pt>
                <c:pt idx="1253">
                  <c:v>10/22/2015</c:v>
                </c:pt>
                <c:pt idx="1254">
                  <c:v>10/23/2015</c:v>
                </c:pt>
                <c:pt idx="1255">
                  <c:v>10/26/2015</c:v>
                </c:pt>
                <c:pt idx="1256">
                  <c:v>10/27/2015</c:v>
                </c:pt>
                <c:pt idx="1257">
                  <c:v>10/28/2015</c:v>
                </c:pt>
                <c:pt idx="1258">
                  <c:v>10/29/2015</c:v>
                </c:pt>
                <c:pt idx="1259">
                  <c:v>10/30/2015</c:v>
                </c:pt>
                <c:pt idx="1260">
                  <c:v>10/02/2011</c:v>
                </c:pt>
                <c:pt idx="1261">
                  <c:v>10/03/2011</c:v>
                </c:pt>
                <c:pt idx="1262">
                  <c:v>10/04/2011</c:v>
                </c:pt>
                <c:pt idx="1263">
                  <c:v>10/05/2011</c:v>
                </c:pt>
                <c:pt idx="1264">
                  <c:v>10/06/2011</c:v>
                </c:pt>
                <c:pt idx="1265">
                  <c:v>10/09/2011</c:v>
                </c:pt>
                <c:pt idx="1266">
                  <c:v>10/10/2011</c:v>
                </c:pt>
                <c:pt idx="1267">
                  <c:v>10/11/2011</c:v>
                </c:pt>
                <c:pt idx="1268">
                  <c:v>10/12/2011</c:v>
                </c:pt>
                <c:pt idx="1269">
                  <c:v>11/13/2015</c:v>
                </c:pt>
                <c:pt idx="1270">
                  <c:v>11/16/2015</c:v>
                </c:pt>
                <c:pt idx="1271">
                  <c:v>11/17/2015</c:v>
                </c:pt>
                <c:pt idx="1272">
                  <c:v>11/18/2015</c:v>
                </c:pt>
                <c:pt idx="1273">
                  <c:v>19</c:v>
                </c:pt>
                <c:pt idx="1274">
                  <c:v>20</c:v>
                </c:pt>
                <c:pt idx="1275">
                  <c:v>23</c:v>
                </c:pt>
                <c:pt idx="1276">
                  <c:v>24</c:v>
                </c:pt>
                <c:pt idx="1277">
                  <c:v>25</c:v>
                </c:pt>
                <c:pt idx="1278">
                  <c:v>26</c:v>
                </c:pt>
                <c:pt idx="1279">
                  <c:v>27</c:v>
                </c:pt>
                <c:pt idx="1280">
                  <c:v>28</c:v>
                </c:pt>
                <c:pt idx="1281">
                  <c:v>29</c:v>
                </c:pt>
                <c:pt idx="1282">
                  <c:v>11/01/2011</c:v>
                </c:pt>
                <c:pt idx="1283">
                  <c:v>11/02/2011</c:v>
                </c:pt>
                <c:pt idx="1284">
                  <c:v>11/03/2011</c:v>
                </c:pt>
                <c:pt idx="1285">
                  <c:v>11/04/2011</c:v>
                </c:pt>
                <c:pt idx="1286">
                  <c:v>11/07/2011</c:v>
                </c:pt>
                <c:pt idx="1287">
                  <c:v>11/08/2011</c:v>
                </c:pt>
                <c:pt idx="1288">
                  <c:v>11/09/2011</c:v>
                </c:pt>
                <c:pt idx="1289">
                  <c:v>11/10/2011</c:v>
                </c:pt>
                <c:pt idx="1290">
                  <c:v>11/11/2011</c:v>
                </c:pt>
                <c:pt idx="1291">
                  <c:v>12/14/2015</c:v>
                </c:pt>
                <c:pt idx="1292">
                  <c:v>12/15/2015</c:v>
                </c:pt>
                <c:pt idx="1293">
                  <c:v>12/16/2015</c:v>
                </c:pt>
                <c:pt idx="1294">
                  <c:v>12/17/2015</c:v>
                </c:pt>
                <c:pt idx="1295">
                  <c:v>12/18/2015</c:v>
                </c:pt>
                <c:pt idx="1296">
                  <c:v>12/21/2015</c:v>
                </c:pt>
                <c:pt idx="1297">
                  <c:v>12/22/2015</c:v>
                </c:pt>
                <c:pt idx="1298">
                  <c:v>12/23/2015</c:v>
                </c:pt>
                <c:pt idx="1299">
                  <c:v>12/24/2015</c:v>
                </c:pt>
                <c:pt idx="1300">
                  <c:v>12/25/2015</c:v>
                </c:pt>
                <c:pt idx="1301">
                  <c:v>12/28/2015</c:v>
                </c:pt>
                <c:pt idx="1302">
                  <c:v>12/29/2015</c:v>
                </c:pt>
                <c:pt idx="1303">
                  <c:v>12/30/2015</c:v>
                </c:pt>
                <c:pt idx="1304">
                  <c:v>12/31/2015</c:v>
                </c:pt>
              </c:strCache>
            </c:strRef>
          </c:cat>
          <c:val>
            <c:numRef>
              <c:f>Sheet1!$D$2:$D$1306</c:f>
              <c:numCache>
                <c:formatCode>General</c:formatCode>
                <c:ptCount val="1305"/>
                <c:pt idx="0">
                  <c:v>101.62</c:v>
                </c:pt>
                <c:pt idx="1">
                  <c:v>101.97</c:v>
                </c:pt>
                <c:pt idx="2">
                  <c:v>100.75</c:v>
                </c:pt>
                <c:pt idx="3">
                  <c:v>101.27</c:v>
                </c:pt>
                <c:pt idx="4">
                  <c:v>100.92</c:v>
                </c:pt>
                <c:pt idx="5">
                  <c:v>100.66</c:v>
                </c:pt>
                <c:pt idx="6">
                  <c:v>101.36</c:v>
                </c:pt>
                <c:pt idx="7">
                  <c:v>101.97</c:v>
                </c:pt>
                <c:pt idx="8">
                  <c:v>102.41</c:v>
                </c:pt>
                <c:pt idx="9">
                  <c:v>102.06</c:v>
                </c:pt>
                <c:pt idx="10">
                  <c:v>102.41</c:v>
                </c:pt>
                <c:pt idx="11">
                  <c:v>102.76</c:v>
                </c:pt>
                <c:pt idx="12">
                  <c:v>103.02</c:v>
                </c:pt>
                <c:pt idx="13">
                  <c:v>101.36</c:v>
                </c:pt>
                <c:pt idx="14">
                  <c:v>101.8</c:v>
                </c:pt>
                <c:pt idx="15">
                  <c:v>101.88</c:v>
                </c:pt>
                <c:pt idx="16">
                  <c:v>101.1</c:v>
                </c:pt>
                <c:pt idx="17">
                  <c:v>101.36</c:v>
                </c:pt>
                <c:pt idx="18">
                  <c:v>102.15</c:v>
                </c:pt>
                <c:pt idx="19">
                  <c:v>103.02</c:v>
                </c:pt>
                <c:pt idx="20">
                  <c:v>103.63</c:v>
                </c:pt>
                <c:pt idx="21">
                  <c:v>104.68</c:v>
                </c:pt>
                <c:pt idx="22">
                  <c:v>105.03</c:v>
                </c:pt>
                <c:pt idx="23">
                  <c:v>105.03</c:v>
                </c:pt>
                <c:pt idx="24">
                  <c:v>105.12</c:v>
                </c:pt>
                <c:pt idx="25">
                  <c:v>105.91</c:v>
                </c:pt>
                <c:pt idx="26">
                  <c:v>105.21</c:v>
                </c:pt>
                <c:pt idx="27">
                  <c:v>105.65</c:v>
                </c:pt>
                <c:pt idx="28">
                  <c:v>104.95</c:v>
                </c:pt>
                <c:pt idx="29">
                  <c:v>104.86</c:v>
                </c:pt>
                <c:pt idx="30">
                  <c:v>105.65</c:v>
                </c:pt>
                <c:pt idx="31">
                  <c:v>105.73</c:v>
                </c:pt>
                <c:pt idx="32">
                  <c:v>105.3</c:v>
                </c:pt>
                <c:pt idx="33">
                  <c:v>104.95</c:v>
                </c:pt>
                <c:pt idx="34">
                  <c:v>105.47</c:v>
                </c:pt>
                <c:pt idx="35">
                  <c:v>106</c:v>
                </c:pt>
                <c:pt idx="36">
                  <c:v>104.68</c:v>
                </c:pt>
                <c:pt idx="37">
                  <c:v>104.25</c:v>
                </c:pt>
                <c:pt idx="38">
                  <c:v>103.81</c:v>
                </c:pt>
                <c:pt idx="39">
                  <c:v>104.86</c:v>
                </c:pt>
                <c:pt idx="40">
                  <c:v>105.56</c:v>
                </c:pt>
                <c:pt idx="41">
                  <c:v>106.08</c:v>
                </c:pt>
                <c:pt idx="42">
                  <c:v>105.47</c:v>
                </c:pt>
                <c:pt idx="43">
                  <c:v>106</c:v>
                </c:pt>
                <c:pt idx="44">
                  <c:v>106.43</c:v>
                </c:pt>
                <c:pt idx="45">
                  <c:v>105.65</c:v>
                </c:pt>
                <c:pt idx="46">
                  <c:v>103.55</c:v>
                </c:pt>
                <c:pt idx="47">
                  <c:v>104.16</c:v>
                </c:pt>
                <c:pt idx="48">
                  <c:v>102.32</c:v>
                </c:pt>
                <c:pt idx="49">
                  <c:v>101.27</c:v>
                </c:pt>
                <c:pt idx="50">
                  <c:v>101.62</c:v>
                </c:pt>
                <c:pt idx="51">
                  <c:v>99.96</c:v>
                </c:pt>
                <c:pt idx="52">
                  <c:v>100.92</c:v>
                </c:pt>
                <c:pt idx="53">
                  <c:v>101.71</c:v>
                </c:pt>
                <c:pt idx="54">
                  <c:v>102.93</c:v>
                </c:pt>
                <c:pt idx="55">
                  <c:v>103.81</c:v>
                </c:pt>
                <c:pt idx="56">
                  <c:v>103.9</c:v>
                </c:pt>
                <c:pt idx="57">
                  <c:v>105.3</c:v>
                </c:pt>
                <c:pt idx="58">
                  <c:v>105.56</c:v>
                </c:pt>
                <c:pt idx="59">
                  <c:v>105.65</c:v>
                </c:pt>
                <c:pt idx="60">
                  <c:v>104.86</c:v>
                </c:pt>
                <c:pt idx="61">
                  <c:v>104.51</c:v>
                </c:pt>
                <c:pt idx="62">
                  <c:v>104.77</c:v>
                </c:pt>
                <c:pt idx="63">
                  <c:v>104.77</c:v>
                </c:pt>
                <c:pt idx="64">
                  <c:v>107.39</c:v>
                </c:pt>
                <c:pt idx="65">
                  <c:v>107.92</c:v>
                </c:pt>
                <c:pt idx="66">
                  <c:v>107.39</c:v>
                </c:pt>
                <c:pt idx="67">
                  <c:v>108.71</c:v>
                </c:pt>
                <c:pt idx="68">
                  <c:v>109.76</c:v>
                </c:pt>
                <c:pt idx="69">
                  <c:v>110.37</c:v>
                </c:pt>
                <c:pt idx="70">
                  <c:v>110.46</c:v>
                </c:pt>
                <c:pt idx="71">
                  <c:v>109.84</c:v>
                </c:pt>
                <c:pt idx="72">
                  <c:v>109.49</c:v>
                </c:pt>
                <c:pt idx="73">
                  <c:v>108.36</c:v>
                </c:pt>
                <c:pt idx="74">
                  <c:v>108.79</c:v>
                </c:pt>
                <c:pt idx="75">
                  <c:v>108.44</c:v>
                </c:pt>
                <c:pt idx="76">
                  <c:v>107.83</c:v>
                </c:pt>
                <c:pt idx="77">
                  <c:v>108.97</c:v>
                </c:pt>
                <c:pt idx="78">
                  <c:v>109.76</c:v>
                </c:pt>
                <c:pt idx="79">
                  <c:v>109.76</c:v>
                </c:pt>
                <c:pt idx="80">
                  <c:v>109.76</c:v>
                </c:pt>
                <c:pt idx="81">
                  <c:v>109.58</c:v>
                </c:pt>
                <c:pt idx="82">
                  <c:v>109.49</c:v>
                </c:pt>
                <c:pt idx="83">
                  <c:v>109.58</c:v>
                </c:pt>
                <c:pt idx="84">
                  <c:v>109.67</c:v>
                </c:pt>
                <c:pt idx="85">
                  <c:v>109.49</c:v>
                </c:pt>
                <c:pt idx="86">
                  <c:v>108.71</c:v>
                </c:pt>
                <c:pt idx="87">
                  <c:v>108.79</c:v>
                </c:pt>
                <c:pt idx="88">
                  <c:v>106.34</c:v>
                </c:pt>
                <c:pt idx="89">
                  <c:v>105.03</c:v>
                </c:pt>
                <c:pt idx="90">
                  <c:v>105.47</c:v>
                </c:pt>
                <c:pt idx="91">
                  <c:v>105.91</c:v>
                </c:pt>
                <c:pt idx="92">
                  <c:v>105.21</c:v>
                </c:pt>
                <c:pt idx="93">
                  <c:v>104.07</c:v>
                </c:pt>
                <c:pt idx="94">
                  <c:v>105.56</c:v>
                </c:pt>
                <c:pt idx="95">
                  <c:v>103.98</c:v>
                </c:pt>
                <c:pt idx="96">
                  <c:v>103.98</c:v>
                </c:pt>
                <c:pt idx="97">
                  <c:v>104.16</c:v>
                </c:pt>
                <c:pt idx="98">
                  <c:v>104.6</c:v>
                </c:pt>
                <c:pt idx="99">
                  <c:v>104.16</c:v>
                </c:pt>
                <c:pt idx="100">
                  <c:v>102.93</c:v>
                </c:pt>
                <c:pt idx="101">
                  <c:v>103.28</c:v>
                </c:pt>
                <c:pt idx="102">
                  <c:v>104.51</c:v>
                </c:pt>
                <c:pt idx="103">
                  <c:v>104.51</c:v>
                </c:pt>
                <c:pt idx="104">
                  <c:v>105.56</c:v>
                </c:pt>
                <c:pt idx="105">
                  <c:v>105.56</c:v>
                </c:pt>
                <c:pt idx="106">
                  <c:v>106.43</c:v>
                </c:pt>
                <c:pt idx="107">
                  <c:v>106.52</c:v>
                </c:pt>
                <c:pt idx="108">
                  <c:v>106.52</c:v>
                </c:pt>
                <c:pt idx="109">
                  <c:v>105.47</c:v>
                </c:pt>
                <c:pt idx="110">
                  <c:v>106</c:v>
                </c:pt>
                <c:pt idx="111">
                  <c:v>106.34</c:v>
                </c:pt>
                <c:pt idx="112">
                  <c:v>105.73</c:v>
                </c:pt>
                <c:pt idx="113">
                  <c:v>105.65</c:v>
                </c:pt>
                <c:pt idx="114">
                  <c:v>105.56</c:v>
                </c:pt>
                <c:pt idx="115">
                  <c:v>105.56</c:v>
                </c:pt>
                <c:pt idx="116">
                  <c:v>105.12</c:v>
                </c:pt>
                <c:pt idx="117">
                  <c:v>105.21</c:v>
                </c:pt>
                <c:pt idx="118">
                  <c:v>103.81</c:v>
                </c:pt>
                <c:pt idx="119">
                  <c:v>104.33</c:v>
                </c:pt>
                <c:pt idx="120">
                  <c:v>103.63</c:v>
                </c:pt>
                <c:pt idx="121">
                  <c:v>104.51</c:v>
                </c:pt>
                <c:pt idx="122">
                  <c:v>104.33</c:v>
                </c:pt>
                <c:pt idx="123">
                  <c:v>103.72</c:v>
                </c:pt>
                <c:pt idx="124">
                  <c:v>103.72</c:v>
                </c:pt>
                <c:pt idx="125">
                  <c:v>103.46</c:v>
                </c:pt>
                <c:pt idx="126">
                  <c:v>103.81</c:v>
                </c:pt>
                <c:pt idx="127">
                  <c:v>104.6</c:v>
                </c:pt>
                <c:pt idx="128">
                  <c:v>105.21</c:v>
                </c:pt>
                <c:pt idx="129">
                  <c:v>103.9</c:v>
                </c:pt>
                <c:pt idx="130">
                  <c:v>103.9</c:v>
                </c:pt>
                <c:pt idx="131">
                  <c:v>104.07</c:v>
                </c:pt>
                <c:pt idx="132">
                  <c:v>104.42</c:v>
                </c:pt>
                <c:pt idx="133">
                  <c:v>105.03</c:v>
                </c:pt>
                <c:pt idx="134">
                  <c:v>105.73</c:v>
                </c:pt>
                <c:pt idx="135">
                  <c:v>103.98</c:v>
                </c:pt>
                <c:pt idx="136">
                  <c:v>103.72</c:v>
                </c:pt>
                <c:pt idx="137">
                  <c:v>104.6</c:v>
                </c:pt>
                <c:pt idx="138">
                  <c:v>105.12</c:v>
                </c:pt>
                <c:pt idx="139">
                  <c:v>104.68</c:v>
                </c:pt>
                <c:pt idx="140">
                  <c:v>104.77</c:v>
                </c:pt>
                <c:pt idx="141">
                  <c:v>105.56</c:v>
                </c:pt>
                <c:pt idx="142">
                  <c:v>106</c:v>
                </c:pt>
                <c:pt idx="143">
                  <c:v>105.3</c:v>
                </c:pt>
                <c:pt idx="144">
                  <c:v>106.52</c:v>
                </c:pt>
                <c:pt idx="145">
                  <c:v>106.52</c:v>
                </c:pt>
                <c:pt idx="146">
                  <c:v>107.57</c:v>
                </c:pt>
                <c:pt idx="147">
                  <c:v>107.57</c:v>
                </c:pt>
                <c:pt idx="148">
                  <c:v>107.31</c:v>
                </c:pt>
                <c:pt idx="149">
                  <c:v>106.96</c:v>
                </c:pt>
                <c:pt idx="150">
                  <c:v>107.83</c:v>
                </c:pt>
                <c:pt idx="151">
                  <c:v>106.34</c:v>
                </c:pt>
                <c:pt idx="152">
                  <c:v>106</c:v>
                </c:pt>
                <c:pt idx="153">
                  <c:v>105.03</c:v>
                </c:pt>
                <c:pt idx="154">
                  <c:v>103.55</c:v>
                </c:pt>
                <c:pt idx="155">
                  <c:v>102.58</c:v>
                </c:pt>
                <c:pt idx="156">
                  <c:v>101.71</c:v>
                </c:pt>
                <c:pt idx="157">
                  <c:v>102.06</c:v>
                </c:pt>
                <c:pt idx="158">
                  <c:v>101.1</c:v>
                </c:pt>
                <c:pt idx="159">
                  <c:v>101.8</c:v>
                </c:pt>
                <c:pt idx="160">
                  <c:v>101.36</c:v>
                </c:pt>
                <c:pt idx="161">
                  <c:v>101.19</c:v>
                </c:pt>
                <c:pt idx="162">
                  <c:v>101.71</c:v>
                </c:pt>
                <c:pt idx="163">
                  <c:v>101.62</c:v>
                </c:pt>
                <c:pt idx="164">
                  <c:v>100.92</c:v>
                </c:pt>
                <c:pt idx="165">
                  <c:v>101.19</c:v>
                </c:pt>
                <c:pt idx="166">
                  <c:v>101.36</c:v>
                </c:pt>
                <c:pt idx="167">
                  <c:v>101.19</c:v>
                </c:pt>
                <c:pt idx="168">
                  <c:v>101.62</c:v>
                </c:pt>
                <c:pt idx="169">
                  <c:v>102.06</c:v>
                </c:pt>
                <c:pt idx="170">
                  <c:v>102.06</c:v>
                </c:pt>
                <c:pt idx="171">
                  <c:v>102.67</c:v>
                </c:pt>
                <c:pt idx="172">
                  <c:v>103.37</c:v>
                </c:pt>
                <c:pt idx="173">
                  <c:v>103.11</c:v>
                </c:pt>
                <c:pt idx="174">
                  <c:v>103.02</c:v>
                </c:pt>
                <c:pt idx="175">
                  <c:v>102.06</c:v>
                </c:pt>
                <c:pt idx="176">
                  <c:v>101.71</c:v>
                </c:pt>
                <c:pt idx="177">
                  <c:v>102.06</c:v>
                </c:pt>
                <c:pt idx="178">
                  <c:v>102.41</c:v>
                </c:pt>
                <c:pt idx="179">
                  <c:v>101.62</c:v>
                </c:pt>
                <c:pt idx="180">
                  <c:v>100.31</c:v>
                </c:pt>
                <c:pt idx="181">
                  <c:v>101.01</c:v>
                </c:pt>
                <c:pt idx="182">
                  <c:v>100.66</c:v>
                </c:pt>
                <c:pt idx="183">
                  <c:v>100.84</c:v>
                </c:pt>
                <c:pt idx="184">
                  <c:v>101.01</c:v>
                </c:pt>
                <c:pt idx="185">
                  <c:v>99.35</c:v>
                </c:pt>
                <c:pt idx="186">
                  <c:v>99.35</c:v>
                </c:pt>
                <c:pt idx="187">
                  <c:v>98.21</c:v>
                </c:pt>
                <c:pt idx="188">
                  <c:v>96.03</c:v>
                </c:pt>
                <c:pt idx="189">
                  <c:v>93.93</c:v>
                </c:pt>
                <c:pt idx="190">
                  <c:v>93.93</c:v>
                </c:pt>
                <c:pt idx="191">
                  <c:v>93.93</c:v>
                </c:pt>
                <c:pt idx="192">
                  <c:v>93.93</c:v>
                </c:pt>
                <c:pt idx="193">
                  <c:v>93.93</c:v>
                </c:pt>
                <c:pt idx="194">
                  <c:v>93.23</c:v>
                </c:pt>
                <c:pt idx="195">
                  <c:v>93.23</c:v>
                </c:pt>
                <c:pt idx="196">
                  <c:v>91.13</c:v>
                </c:pt>
                <c:pt idx="197">
                  <c:v>91.22</c:v>
                </c:pt>
                <c:pt idx="198">
                  <c:v>92.35</c:v>
                </c:pt>
                <c:pt idx="199">
                  <c:v>93.05</c:v>
                </c:pt>
                <c:pt idx="200">
                  <c:v>93.05</c:v>
                </c:pt>
                <c:pt idx="201">
                  <c:v>92.53</c:v>
                </c:pt>
                <c:pt idx="202">
                  <c:v>93.14</c:v>
                </c:pt>
                <c:pt idx="203">
                  <c:v>92.35</c:v>
                </c:pt>
                <c:pt idx="204">
                  <c:v>92.79</c:v>
                </c:pt>
                <c:pt idx="205">
                  <c:v>92.53</c:v>
                </c:pt>
                <c:pt idx="206">
                  <c:v>90.69</c:v>
                </c:pt>
                <c:pt idx="207">
                  <c:v>90.95</c:v>
                </c:pt>
                <c:pt idx="208">
                  <c:v>88.85</c:v>
                </c:pt>
                <c:pt idx="209">
                  <c:v>89.12</c:v>
                </c:pt>
                <c:pt idx="210">
                  <c:v>89.38</c:v>
                </c:pt>
                <c:pt idx="211">
                  <c:v>89.47</c:v>
                </c:pt>
                <c:pt idx="212">
                  <c:v>89.2</c:v>
                </c:pt>
                <c:pt idx="213">
                  <c:v>89.73</c:v>
                </c:pt>
                <c:pt idx="214">
                  <c:v>89.82</c:v>
                </c:pt>
                <c:pt idx="215">
                  <c:v>88.5</c:v>
                </c:pt>
                <c:pt idx="216">
                  <c:v>86.58</c:v>
                </c:pt>
                <c:pt idx="217">
                  <c:v>87.37</c:v>
                </c:pt>
                <c:pt idx="218">
                  <c:v>87.72</c:v>
                </c:pt>
                <c:pt idx="219">
                  <c:v>87.8</c:v>
                </c:pt>
                <c:pt idx="220">
                  <c:v>87.37</c:v>
                </c:pt>
                <c:pt idx="221">
                  <c:v>87.45</c:v>
                </c:pt>
                <c:pt idx="222">
                  <c:v>87.63</c:v>
                </c:pt>
                <c:pt idx="223">
                  <c:v>86.84</c:v>
                </c:pt>
                <c:pt idx="224">
                  <c:v>86.75</c:v>
                </c:pt>
                <c:pt idx="225">
                  <c:v>88.07</c:v>
                </c:pt>
                <c:pt idx="226">
                  <c:v>88.33</c:v>
                </c:pt>
                <c:pt idx="227">
                  <c:v>88.15</c:v>
                </c:pt>
                <c:pt idx="228">
                  <c:v>87.89</c:v>
                </c:pt>
                <c:pt idx="229">
                  <c:v>88.15</c:v>
                </c:pt>
                <c:pt idx="230">
                  <c:v>87.1</c:v>
                </c:pt>
                <c:pt idx="231">
                  <c:v>87.02</c:v>
                </c:pt>
                <c:pt idx="232">
                  <c:v>85.18</c:v>
                </c:pt>
                <c:pt idx="233">
                  <c:v>85.27</c:v>
                </c:pt>
                <c:pt idx="234">
                  <c:v>84.83</c:v>
                </c:pt>
                <c:pt idx="235">
                  <c:v>84.66</c:v>
                </c:pt>
                <c:pt idx="236">
                  <c:v>84.48</c:v>
                </c:pt>
                <c:pt idx="237">
                  <c:v>84.31</c:v>
                </c:pt>
                <c:pt idx="238">
                  <c:v>86.93</c:v>
                </c:pt>
                <c:pt idx="239">
                  <c:v>87.54</c:v>
                </c:pt>
                <c:pt idx="240">
                  <c:v>87.54</c:v>
                </c:pt>
                <c:pt idx="241">
                  <c:v>87.28</c:v>
                </c:pt>
                <c:pt idx="242">
                  <c:v>87.45</c:v>
                </c:pt>
                <c:pt idx="243">
                  <c:v>87.1</c:v>
                </c:pt>
                <c:pt idx="244">
                  <c:v>87.1</c:v>
                </c:pt>
                <c:pt idx="245">
                  <c:v>85.97</c:v>
                </c:pt>
                <c:pt idx="246">
                  <c:v>85.62</c:v>
                </c:pt>
                <c:pt idx="247">
                  <c:v>83.96</c:v>
                </c:pt>
                <c:pt idx="248">
                  <c:v>83.69</c:v>
                </c:pt>
                <c:pt idx="249">
                  <c:v>84.13</c:v>
                </c:pt>
                <c:pt idx="250">
                  <c:v>83.26</c:v>
                </c:pt>
                <c:pt idx="251">
                  <c:v>83.52</c:v>
                </c:pt>
                <c:pt idx="252">
                  <c:v>83.96</c:v>
                </c:pt>
                <c:pt idx="253">
                  <c:v>84.39</c:v>
                </c:pt>
                <c:pt idx="254">
                  <c:v>84.92</c:v>
                </c:pt>
                <c:pt idx="255">
                  <c:v>84.92</c:v>
                </c:pt>
                <c:pt idx="256">
                  <c:v>84.83</c:v>
                </c:pt>
                <c:pt idx="257">
                  <c:v>84.48</c:v>
                </c:pt>
                <c:pt idx="258">
                  <c:v>84.04</c:v>
                </c:pt>
                <c:pt idx="259">
                  <c:v>84.48</c:v>
                </c:pt>
                <c:pt idx="260">
                  <c:v>84.48</c:v>
                </c:pt>
                <c:pt idx="261">
                  <c:v>85.27</c:v>
                </c:pt>
                <c:pt idx="262">
                  <c:v>85.79</c:v>
                </c:pt>
                <c:pt idx="263">
                  <c:v>84.83</c:v>
                </c:pt>
                <c:pt idx="264">
                  <c:v>85.09</c:v>
                </c:pt>
                <c:pt idx="265">
                  <c:v>85.53</c:v>
                </c:pt>
                <c:pt idx="266">
                  <c:v>87.1</c:v>
                </c:pt>
                <c:pt idx="267">
                  <c:v>87.1</c:v>
                </c:pt>
                <c:pt idx="268">
                  <c:v>88.07</c:v>
                </c:pt>
                <c:pt idx="269">
                  <c:v>87.63</c:v>
                </c:pt>
                <c:pt idx="270">
                  <c:v>87.45</c:v>
                </c:pt>
                <c:pt idx="271">
                  <c:v>88.68</c:v>
                </c:pt>
                <c:pt idx="272">
                  <c:v>88.77</c:v>
                </c:pt>
                <c:pt idx="273">
                  <c:v>89.55</c:v>
                </c:pt>
                <c:pt idx="274">
                  <c:v>89.47</c:v>
                </c:pt>
                <c:pt idx="275">
                  <c:v>90.08</c:v>
                </c:pt>
                <c:pt idx="276">
                  <c:v>89.82</c:v>
                </c:pt>
                <c:pt idx="277">
                  <c:v>89.9</c:v>
                </c:pt>
                <c:pt idx="278">
                  <c:v>91.65</c:v>
                </c:pt>
                <c:pt idx="279">
                  <c:v>91.91</c:v>
                </c:pt>
                <c:pt idx="280">
                  <c:v>90.87</c:v>
                </c:pt>
                <c:pt idx="281">
                  <c:v>91.48</c:v>
                </c:pt>
                <c:pt idx="282">
                  <c:v>91.04</c:v>
                </c:pt>
                <c:pt idx="283">
                  <c:v>90.87</c:v>
                </c:pt>
                <c:pt idx="284">
                  <c:v>90.43</c:v>
                </c:pt>
                <c:pt idx="285">
                  <c:v>90.52</c:v>
                </c:pt>
                <c:pt idx="286">
                  <c:v>90.87</c:v>
                </c:pt>
                <c:pt idx="287">
                  <c:v>92.26</c:v>
                </c:pt>
                <c:pt idx="288">
                  <c:v>91.91</c:v>
                </c:pt>
                <c:pt idx="289">
                  <c:v>91.65</c:v>
                </c:pt>
                <c:pt idx="290">
                  <c:v>91.39</c:v>
                </c:pt>
                <c:pt idx="291">
                  <c:v>90.08</c:v>
                </c:pt>
                <c:pt idx="292">
                  <c:v>89.9</c:v>
                </c:pt>
                <c:pt idx="293">
                  <c:v>88.5</c:v>
                </c:pt>
                <c:pt idx="294">
                  <c:v>89.12</c:v>
                </c:pt>
                <c:pt idx="295">
                  <c:v>88.77</c:v>
                </c:pt>
                <c:pt idx="296">
                  <c:v>89.47</c:v>
                </c:pt>
                <c:pt idx="297">
                  <c:v>90.08</c:v>
                </c:pt>
                <c:pt idx="298">
                  <c:v>90.69</c:v>
                </c:pt>
                <c:pt idx="299">
                  <c:v>91.22</c:v>
                </c:pt>
                <c:pt idx="300">
                  <c:v>91.39</c:v>
                </c:pt>
                <c:pt idx="301">
                  <c:v>92.79</c:v>
                </c:pt>
                <c:pt idx="302">
                  <c:v>92.53</c:v>
                </c:pt>
                <c:pt idx="303">
                  <c:v>92.18</c:v>
                </c:pt>
                <c:pt idx="304">
                  <c:v>92.09</c:v>
                </c:pt>
                <c:pt idx="305">
                  <c:v>92.09</c:v>
                </c:pt>
                <c:pt idx="306">
                  <c:v>92.09</c:v>
                </c:pt>
                <c:pt idx="307">
                  <c:v>92.09</c:v>
                </c:pt>
                <c:pt idx="308">
                  <c:v>92.09</c:v>
                </c:pt>
                <c:pt idx="309">
                  <c:v>92.09</c:v>
                </c:pt>
                <c:pt idx="310">
                  <c:v>90.08</c:v>
                </c:pt>
                <c:pt idx="311">
                  <c:v>90.95</c:v>
                </c:pt>
                <c:pt idx="312">
                  <c:v>90.95</c:v>
                </c:pt>
                <c:pt idx="313">
                  <c:v>90.95</c:v>
                </c:pt>
                <c:pt idx="314">
                  <c:v>90.95</c:v>
                </c:pt>
                <c:pt idx="315">
                  <c:v>91.39</c:v>
                </c:pt>
                <c:pt idx="316">
                  <c:v>90.78</c:v>
                </c:pt>
                <c:pt idx="317">
                  <c:v>90.87</c:v>
                </c:pt>
                <c:pt idx="318">
                  <c:v>89.82</c:v>
                </c:pt>
                <c:pt idx="319">
                  <c:v>89.9</c:v>
                </c:pt>
                <c:pt idx="320">
                  <c:v>90.17</c:v>
                </c:pt>
                <c:pt idx="321">
                  <c:v>90.52</c:v>
                </c:pt>
                <c:pt idx="322">
                  <c:v>90.43</c:v>
                </c:pt>
                <c:pt idx="323">
                  <c:v>89.73</c:v>
                </c:pt>
                <c:pt idx="324">
                  <c:v>89.99</c:v>
                </c:pt>
                <c:pt idx="325">
                  <c:v>89.9</c:v>
                </c:pt>
                <c:pt idx="326">
                  <c:v>90.34</c:v>
                </c:pt>
                <c:pt idx="327">
                  <c:v>89.38</c:v>
                </c:pt>
                <c:pt idx="328">
                  <c:v>89.03</c:v>
                </c:pt>
                <c:pt idx="329">
                  <c:v>89.03</c:v>
                </c:pt>
                <c:pt idx="330">
                  <c:v>89.03</c:v>
                </c:pt>
                <c:pt idx="331">
                  <c:v>89.2</c:v>
                </c:pt>
                <c:pt idx="332">
                  <c:v>88.85</c:v>
                </c:pt>
                <c:pt idx="333">
                  <c:v>89.47</c:v>
                </c:pt>
                <c:pt idx="334">
                  <c:v>89.2</c:v>
                </c:pt>
                <c:pt idx="335">
                  <c:v>88.42</c:v>
                </c:pt>
                <c:pt idx="336">
                  <c:v>88.77</c:v>
                </c:pt>
                <c:pt idx="337">
                  <c:v>88.5</c:v>
                </c:pt>
                <c:pt idx="338">
                  <c:v>88.24</c:v>
                </c:pt>
                <c:pt idx="339">
                  <c:v>88.77</c:v>
                </c:pt>
                <c:pt idx="340">
                  <c:v>88.33</c:v>
                </c:pt>
                <c:pt idx="341">
                  <c:v>88.5</c:v>
                </c:pt>
                <c:pt idx="342">
                  <c:v>88.85</c:v>
                </c:pt>
                <c:pt idx="343">
                  <c:v>88.94</c:v>
                </c:pt>
                <c:pt idx="344">
                  <c:v>89.47</c:v>
                </c:pt>
                <c:pt idx="345">
                  <c:v>89.64</c:v>
                </c:pt>
                <c:pt idx="346">
                  <c:v>89.64</c:v>
                </c:pt>
                <c:pt idx="347">
                  <c:v>89.2</c:v>
                </c:pt>
                <c:pt idx="348">
                  <c:v>88.77</c:v>
                </c:pt>
                <c:pt idx="349">
                  <c:v>88.68</c:v>
                </c:pt>
                <c:pt idx="350">
                  <c:v>88.42</c:v>
                </c:pt>
                <c:pt idx="351">
                  <c:v>87.98</c:v>
                </c:pt>
                <c:pt idx="352">
                  <c:v>86.75</c:v>
                </c:pt>
                <c:pt idx="353">
                  <c:v>86.93</c:v>
                </c:pt>
                <c:pt idx="354">
                  <c:v>86.41</c:v>
                </c:pt>
                <c:pt idx="355">
                  <c:v>85.71</c:v>
                </c:pt>
                <c:pt idx="356">
                  <c:v>85.18</c:v>
                </c:pt>
                <c:pt idx="357">
                  <c:v>84.74</c:v>
                </c:pt>
                <c:pt idx="358">
                  <c:v>84.74</c:v>
                </c:pt>
                <c:pt idx="359">
                  <c:v>84.92</c:v>
                </c:pt>
                <c:pt idx="360">
                  <c:v>84.48</c:v>
                </c:pt>
                <c:pt idx="361">
                  <c:v>84.48</c:v>
                </c:pt>
                <c:pt idx="362">
                  <c:v>83.61</c:v>
                </c:pt>
                <c:pt idx="363">
                  <c:v>83.52</c:v>
                </c:pt>
                <c:pt idx="364">
                  <c:v>83.69</c:v>
                </c:pt>
                <c:pt idx="365">
                  <c:v>83.69</c:v>
                </c:pt>
                <c:pt idx="366">
                  <c:v>83.87</c:v>
                </c:pt>
                <c:pt idx="367">
                  <c:v>83.34</c:v>
                </c:pt>
                <c:pt idx="368">
                  <c:v>83.34</c:v>
                </c:pt>
                <c:pt idx="369">
                  <c:v>82.38</c:v>
                </c:pt>
                <c:pt idx="370">
                  <c:v>82.12</c:v>
                </c:pt>
                <c:pt idx="371">
                  <c:v>81.94</c:v>
                </c:pt>
                <c:pt idx="372">
                  <c:v>81.94</c:v>
                </c:pt>
                <c:pt idx="373">
                  <c:v>82.21</c:v>
                </c:pt>
                <c:pt idx="374">
                  <c:v>81.33</c:v>
                </c:pt>
                <c:pt idx="375">
                  <c:v>82.03</c:v>
                </c:pt>
                <c:pt idx="376">
                  <c:v>81.86</c:v>
                </c:pt>
                <c:pt idx="377">
                  <c:v>82.03</c:v>
                </c:pt>
                <c:pt idx="378">
                  <c:v>82.03</c:v>
                </c:pt>
                <c:pt idx="379">
                  <c:v>82.38</c:v>
                </c:pt>
                <c:pt idx="380">
                  <c:v>82.21</c:v>
                </c:pt>
                <c:pt idx="381">
                  <c:v>82.29</c:v>
                </c:pt>
                <c:pt idx="382">
                  <c:v>82.56</c:v>
                </c:pt>
                <c:pt idx="383">
                  <c:v>81.680000000000007</c:v>
                </c:pt>
                <c:pt idx="384">
                  <c:v>80.81</c:v>
                </c:pt>
                <c:pt idx="385">
                  <c:v>80.72</c:v>
                </c:pt>
                <c:pt idx="386">
                  <c:v>80.37</c:v>
                </c:pt>
                <c:pt idx="387">
                  <c:v>80.37</c:v>
                </c:pt>
                <c:pt idx="388">
                  <c:v>80.72</c:v>
                </c:pt>
                <c:pt idx="389">
                  <c:v>81.33</c:v>
                </c:pt>
                <c:pt idx="390">
                  <c:v>81.680000000000007</c:v>
                </c:pt>
                <c:pt idx="391">
                  <c:v>82.82</c:v>
                </c:pt>
                <c:pt idx="392">
                  <c:v>82.82</c:v>
                </c:pt>
                <c:pt idx="393">
                  <c:v>82.56</c:v>
                </c:pt>
                <c:pt idx="394">
                  <c:v>81.77</c:v>
                </c:pt>
                <c:pt idx="395">
                  <c:v>81.42</c:v>
                </c:pt>
                <c:pt idx="396">
                  <c:v>81.599999999999994</c:v>
                </c:pt>
                <c:pt idx="397">
                  <c:v>81.16</c:v>
                </c:pt>
                <c:pt idx="398">
                  <c:v>80.55</c:v>
                </c:pt>
                <c:pt idx="399">
                  <c:v>81.33</c:v>
                </c:pt>
                <c:pt idx="400">
                  <c:v>80.81</c:v>
                </c:pt>
                <c:pt idx="401">
                  <c:v>81.25</c:v>
                </c:pt>
                <c:pt idx="402">
                  <c:v>80.63</c:v>
                </c:pt>
                <c:pt idx="403">
                  <c:v>81.33</c:v>
                </c:pt>
                <c:pt idx="404">
                  <c:v>80.63</c:v>
                </c:pt>
                <c:pt idx="405">
                  <c:v>79.06</c:v>
                </c:pt>
                <c:pt idx="406">
                  <c:v>78.88</c:v>
                </c:pt>
                <c:pt idx="407">
                  <c:v>78.62</c:v>
                </c:pt>
                <c:pt idx="408">
                  <c:v>79.06</c:v>
                </c:pt>
                <c:pt idx="409">
                  <c:v>79.23</c:v>
                </c:pt>
                <c:pt idx="410">
                  <c:v>78.8</c:v>
                </c:pt>
                <c:pt idx="411">
                  <c:v>79.06</c:v>
                </c:pt>
                <c:pt idx="412">
                  <c:v>78.8</c:v>
                </c:pt>
                <c:pt idx="413">
                  <c:v>78.27</c:v>
                </c:pt>
                <c:pt idx="414">
                  <c:v>77.92</c:v>
                </c:pt>
                <c:pt idx="415">
                  <c:v>78.36</c:v>
                </c:pt>
                <c:pt idx="416">
                  <c:v>79.06</c:v>
                </c:pt>
                <c:pt idx="417">
                  <c:v>78.62</c:v>
                </c:pt>
                <c:pt idx="418">
                  <c:v>78.36</c:v>
                </c:pt>
                <c:pt idx="419">
                  <c:v>77.75</c:v>
                </c:pt>
                <c:pt idx="420">
                  <c:v>77.400000000000006</c:v>
                </c:pt>
                <c:pt idx="421">
                  <c:v>77.22</c:v>
                </c:pt>
                <c:pt idx="422">
                  <c:v>76.87</c:v>
                </c:pt>
                <c:pt idx="423">
                  <c:v>76.61</c:v>
                </c:pt>
                <c:pt idx="424">
                  <c:v>77.22</c:v>
                </c:pt>
                <c:pt idx="425">
                  <c:v>76.52</c:v>
                </c:pt>
                <c:pt idx="426">
                  <c:v>76.87</c:v>
                </c:pt>
                <c:pt idx="427">
                  <c:v>77.13</c:v>
                </c:pt>
                <c:pt idx="428">
                  <c:v>77.22</c:v>
                </c:pt>
                <c:pt idx="429">
                  <c:v>77.22</c:v>
                </c:pt>
                <c:pt idx="430">
                  <c:v>77.31</c:v>
                </c:pt>
                <c:pt idx="431">
                  <c:v>76.959999999999994</c:v>
                </c:pt>
                <c:pt idx="432">
                  <c:v>76.260000000000005</c:v>
                </c:pt>
                <c:pt idx="433">
                  <c:v>76.09</c:v>
                </c:pt>
                <c:pt idx="434">
                  <c:v>75.819999999999993</c:v>
                </c:pt>
                <c:pt idx="435">
                  <c:v>76.17</c:v>
                </c:pt>
                <c:pt idx="436">
                  <c:v>76.44</c:v>
                </c:pt>
                <c:pt idx="437">
                  <c:v>76.260000000000005</c:v>
                </c:pt>
                <c:pt idx="438">
                  <c:v>76.87</c:v>
                </c:pt>
                <c:pt idx="439">
                  <c:v>77.66</c:v>
                </c:pt>
                <c:pt idx="440">
                  <c:v>79.41</c:v>
                </c:pt>
                <c:pt idx="441">
                  <c:v>80.37</c:v>
                </c:pt>
                <c:pt idx="442">
                  <c:v>80.63</c:v>
                </c:pt>
                <c:pt idx="443">
                  <c:v>80.37</c:v>
                </c:pt>
                <c:pt idx="444">
                  <c:v>82.64</c:v>
                </c:pt>
                <c:pt idx="445">
                  <c:v>83.34</c:v>
                </c:pt>
                <c:pt idx="446">
                  <c:v>83.52</c:v>
                </c:pt>
                <c:pt idx="447">
                  <c:v>83.52</c:v>
                </c:pt>
                <c:pt idx="448">
                  <c:v>82.73</c:v>
                </c:pt>
                <c:pt idx="449">
                  <c:v>83.17</c:v>
                </c:pt>
                <c:pt idx="450">
                  <c:v>81.42</c:v>
                </c:pt>
                <c:pt idx="451">
                  <c:v>81.94</c:v>
                </c:pt>
                <c:pt idx="452">
                  <c:v>81.33</c:v>
                </c:pt>
                <c:pt idx="453">
                  <c:v>81.680000000000007</c:v>
                </c:pt>
                <c:pt idx="454">
                  <c:v>82.38</c:v>
                </c:pt>
                <c:pt idx="455">
                  <c:v>81.86</c:v>
                </c:pt>
                <c:pt idx="456">
                  <c:v>82.82</c:v>
                </c:pt>
                <c:pt idx="457">
                  <c:v>82.82</c:v>
                </c:pt>
                <c:pt idx="458">
                  <c:v>82.73</c:v>
                </c:pt>
                <c:pt idx="459">
                  <c:v>82.64</c:v>
                </c:pt>
                <c:pt idx="460">
                  <c:v>82.29</c:v>
                </c:pt>
                <c:pt idx="461">
                  <c:v>82.99</c:v>
                </c:pt>
                <c:pt idx="462">
                  <c:v>82.38</c:v>
                </c:pt>
                <c:pt idx="463">
                  <c:v>82.29</c:v>
                </c:pt>
                <c:pt idx="464">
                  <c:v>81.94</c:v>
                </c:pt>
                <c:pt idx="465">
                  <c:v>81.16</c:v>
                </c:pt>
                <c:pt idx="466">
                  <c:v>80.98</c:v>
                </c:pt>
                <c:pt idx="467">
                  <c:v>81.25</c:v>
                </c:pt>
                <c:pt idx="468">
                  <c:v>82.03</c:v>
                </c:pt>
                <c:pt idx="469">
                  <c:v>81.680000000000007</c:v>
                </c:pt>
                <c:pt idx="470">
                  <c:v>80.900000000000006</c:v>
                </c:pt>
                <c:pt idx="471">
                  <c:v>80.11</c:v>
                </c:pt>
                <c:pt idx="472">
                  <c:v>80.11</c:v>
                </c:pt>
                <c:pt idx="473">
                  <c:v>80.459999999999994</c:v>
                </c:pt>
                <c:pt idx="474">
                  <c:v>79.930000000000007</c:v>
                </c:pt>
                <c:pt idx="475">
                  <c:v>79.5</c:v>
                </c:pt>
                <c:pt idx="476">
                  <c:v>79.760000000000005</c:v>
                </c:pt>
                <c:pt idx="477">
                  <c:v>79.930000000000007</c:v>
                </c:pt>
                <c:pt idx="478">
                  <c:v>80.28</c:v>
                </c:pt>
                <c:pt idx="479">
                  <c:v>80.28</c:v>
                </c:pt>
                <c:pt idx="480">
                  <c:v>79.06</c:v>
                </c:pt>
                <c:pt idx="481">
                  <c:v>79.319999999999993</c:v>
                </c:pt>
                <c:pt idx="482">
                  <c:v>79.5</c:v>
                </c:pt>
                <c:pt idx="483">
                  <c:v>79.319999999999993</c:v>
                </c:pt>
                <c:pt idx="484">
                  <c:v>78.97</c:v>
                </c:pt>
                <c:pt idx="485">
                  <c:v>79.67</c:v>
                </c:pt>
                <c:pt idx="486">
                  <c:v>79.760000000000005</c:v>
                </c:pt>
                <c:pt idx="487">
                  <c:v>80.2</c:v>
                </c:pt>
                <c:pt idx="488">
                  <c:v>79.849999999999994</c:v>
                </c:pt>
                <c:pt idx="489">
                  <c:v>79.67</c:v>
                </c:pt>
                <c:pt idx="490">
                  <c:v>79.930000000000007</c:v>
                </c:pt>
                <c:pt idx="491">
                  <c:v>80.28</c:v>
                </c:pt>
                <c:pt idx="492">
                  <c:v>80.02</c:v>
                </c:pt>
                <c:pt idx="493">
                  <c:v>79.849999999999994</c:v>
                </c:pt>
                <c:pt idx="494">
                  <c:v>79.849999999999994</c:v>
                </c:pt>
                <c:pt idx="495">
                  <c:v>80.55</c:v>
                </c:pt>
                <c:pt idx="496">
                  <c:v>80.900000000000006</c:v>
                </c:pt>
                <c:pt idx="497">
                  <c:v>80.55</c:v>
                </c:pt>
                <c:pt idx="498">
                  <c:v>81.510000000000005</c:v>
                </c:pt>
                <c:pt idx="499">
                  <c:v>82.03</c:v>
                </c:pt>
                <c:pt idx="500">
                  <c:v>82.38</c:v>
                </c:pt>
                <c:pt idx="501">
                  <c:v>82.56</c:v>
                </c:pt>
                <c:pt idx="502">
                  <c:v>82.64</c:v>
                </c:pt>
                <c:pt idx="503">
                  <c:v>82.91</c:v>
                </c:pt>
                <c:pt idx="504">
                  <c:v>82.12</c:v>
                </c:pt>
                <c:pt idx="505">
                  <c:v>83.43</c:v>
                </c:pt>
                <c:pt idx="506">
                  <c:v>83.96</c:v>
                </c:pt>
                <c:pt idx="507">
                  <c:v>84.22</c:v>
                </c:pt>
                <c:pt idx="508">
                  <c:v>83.87</c:v>
                </c:pt>
                <c:pt idx="509">
                  <c:v>84.22</c:v>
                </c:pt>
                <c:pt idx="510">
                  <c:v>85.09</c:v>
                </c:pt>
                <c:pt idx="511">
                  <c:v>84.39</c:v>
                </c:pt>
                <c:pt idx="512">
                  <c:v>84.66</c:v>
                </c:pt>
                <c:pt idx="513">
                  <c:v>83.87</c:v>
                </c:pt>
                <c:pt idx="514">
                  <c:v>83.69</c:v>
                </c:pt>
                <c:pt idx="515">
                  <c:v>83.78</c:v>
                </c:pt>
                <c:pt idx="516">
                  <c:v>83.78</c:v>
                </c:pt>
                <c:pt idx="517">
                  <c:v>83.78</c:v>
                </c:pt>
                <c:pt idx="518">
                  <c:v>84.57</c:v>
                </c:pt>
                <c:pt idx="519">
                  <c:v>84.31</c:v>
                </c:pt>
                <c:pt idx="520">
                  <c:v>85.18</c:v>
                </c:pt>
                <c:pt idx="521">
                  <c:v>85.18</c:v>
                </c:pt>
                <c:pt idx="522">
                  <c:v>86.32</c:v>
                </c:pt>
                <c:pt idx="523">
                  <c:v>87.02</c:v>
                </c:pt>
                <c:pt idx="524">
                  <c:v>85.97</c:v>
                </c:pt>
                <c:pt idx="525">
                  <c:v>85.79</c:v>
                </c:pt>
                <c:pt idx="526">
                  <c:v>86.58</c:v>
                </c:pt>
                <c:pt idx="527">
                  <c:v>87.1</c:v>
                </c:pt>
                <c:pt idx="528">
                  <c:v>87.45</c:v>
                </c:pt>
                <c:pt idx="529">
                  <c:v>87.54</c:v>
                </c:pt>
                <c:pt idx="530">
                  <c:v>87.02</c:v>
                </c:pt>
                <c:pt idx="531">
                  <c:v>85.97</c:v>
                </c:pt>
                <c:pt idx="532">
                  <c:v>84.92</c:v>
                </c:pt>
                <c:pt idx="533">
                  <c:v>85.27</c:v>
                </c:pt>
                <c:pt idx="534">
                  <c:v>85.79</c:v>
                </c:pt>
                <c:pt idx="535">
                  <c:v>85.53</c:v>
                </c:pt>
                <c:pt idx="536">
                  <c:v>85.79</c:v>
                </c:pt>
                <c:pt idx="537">
                  <c:v>86.49</c:v>
                </c:pt>
                <c:pt idx="538">
                  <c:v>86.23</c:v>
                </c:pt>
                <c:pt idx="539">
                  <c:v>86.58</c:v>
                </c:pt>
                <c:pt idx="540">
                  <c:v>87.02</c:v>
                </c:pt>
                <c:pt idx="541">
                  <c:v>86.32</c:v>
                </c:pt>
                <c:pt idx="542">
                  <c:v>87.63</c:v>
                </c:pt>
                <c:pt idx="543">
                  <c:v>87.98</c:v>
                </c:pt>
                <c:pt idx="544">
                  <c:v>88.15</c:v>
                </c:pt>
                <c:pt idx="545">
                  <c:v>88.77</c:v>
                </c:pt>
                <c:pt idx="546">
                  <c:v>88.77</c:v>
                </c:pt>
                <c:pt idx="547">
                  <c:v>88.59</c:v>
                </c:pt>
                <c:pt idx="548">
                  <c:v>88.59</c:v>
                </c:pt>
                <c:pt idx="549">
                  <c:v>88.5</c:v>
                </c:pt>
                <c:pt idx="550">
                  <c:v>88.77</c:v>
                </c:pt>
                <c:pt idx="551">
                  <c:v>88.59</c:v>
                </c:pt>
                <c:pt idx="552">
                  <c:v>89.03</c:v>
                </c:pt>
                <c:pt idx="553">
                  <c:v>89.03</c:v>
                </c:pt>
                <c:pt idx="554">
                  <c:v>89.03</c:v>
                </c:pt>
                <c:pt idx="555">
                  <c:v>88.94</c:v>
                </c:pt>
                <c:pt idx="556">
                  <c:v>88.77</c:v>
                </c:pt>
                <c:pt idx="557">
                  <c:v>88.59</c:v>
                </c:pt>
                <c:pt idx="558">
                  <c:v>87.28</c:v>
                </c:pt>
                <c:pt idx="559">
                  <c:v>87.02</c:v>
                </c:pt>
                <c:pt idx="560">
                  <c:v>86.84</c:v>
                </c:pt>
                <c:pt idx="561">
                  <c:v>85.97</c:v>
                </c:pt>
                <c:pt idx="562">
                  <c:v>86.23</c:v>
                </c:pt>
                <c:pt idx="563">
                  <c:v>86.06</c:v>
                </c:pt>
                <c:pt idx="564">
                  <c:v>84.92</c:v>
                </c:pt>
                <c:pt idx="565">
                  <c:v>85.44</c:v>
                </c:pt>
                <c:pt idx="566">
                  <c:v>85.27</c:v>
                </c:pt>
                <c:pt idx="567">
                  <c:v>85.18</c:v>
                </c:pt>
                <c:pt idx="568">
                  <c:v>84.92</c:v>
                </c:pt>
                <c:pt idx="569">
                  <c:v>85.36</c:v>
                </c:pt>
                <c:pt idx="570">
                  <c:v>84.92</c:v>
                </c:pt>
                <c:pt idx="571">
                  <c:v>85.71</c:v>
                </c:pt>
                <c:pt idx="572">
                  <c:v>85.09</c:v>
                </c:pt>
                <c:pt idx="573">
                  <c:v>84.22</c:v>
                </c:pt>
                <c:pt idx="574">
                  <c:v>84.48</c:v>
                </c:pt>
                <c:pt idx="575">
                  <c:v>83.43</c:v>
                </c:pt>
                <c:pt idx="576">
                  <c:v>83.52</c:v>
                </c:pt>
                <c:pt idx="577">
                  <c:v>83.61</c:v>
                </c:pt>
                <c:pt idx="578">
                  <c:v>83.69</c:v>
                </c:pt>
                <c:pt idx="579">
                  <c:v>83.78</c:v>
                </c:pt>
                <c:pt idx="580">
                  <c:v>84.13</c:v>
                </c:pt>
                <c:pt idx="581">
                  <c:v>84.13</c:v>
                </c:pt>
                <c:pt idx="582">
                  <c:v>83.61</c:v>
                </c:pt>
                <c:pt idx="583">
                  <c:v>83.78</c:v>
                </c:pt>
                <c:pt idx="584">
                  <c:v>83.78</c:v>
                </c:pt>
                <c:pt idx="585">
                  <c:v>83.78</c:v>
                </c:pt>
                <c:pt idx="586">
                  <c:v>82.91</c:v>
                </c:pt>
                <c:pt idx="587">
                  <c:v>82.56</c:v>
                </c:pt>
                <c:pt idx="588">
                  <c:v>82.12</c:v>
                </c:pt>
                <c:pt idx="589">
                  <c:v>82.47</c:v>
                </c:pt>
                <c:pt idx="590">
                  <c:v>82.99</c:v>
                </c:pt>
                <c:pt idx="591">
                  <c:v>83.34</c:v>
                </c:pt>
                <c:pt idx="592">
                  <c:v>83.87</c:v>
                </c:pt>
                <c:pt idx="593">
                  <c:v>83.43</c:v>
                </c:pt>
                <c:pt idx="594">
                  <c:v>83.26</c:v>
                </c:pt>
                <c:pt idx="595">
                  <c:v>81.599999999999994</c:v>
                </c:pt>
                <c:pt idx="596">
                  <c:v>82.21</c:v>
                </c:pt>
                <c:pt idx="597">
                  <c:v>81.680000000000007</c:v>
                </c:pt>
                <c:pt idx="598">
                  <c:v>81.42</c:v>
                </c:pt>
                <c:pt idx="599">
                  <c:v>81.599999999999994</c:v>
                </c:pt>
                <c:pt idx="600">
                  <c:v>80.81</c:v>
                </c:pt>
                <c:pt idx="601">
                  <c:v>80.63</c:v>
                </c:pt>
                <c:pt idx="602">
                  <c:v>80.98</c:v>
                </c:pt>
                <c:pt idx="603">
                  <c:v>81.33</c:v>
                </c:pt>
                <c:pt idx="604">
                  <c:v>81.510000000000005</c:v>
                </c:pt>
                <c:pt idx="605">
                  <c:v>81.069999999999993</c:v>
                </c:pt>
                <c:pt idx="606">
                  <c:v>80.98</c:v>
                </c:pt>
                <c:pt idx="607">
                  <c:v>80.98</c:v>
                </c:pt>
                <c:pt idx="608">
                  <c:v>79.58</c:v>
                </c:pt>
                <c:pt idx="609">
                  <c:v>80.37</c:v>
                </c:pt>
                <c:pt idx="610">
                  <c:v>80.2</c:v>
                </c:pt>
                <c:pt idx="611">
                  <c:v>80.81</c:v>
                </c:pt>
                <c:pt idx="612">
                  <c:v>81.33</c:v>
                </c:pt>
                <c:pt idx="613">
                  <c:v>81.33</c:v>
                </c:pt>
                <c:pt idx="614">
                  <c:v>81.16</c:v>
                </c:pt>
                <c:pt idx="615">
                  <c:v>80.98</c:v>
                </c:pt>
                <c:pt idx="616">
                  <c:v>80.459999999999994</c:v>
                </c:pt>
                <c:pt idx="617">
                  <c:v>79.58</c:v>
                </c:pt>
                <c:pt idx="618">
                  <c:v>79.319999999999993</c:v>
                </c:pt>
                <c:pt idx="619">
                  <c:v>80.02</c:v>
                </c:pt>
                <c:pt idx="620">
                  <c:v>80.02</c:v>
                </c:pt>
                <c:pt idx="621">
                  <c:v>80.02</c:v>
                </c:pt>
                <c:pt idx="622">
                  <c:v>80.55</c:v>
                </c:pt>
                <c:pt idx="623">
                  <c:v>79.760000000000005</c:v>
                </c:pt>
                <c:pt idx="624">
                  <c:v>79.67</c:v>
                </c:pt>
                <c:pt idx="625">
                  <c:v>79.23</c:v>
                </c:pt>
                <c:pt idx="626">
                  <c:v>78.88</c:v>
                </c:pt>
                <c:pt idx="627">
                  <c:v>78.36</c:v>
                </c:pt>
                <c:pt idx="628">
                  <c:v>78.62</c:v>
                </c:pt>
                <c:pt idx="629">
                  <c:v>78.88</c:v>
                </c:pt>
                <c:pt idx="630">
                  <c:v>79.23</c:v>
                </c:pt>
                <c:pt idx="631">
                  <c:v>80.11</c:v>
                </c:pt>
                <c:pt idx="632">
                  <c:v>80.63</c:v>
                </c:pt>
                <c:pt idx="633">
                  <c:v>79.930000000000007</c:v>
                </c:pt>
                <c:pt idx="634">
                  <c:v>80.02</c:v>
                </c:pt>
                <c:pt idx="635">
                  <c:v>78.709999999999994</c:v>
                </c:pt>
                <c:pt idx="636">
                  <c:v>78.180000000000007</c:v>
                </c:pt>
                <c:pt idx="637">
                  <c:v>78.180000000000007</c:v>
                </c:pt>
                <c:pt idx="638">
                  <c:v>77.83</c:v>
                </c:pt>
                <c:pt idx="639">
                  <c:v>77.92</c:v>
                </c:pt>
                <c:pt idx="640">
                  <c:v>77.92</c:v>
                </c:pt>
                <c:pt idx="641">
                  <c:v>78.099999999999994</c:v>
                </c:pt>
                <c:pt idx="642">
                  <c:v>78.36</c:v>
                </c:pt>
                <c:pt idx="643">
                  <c:v>77.22</c:v>
                </c:pt>
                <c:pt idx="644">
                  <c:v>77.13</c:v>
                </c:pt>
                <c:pt idx="645">
                  <c:v>76.61</c:v>
                </c:pt>
                <c:pt idx="646">
                  <c:v>76.349999999999994</c:v>
                </c:pt>
                <c:pt idx="647">
                  <c:v>75.91</c:v>
                </c:pt>
                <c:pt idx="648">
                  <c:v>76</c:v>
                </c:pt>
                <c:pt idx="649">
                  <c:v>76.260000000000005</c:v>
                </c:pt>
                <c:pt idx="650">
                  <c:v>77.13</c:v>
                </c:pt>
                <c:pt idx="651">
                  <c:v>77.92</c:v>
                </c:pt>
                <c:pt idx="652">
                  <c:v>77.66</c:v>
                </c:pt>
                <c:pt idx="653">
                  <c:v>77.75</c:v>
                </c:pt>
                <c:pt idx="654">
                  <c:v>77.05</c:v>
                </c:pt>
                <c:pt idx="655">
                  <c:v>76.7</c:v>
                </c:pt>
                <c:pt idx="656">
                  <c:v>76.87</c:v>
                </c:pt>
                <c:pt idx="657">
                  <c:v>77.22</c:v>
                </c:pt>
                <c:pt idx="658">
                  <c:v>78.53</c:v>
                </c:pt>
                <c:pt idx="659">
                  <c:v>78.180000000000007</c:v>
                </c:pt>
                <c:pt idx="660">
                  <c:v>78.010000000000005</c:v>
                </c:pt>
                <c:pt idx="661">
                  <c:v>78.36</c:v>
                </c:pt>
                <c:pt idx="662">
                  <c:v>78.8</c:v>
                </c:pt>
                <c:pt idx="663">
                  <c:v>78.62</c:v>
                </c:pt>
                <c:pt idx="664">
                  <c:v>79.06</c:v>
                </c:pt>
                <c:pt idx="665">
                  <c:v>79.41</c:v>
                </c:pt>
                <c:pt idx="666">
                  <c:v>79.5</c:v>
                </c:pt>
                <c:pt idx="667">
                  <c:v>79.849999999999994</c:v>
                </c:pt>
                <c:pt idx="668">
                  <c:v>79.23</c:v>
                </c:pt>
                <c:pt idx="669">
                  <c:v>79.06</c:v>
                </c:pt>
                <c:pt idx="670">
                  <c:v>78.709999999999994</c:v>
                </c:pt>
                <c:pt idx="671">
                  <c:v>78.180000000000007</c:v>
                </c:pt>
                <c:pt idx="672">
                  <c:v>78.27</c:v>
                </c:pt>
                <c:pt idx="673">
                  <c:v>79.06</c:v>
                </c:pt>
                <c:pt idx="674">
                  <c:v>79.06</c:v>
                </c:pt>
                <c:pt idx="675">
                  <c:v>78.88</c:v>
                </c:pt>
                <c:pt idx="676">
                  <c:v>79.150000000000006</c:v>
                </c:pt>
                <c:pt idx="677">
                  <c:v>78.88</c:v>
                </c:pt>
                <c:pt idx="678">
                  <c:v>80.02</c:v>
                </c:pt>
                <c:pt idx="679">
                  <c:v>80.72</c:v>
                </c:pt>
                <c:pt idx="680">
                  <c:v>81.680000000000007</c:v>
                </c:pt>
                <c:pt idx="681">
                  <c:v>82.21</c:v>
                </c:pt>
                <c:pt idx="682">
                  <c:v>82.12</c:v>
                </c:pt>
                <c:pt idx="683">
                  <c:v>81.94</c:v>
                </c:pt>
                <c:pt idx="684">
                  <c:v>82.64</c:v>
                </c:pt>
                <c:pt idx="685">
                  <c:v>82.38</c:v>
                </c:pt>
                <c:pt idx="686">
                  <c:v>82.12</c:v>
                </c:pt>
                <c:pt idx="687">
                  <c:v>81.77</c:v>
                </c:pt>
                <c:pt idx="688">
                  <c:v>82.03</c:v>
                </c:pt>
                <c:pt idx="689">
                  <c:v>81.77</c:v>
                </c:pt>
                <c:pt idx="690">
                  <c:v>81.86</c:v>
                </c:pt>
                <c:pt idx="691">
                  <c:v>81.77</c:v>
                </c:pt>
                <c:pt idx="692">
                  <c:v>81.599999999999994</c:v>
                </c:pt>
                <c:pt idx="693">
                  <c:v>81.069999999999993</c:v>
                </c:pt>
                <c:pt idx="694">
                  <c:v>80.459999999999994</c:v>
                </c:pt>
                <c:pt idx="695">
                  <c:v>80.459999999999994</c:v>
                </c:pt>
                <c:pt idx="696">
                  <c:v>80.55</c:v>
                </c:pt>
                <c:pt idx="697">
                  <c:v>80.11</c:v>
                </c:pt>
                <c:pt idx="698">
                  <c:v>80.11</c:v>
                </c:pt>
                <c:pt idx="699">
                  <c:v>80.55</c:v>
                </c:pt>
                <c:pt idx="700">
                  <c:v>80.2</c:v>
                </c:pt>
                <c:pt idx="701">
                  <c:v>80.2</c:v>
                </c:pt>
                <c:pt idx="702">
                  <c:v>80.11</c:v>
                </c:pt>
                <c:pt idx="703">
                  <c:v>79.67</c:v>
                </c:pt>
                <c:pt idx="704">
                  <c:v>79.58</c:v>
                </c:pt>
                <c:pt idx="705">
                  <c:v>79.5</c:v>
                </c:pt>
                <c:pt idx="706">
                  <c:v>79.150000000000006</c:v>
                </c:pt>
                <c:pt idx="707">
                  <c:v>79.319999999999993</c:v>
                </c:pt>
                <c:pt idx="708">
                  <c:v>80.72</c:v>
                </c:pt>
                <c:pt idx="709">
                  <c:v>80.37</c:v>
                </c:pt>
                <c:pt idx="710">
                  <c:v>79.849999999999994</c:v>
                </c:pt>
                <c:pt idx="711">
                  <c:v>79.760000000000005</c:v>
                </c:pt>
                <c:pt idx="712">
                  <c:v>79.930000000000007</c:v>
                </c:pt>
                <c:pt idx="713">
                  <c:v>80.2</c:v>
                </c:pt>
                <c:pt idx="714">
                  <c:v>80.63</c:v>
                </c:pt>
                <c:pt idx="715">
                  <c:v>80.55</c:v>
                </c:pt>
                <c:pt idx="716">
                  <c:v>80.37</c:v>
                </c:pt>
                <c:pt idx="717">
                  <c:v>79.930000000000007</c:v>
                </c:pt>
                <c:pt idx="718">
                  <c:v>79.930000000000007</c:v>
                </c:pt>
                <c:pt idx="719">
                  <c:v>80.2</c:v>
                </c:pt>
                <c:pt idx="720">
                  <c:v>80.37</c:v>
                </c:pt>
                <c:pt idx="721">
                  <c:v>80.900000000000006</c:v>
                </c:pt>
                <c:pt idx="722">
                  <c:v>80.900000000000006</c:v>
                </c:pt>
                <c:pt idx="723">
                  <c:v>80.72</c:v>
                </c:pt>
                <c:pt idx="724">
                  <c:v>80.98</c:v>
                </c:pt>
                <c:pt idx="725">
                  <c:v>81.25</c:v>
                </c:pt>
                <c:pt idx="726">
                  <c:v>80.98</c:v>
                </c:pt>
                <c:pt idx="727">
                  <c:v>80.81</c:v>
                </c:pt>
                <c:pt idx="728">
                  <c:v>81.16</c:v>
                </c:pt>
                <c:pt idx="729">
                  <c:v>81.510000000000005</c:v>
                </c:pt>
                <c:pt idx="730">
                  <c:v>81.42</c:v>
                </c:pt>
                <c:pt idx="731">
                  <c:v>81.77</c:v>
                </c:pt>
                <c:pt idx="732">
                  <c:v>82.56</c:v>
                </c:pt>
                <c:pt idx="733">
                  <c:v>81.33</c:v>
                </c:pt>
                <c:pt idx="734">
                  <c:v>81.25</c:v>
                </c:pt>
                <c:pt idx="735">
                  <c:v>81.510000000000005</c:v>
                </c:pt>
                <c:pt idx="736">
                  <c:v>81.599999999999994</c:v>
                </c:pt>
                <c:pt idx="737">
                  <c:v>81.680000000000007</c:v>
                </c:pt>
                <c:pt idx="738">
                  <c:v>81.33</c:v>
                </c:pt>
                <c:pt idx="739">
                  <c:v>81.16</c:v>
                </c:pt>
                <c:pt idx="740">
                  <c:v>81.33</c:v>
                </c:pt>
                <c:pt idx="741">
                  <c:v>81.069999999999993</c:v>
                </c:pt>
                <c:pt idx="742">
                  <c:v>81.510000000000005</c:v>
                </c:pt>
                <c:pt idx="743">
                  <c:v>80.98</c:v>
                </c:pt>
                <c:pt idx="744">
                  <c:v>80.900000000000006</c:v>
                </c:pt>
                <c:pt idx="745">
                  <c:v>80.900000000000006</c:v>
                </c:pt>
                <c:pt idx="746">
                  <c:v>80.81</c:v>
                </c:pt>
                <c:pt idx="747">
                  <c:v>80.55</c:v>
                </c:pt>
                <c:pt idx="748">
                  <c:v>80.37</c:v>
                </c:pt>
                <c:pt idx="749">
                  <c:v>80.459999999999994</c:v>
                </c:pt>
                <c:pt idx="750">
                  <c:v>80.900000000000006</c:v>
                </c:pt>
                <c:pt idx="751">
                  <c:v>80.63</c:v>
                </c:pt>
                <c:pt idx="752">
                  <c:v>80.81</c:v>
                </c:pt>
                <c:pt idx="753">
                  <c:v>80.55</c:v>
                </c:pt>
                <c:pt idx="754">
                  <c:v>80.98</c:v>
                </c:pt>
                <c:pt idx="755">
                  <c:v>80.900000000000006</c:v>
                </c:pt>
                <c:pt idx="756">
                  <c:v>80.900000000000006</c:v>
                </c:pt>
                <c:pt idx="757">
                  <c:v>80.72</c:v>
                </c:pt>
                <c:pt idx="758">
                  <c:v>80.37</c:v>
                </c:pt>
                <c:pt idx="759">
                  <c:v>80.72</c:v>
                </c:pt>
                <c:pt idx="760">
                  <c:v>80.63</c:v>
                </c:pt>
                <c:pt idx="761">
                  <c:v>80.63</c:v>
                </c:pt>
                <c:pt idx="762">
                  <c:v>80.900000000000006</c:v>
                </c:pt>
                <c:pt idx="763">
                  <c:v>81.510000000000005</c:v>
                </c:pt>
                <c:pt idx="764">
                  <c:v>81.599999999999994</c:v>
                </c:pt>
                <c:pt idx="765">
                  <c:v>82.47</c:v>
                </c:pt>
                <c:pt idx="766">
                  <c:v>82.73</c:v>
                </c:pt>
                <c:pt idx="767">
                  <c:v>82.73</c:v>
                </c:pt>
                <c:pt idx="768">
                  <c:v>82.64</c:v>
                </c:pt>
                <c:pt idx="769">
                  <c:v>82.47</c:v>
                </c:pt>
                <c:pt idx="770">
                  <c:v>82.56</c:v>
                </c:pt>
                <c:pt idx="771">
                  <c:v>82.29</c:v>
                </c:pt>
                <c:pt idx="772">
                  <c:v>82.12</c:v>
                </c:pt>
                <c:pt idx="773">
                  <c:v>81.86</c:v>
                </c:pt>
                <c:pt idx="774">
                  <c:v>82.03</c:v>
                </c:pt>
                <c:pt idx="775">
                  <c:v>81.94</c:v>
                </c:pt>
                <c:pt idx="776">
                  <c:v>81.77</c:v>
                </c:pt>
                <c:pt idx="777">
                  <c:v>81.77</c:v>
                </c:pt>
                <c:pt idx="778">
                  <c:v>81.77</c:v>
                </c:pt>
                <c:pt idx="779">
                  <c:v>82.82</c:v>
                </c:pt>
                <c:pt idx="780">
                  <c:v>82.99</c:v>
                </c:pt>
                <c:pt idx="781">
                  <c:v>82.91</c:v>
                </c:pt>
                <c:pt idx="782">
                  <c:v>82.91</c:v>
                </c:pt>
                <c:pt idx="783">
                  <c:v>82.73</c:v>
                </c:pt>
                <c:pt idx="784">
                  <c:v>82.29</c:v>
                </c:pt>
                <c:pt idx="785">
                  <c:v>81.86</c:v>
                </c:pt>
                <c:pt idx="786">
                  <c:v>82.03</c:v>
                </c:pt>
                <c:pt idx="787">
                  <c:v>81.77</c:v>
                </c:pt>
                <c:pt idx="788">
                  <c:v>81.33</c:v>
                </c:pt>
                <c:pt idx="789">
                  <c:v>81.33</c:v>
                </c:pt>
                <c:pt idx="790">
                  <c:v>81.680000000000007</c:v>
                </c:pt>
                <c:pt idx="791">
                  <c:v>81.86</c:v>
                </c:pt>
                <c:pt idx="792">
                  <c:v>81.510000000000005</c:v>
                </c:pt>
                <c:pt idx="793">
                  <c:v>81.94</c:v>
                </c:pt>
                <c:pt idx="794">
                  <c:v>82.03</c:v>
                </c:pt>
                <c:pt idx="795">
                  <c:v>81.599999999999994</c:v>
                </c:pt>
                <c:pt idx="796">
                  <c:v>81.16</c:v>
                </c:pt>
                <c:pt idx="797">
                  <c:v>81.33</c:v>
                </c:pt>
                <c:pt idx="798">
                  <c:v>81.16</c:v>
                </c:pt>
                <c:pt idx="799">
                  <c:v>80.98</c:v>
                </c:pt>
                <c:pt idx="800">
                  <c:v>80.72</c:v>
                </c:pt>
                <c:pt idx="801">
                  <c:v>80.55</c:v>
                </c:pt>
                <c:pt idx="802">
                  <c:v>80.2</c:v>
                </c:pt>
                <c:pt idx="803">
                  <c:v>79.67</c:v>
                </c:pt>
                <c:pt idx="804">
                  <c:v>79.23</c:v>
                </c:pt>
                <c:pt idx="805">
                  <c:v>79.06</c:v>
                </c:pt>
                <c:pt idx="806">
                  <c:v>79.06</c:v>
                </c:pt>
                <c:pt idx="807">
                  <c:v>79.23</c:v>
                </c:pt>
                <c:pt idx="808">
                  <c:v>78.88</c:v>
                </c:pt>
                <c:pt idx="809">
                  <c:v>79.5</c:v>
                </c:pt>
                <c:pt idx="810">
                  <c:v>79.41</c:v>
                </c:pt>
                <c:pt idx="811">
                  <c:v>79.23</c:v>
                </c:pt>
                <c:pt idx="812">
                  <c:v>79.5</c:v>
                </c:pt>
                <c:pt idx="813">
                  <c:v>79.760000000000005</c:v>
                </c:pt>
                <c:pt idx="814">
                  <c:v>80.2</c:v>
                </c:pt>
                <c:pt idx="815">
                  <c:v>80.28</c:v>
                </c:pt>
                <c:pt idx="816">
                  <c:v>80.28</c:v>
                </c:pt>
                <c:pt idx="817">
                  <c:v>80.63</c:v>
                </c:pt>
                <c:pt idx="818">
                  <c:v>80.11</c:v>
                </c:pt>
                <c:pt idx="819">
                  <c:v>80.37</c:v>
                </c:pt>
                <c:pt idx="820">
                  <c:v>79.41</c:v>
                </c:pt>
                <c:pt idx="821">
                  <c:v>79.41</c:v>
                </c:pt>
                <c:pt idx="822">
                  <c:v>79.58</c:v>
                </c:pt>
                <c:pt idx="823">
                  <c:v>79.23</c:v>
                </c:pt>
                <c:pt idx="824">
                  <c:v>79.67</c:v>
                </c:pt>
                <c:pt idx="825">
                  <c:v>78.88</c:v>
                </c:pt>
                <c:pt idx="826">
                  <c:v>79.06</c:v>
                </c:pt>
                <c:pt idx="827">
                  <c:v>79.849999999999994</c:v>
                </c:pt>
                <c:pt idx="828">
                  <c:v>79.760000000000005</c:v>
                </c:pt>
                <c:pt idx="829">
                  <c:v>79.319999999999993</c:v>
                </c:pt>
                <c:pt idx="830">
                  <c:v>77.31</c:v>
                </c:pt>
                <c:pt idx="831">
                  <c:v>77.83</c:v>
                </c:pt>
                <c:pt idx="832">
                  <c:v>77.31</c:v>
                </c:pt>
                <c:pt idx="833">
                  <c:v>77.75</c:v>
                </c:pt>
                <c:pt idx="834">
                  <c:v>77.48</c:v>
                </c:pt>
                <c:pt idx="835">
                  <c:v>77.400000000000006</c:v>
                </c:pt>
                <c:pt idx="836">
                  <c:v>77.400000000000006</c:v>
                </c:pt>
                <c:pt idx="837">
                  <c:v>77.22</c:v>
                </c:pt>
                <c:pt idx="838">
                  <c:v>77.05</c:v>
                </c:pt>
                <c:pt idx="839">
                  <c:v>77.31</c:v>
                </c:pt>
                <c:pt idx="840">
                  <c:v>77.400000000000006</c:v>
                </c:pt>
                <c:pt idx="841">
                  <c:v>78.010000000000005</c:v>
                </c:pt>
                <c:pt idx="842">
                  <c:v>77.83</c:v>
                </c:pt>
                <c:pt idx="843">
                  <c:v>77.569999999999993</c:v>
                </c:pt>
                <c:pt idx="844">
                  <c:v>78.010000000000005</c:v>
                </c:pt>
                <c:pt idx="845">
                  <c:v>78.62</c:v>
                </c:pt>
                <c:pt idx="846">
                  <c:v>78.88</c:v>
                </c:pt>
                <c:pt idx="847">
                  <c:v>79.23</c:v>
                </c:pt>
                <c:pt idx="848">
                  <c:v>78.97</c:v>
                </c:pt>
                <c:pt idx="849">
                  <c:v>79.5</c:v>
                </c:pt>
                <c:pt idx="850">
                  <c:v>79.41</c:v>
                </c:pt>
                <c:pt idx="851">
                  <c:v>79.58</c:v>
                </c:pt>
                <c:pt idx="852">
                  <c:v>79.849999999999994</c:v>
                </c:pt>
                <c:pt idx="853">
                  <c:v>80.63</c:v>
                </c:pt>
                <c:pt idx="854">
                  <c:v>80.459999999999994</c:v>
                </c:pt>
                <c:pt idx="855">
                  <c:v>80.37</c:v>
                </c:pt>
                <c:pt idx="856">
                  <c:v>80.11</c:v>
                </c:pt>
                <c:pt idx="857">
                  <c:v>80.28</c:v>
                </c:pt>
                <c:pt idx="858">
                  <c:v>80.459999999999994</c:v>
                </c:pt>
                <c:pt idx="859">
                  <c:v>80.459999999999994</c:v>
                </c:pt>
                <c:pt idx="860">
                  <c:v>80.459999999999994</c:v>
                </c:pt>
                <c:pt idx="861">
                  <c:v>80.02</c:v>
                </c:pt>
                <c:pt idx="862">
                  <c:v>79.930000000000007</c:v>
                </c:pt>
                <c:pt idx="863">
                  <c:v>80.37</c:v>
                </c:pt>
                <c:pt idx="864">
                  <c:v>80.11</c:v>
                </c:pt>
                <c:pt idx="865">
                  <c:v>79.58</c:v>
                </c:pt>
                <c:pt idx="866">
                  <c:v>79.23</c:v>
                </c:pt>
                <c:pt idx="867">
                  <c:v>79.06</c:v>
                </c:pt>
                <c:pt idx="868">
                  <c:v>79.06</c:v>
                </c:pt>
                <c:pt idx="869">
                  <c:v>78.45</c:v>
                </c:pt>
                <c:pt idx="870">
                  <c:v>78.45</c:v>
                </c:pt>
                <c:pt idx="871">
                  <c:v>78.8</c:v>
                </c:pt>
                <c:pt idx="872">
                  <c:v>78.36</c:v>
                </c:pt>
                <c:pt idx="873">
                  <c:v>78.27</c:v>
                </c:pt>
                <c:pt idx="874">
                  <c:v>78.36</c:v>
                </c:pt>
                <c:pt idx="875">
                  <c:v>79.06</c:v>
                </c:pt>
                <c:pt idx="876">
                  <c:v>78.97</c:v>
                </c:pt>
                <c:pt idx="877">
                  <c:v>79.319999999999993</c:v>
                </c:pt>
                <c:pt idx="878">
                  <c:v>78.62</c:v>
                </c:pt>
                <c:pt idx="879">
                  <c:v>78.27</c:v>
                </c:pt>
                <c:pt idx="880">
                  <c:v>78.27</c:v>
                </c:pt>
                <c:pt idx="881">
                  <c:v>77.92</c:v>
                </c:pt>
                <c:pt idx="882">
                  <c:v>77.66</c:v>
                </c:pt>
                <c:pt idx="883">
                  <c:v>78.27</c:v>
                </c:pt>
                <c:pt idx="884">
                  <c:v>78.53</c:v>
                </c:pt>
                <c:pt idx="885">
                  <c:v>78.62</c:v>
                </c:pt>
                <c:pt idx="886">
                  <c:v>78.53</c:v>
                </c:pt>
                <c:pt idx="887">
                  <c:v>78.62</c:v>
                </c:pt>
                <c:pt idx="888">
                  <c:v>78.62</c:v>
                </c:pt>
                <c:pt idx="889">
                  <c:v>78.180000000000007</c:v>
                </c:pt>
                <c:pt idx="890">
                  <c:v>78.010000000000005</c:v>
                </c:pt>
                <c:pt idx="891">
                  <c:v>77.75</c:v>
                </c:pt>
                <c:pt idx="892">
                  <c:v>77.66</c:v>
                </c:pt>
                <c:pt idx="893">
                  <c:v>77.83</c:v>
                </c:pt>
                <c:pt idx="894">
                  <c:v>77.400000000000006</c:v>
                </c:pt>
                <c:pt idx="895">
                  <c:v>77.400000000000006</c:v>
                </c:pt>
                <c:pt idx="896">
                  <c:v>77.83</c:v>
                </c:pt>
                <c:pt idx="897">
                  <c:v>77.48</c:v>
                </c:pt>
                <c:pt idx="898">
                  <c:v>77.31</c:v>
                </c:pt>
                <c:pt idx="899">
                  <c:v>76.7</c:v>
                </c:pt>
                <c:pt idx="900">
                  <c:v>76.7</c:v>
                </c:pt>
                <c:pt idx="901">
                  <c:v>76.959999999999994</c:v>
                </c:pt>
                <c:pt idx="902">
                  <c:v>77.31</c:v>
                </c:pt>
                <c:pt idx="903">
                  <c:v>77.569999999999993</c:v>
                </c:pt>
                <c:pt idx="904">
                  <c:v>77.75</c:v>
                </c:pt>
                <c:pt idx="905">
                  <c:v>78.36</c:v>
                </c:pt>
                <c:pt idx="906">
                  <c:v>78.27</c:v>
                </c:pt>
                <c:pt idx="907">
                  <c:v>78.36</c:v>
                </c:pt>
                <c:pt idx="908">
                  <c:v>78.62</c:v>
                </c:pt>
                <c:pt idx="909">
                  <c:v>78.62</c:v>
                </c:pt>
                <c:pt idx="910">
                  <c:v>78.45</c:v>
                </c:pt>
                <c:pt idx="911">
                  <c:v>78.53</c:v>
                </c:pt>
                <c:pt idx="912">
                  <c:v>78.88</c:v>
                </c:pt>
                <c:pt idx="913">
                  <c:v>79.67</c:v>
                </c:pt>
                <c:pt idx="914">
                  <c:v>79.58</c:v>
                </c:pt>
                <c:pt idx="915">
                  <c:v>79.41</c:v>
                </c:pt>
                <c:pt idx="916">
                  <c:v>79.760000000000005</c:v>
                </c:pt>
                <c:pt idx="917">
                  <c:v>80.02</c:v>
                </c:pt>
                <c:pt idx="918">
                  <c:v>79.319999999999993</c:v>
                </c:pt>
                <c:pt idx="919">
                  <c:v>79.67</c:v>
                </c:pt>
                <c:pt idx="920">
                  <c:v>80.11</c:v>
                </c:pt>
                <c:pt idx="921">
                  <c:v>80.02</c:v>
                </c:pt>
                <c:pt idx="922">
                  <c:v>80.28</c:v>
                </c:pt>
                <c:pt idx="923">
                  <c:v>80.11</c:v>
                </c:pt>
                <c:pt idx="924">
                  <c:v>79.760000000000005</c:v>
                </c:pt>
                <c:pt idx="925">
                  <c:v>80.02</c:v>
                </c:pt>
                <c:pt idx="926">
                  <c:v>80.459999999999994</c:v>
                </c:pt>
                <c:pt idx="927">
                  <c:v>80.28</c:v>
                </c:pt>
                <c:pt idx="928">
                  <c:v>80.459999999999994</c:v>
                </c:pt>
                <c:pt idx="929">
                  <c:v>80.63</c:v>
                </c:pt>
                <c:pt idx="930">
                  <c:v>80.2</c:v>
                </c:pt>
                <c:pt idx="931">
                  <c:v>80.02</c:v>
                </c:pt>
                <c:pt idx="932">
                  <c:v>80.11</c:v>
                </c:pt>
                <c:pt idx="933">
                  <c:v>80.55</c:v>
                </c:pt>
                <c:pt idx="934">
                  <c:v>79.67</c:v>
                </c:pt>
                <c:pt idx="935">
                  <c:v>80.02</c:v>
                </c:pt>
                <c:pt idx="936">
                  <c:v>80.28</c:v>
                </c:pt>
                <c:pt idx="937">
                  <c:v>79.760000000000005</c:v>
                </c:pt>
                <c:pt idx="938">
                  <c:v>80.2</c:v>
                </c:pt>
                <c:pt idx="939">
                  <c:v>80.2</c:v>
                </c:pt>
                <c:pt idx="940">
                  <c:v>80.28</c:v>
                </c:pt>
                <c:pt idx="941">
                  <c:v>80.37</c:v>
                </c:pt>
                <c:pt idx="942">
                  <c:v>79.849999999999994</c:v>
                </c:pt>
                <c:pt idx="943">
                  <c:v>79.58</c:v>
                </c:pt>
                <c:pt idx="944">
                  <c:v>79.23</c:v>
                </c:pt>
                <c:pt idx="945">
                  <c:v>79.5</c:v>
                </c:pt>
                <c:pt idx="946">
                  <c:v>79.849999999999994</c:v>
                </c:pt>
                <c:pt idx="947">
                  <c:v>79.849999999999994</c:v>
                </c:pt>
                <c:pt idx="948">
                  <c:v>80.2</c:v>
                </c:pt>
                <c:pt idx="949">
                  <c:v>80.2</c:v>
                </c:pt>
                <c:pt idx="950">
                  <c:v>80.02</c:v>
                </c:pt>
                <c:pt idx="951">
                  <c:v>80.28</c:v>
                </c:pt>
                <c:pt idx="952">
                  <c:v>80.11</c:v>
                </c:pt>
                <c:pt idx="953">
                  <c:v>80.11</c:v>
                </c:pt>
                <c:pt idx="954">
                  <c:v>80.2</c:v>
                </c:pt>
                <c:pt idx="955">
                  <c:v>79.760000000000005</c:v>
                </c:pt>
                <c:pt idx="956">
                  <c:v>79.67</c:v>
                </c:pt>
                <c:pt idx="957">
                  <c:v>79.5</c:v>
                </c:pt>
                <c:pt idx="958">
                  <c:v>79.58</c:v>
                </c:pt>
                <c:pt idx="959">
                  <c:v>79.319999999999993</c:v>
                </c:pt>
                <c:pt idx="960">
                  <c:v>79.5</c:v>
                </c:pt>
                <c:pt idx="961">
                  <c:v>78.62</c:v>
                </c:pt>
                <c:pt idx="962">
                  <c:v>77.83</c:v>
                </c:pt>
                <c:pt idx="963">
                  <c:v>77.48</c:v>
                </c:pt>
                <c:pt idx="964">
                  <c:v>77.66</c:v>
                </c:pt>
                <c:pt idx="965">
                  <c:v>77.400000000000006</c:v>
                </c:pt>
                <c:pt idx="966">
                  <c:v>77.400000000000006</c:v>
                </c:pt>
                <c:pt idx="967">
                  <c:v>77.569999999999993</c:v>
                </c:pt>
                <c:pt idx="968">
                  <c:v>77.05</c:v>
                </c:pt>
                <c:pt idx="969">
                  <c:v>76.790000000000006</c:v>
                </c:pt>
                <c:pt idx="970">
                  <c:v>75.819999999999993</c:v>
                </c:pt>
                <c:pt idx="971">
                  <c:v>76</c:v>
                </c:pt>
                <c:pt idx="972">
                  <c:v>75.739999999999995</c:v>
                </c:pt>
                <c:pt idx="973">
                  <c:v>75.56</c:v>
                </c:pt>
                <c:pt idx="974">
                  <c:v>75.56</c:v>
                </c:pt>
                <c:pt idx="975">
                  <c:v>75.12</c:v>
                </c:pt>
                <c:pt idx="976">
                  <c:v>75.209999999999994</c:v>
                </c:pt>
                <c:pt idx="977">
                  <c:v>74.69</c:v>
                </c:pt>
                <c:pt idx="978">
                  <c:v>74.42</c:v>
                </c:pt>
                <c:pt idx="979">
                  <c:v>74.42</c:v>
                </c:pt>
                <c:pt idx="980">
                  <c:v>74.599999999999994</c:v>
                </c:pt>
                <c:pt idx="981">
                  <c:v>74.77</c:v>
                </c:pt>
                <c:pt idx="982">
                  <c:v>75.209999999999994</c:v>
                </c:pt>
                <c:pt idx="983">
                  <c:v>75.39</c:v>
                </c:pt>
                <c:pt idx="984">
                  <c:v>74.69</c:v>
                </c:pt>
                <c:pt idx="985">
                  <c:v>75.39</c:v>
                </c:pt>
                <c:pt idx="986">
                  <c:v>75.3</c:v>
                </c:pt>
                <c:pt idx="987">
                  <c:v>75.209999999999994</c:v>
                </c:pt>
                <c:pt idx="988">
                  <c:v>74.25</c:v>
                </c:pt>
                <c:pt idx="989">
                  <c:v>75.040000000000006</c:v>
                </c:pt>
                <c:pt idx="990">
                  <c:v>75.209999999999994</c:v>
                </c:pt>
                <c:pt idx="991">
                  <c:v>75.39</c:v>
                </c:pt>
                <c:pt idx="992">
                  <c:v>75.650000000000006</c:v>
                </c:pt>
                <c:pt idx="993">
                  <c:v>75.56</c:v>
                </c:pt>
                <c:pt idx="994">
                  <c:v>75.39</c:v>
                </c:pt>
                <c:pt idx="995">
                  <c:v>75.3</c:v>
                </c:pt>
                <c:pt idx="996">
                  <c:v>75.91</c:v>
                </c:pt>
                <c:pt idx="997">
                  <c:v>76.260000000000005</c:v>
                </c:pt>
                <c:pt idx="998">
                  <c:v>75.91</c:v>
                </c:pt>
                <c:pt idx="999">
                  <c:v>76.52</c:v>
                </c:pt>
                <c:pt idx="1000">
                  <c:v>75.56</c:v>
                </c:pt>
                <c:pt idx="1001">
                  <c:v>74.95</c:v>
                </c:pt>
                <c:pt idx="1002">
                  <c:v>74.25</c:v>
                </c:pt>
                <c:pt idx="1003">
                  <c:v>74.510000000000005</c:v>
                </c:pt>
                <c:pt idx="1004">
                  <c:v>74.77</c:v>
                </c:pt>
                <c:pt idx="1005">
                  <c:v>74.599999999999994</c:v>
                </c:pt>
                <c:pt idx="1006">
                  <c:v>74.16</c:v>
                </c:pt>
                <c:pt idx="1007">
                  <c:v>74.86</c:v>
                </c:pt>
                <c:pt idx="1008">
                  <c:v>74.86</c:v>
                </c:pt>
                <c:pt idx="1009">
                  <c:v>74.16</c:v>
                </c:pt>
                <c:pt idx="1010">
                  <c:v>74.69</c:v>
                </c:pt>
                <c:pt idx="1011">
                  <c:v>73.81</c:v>
                </c:pt>
                <c:pt idx="1012">
                  <c:v>73.900000000000006</c:v>
                </c:pt>
                <c:pt idx="1013">
                  <c:v>73.81</c:v>
                </c:pt>
                <c:pt idx="1014">
                  <c:v>74.77</c:v>
                </c:pt>
                <c:pt idx="1015">
                  <c:v>74.42</c:v>
                </c:pt>
                <c:pt idx="1016">
                  <c:v>74.599999999999994</c:v>
                </c:pt>
                <c:pt idx="1017">
                  <c:v>74.42</c:v>
                </c:pt>
                <c:pt idx="1018">
                  <c:v>74.34</c:v>
                </c:pt>
                <c:pt idx="1019">
                  <c:v>73.72</c:v>
                </c:pt>
                <c:pt idx="1020">
                  <c:v>72.94</c:v>
                </c:pt>
                <c:pt idx="1021">
                  <c:v>73.2</c:v>
                </c:pt>
                <c:pt idx="1022">
                  <c:v>72.59</c:v>
                </c:pt>
                <c:pt idx="1023">
                  <c:v>72.94</c:v>
                </c:pt>
                <c:pt idx="1024">
                  <c:v>73.459999999999994</c:v>
                </c:pt>
                <c:pt idx="1025">
                  <c:v>72.67</c:v>
                </c:pt>
                <c:pt idx="1026">
                  <c:v>72.239999999999995</c:v>
                </c:pt>
                <c:pt idx="1027">
                  <c:v>72.41</c:v>
                </c:pt>
                <c:pt idx="1028">
                  <c:v>72.150000000000006</c:v>
                </c:pt>
                <c:pt idx="1029">
                  <c:v>72.239999999999995</c:v>
                </c:pt>
                <c:pt idx="1030">
                  <c:v>72.41</c:v>
                </c:pt>
                <c:pt idx="1031">
                  <c:v>71.63</c:v>
                </c:pt>
                <c:pt idx="1032">
                  <c:v>70.84</c:v>
                </c:pt>
                <c:pt idx="1033">
                  <c:v>71.010000000000005</c:v>
                </c:pt>
                <c:pt idx="1034">
                  <c:v>71.45</c:v>
                </c:pt>
                <c:pt idx="1035">
                  <c:v>71.28</c:v>
                </c:pt>
                <c:pt idx="1036">
                  <c:v>70.75</c:v>
                </c:pt>
                <c:pt idx="1037">
                  <c:v>70.75</c:v>
                </c:pt>
                <c:pt idx="1038">
                  <c:v>70.75</c:v>
                </c:pt>
                <c:pt idx="1039">
                  <c:v>70.75</c:v>
                </c:pt>
                <c:pt idx="1040">
                  <c:v>70.31</c:v>
                </c:pt>
                <c:pt idx="1041">
                  <c:v>70.400000000000006</c:v>
                </c:pt>
                <c:pt idx="1042">
                  <c:v>70.400000000000006</c:v>
                </c:pt>
                <c:pt idx="1043">
                  <c:v>70.400000000000006</c:v>
                </c:pt>
                <c:pt idx="1044">
                  <c:v>70.58</c:v>
                </c:pt>
                <c:pt idx="1045">
                  <c:v>69.959999999999994</c:v>
                </c:pt>
                <c:pt idx="1046">
                  <c:v>69.959999999999994</c:v>
                </c:pt>
                <c:pt idx="1047">
                  <c:v>69.7</c:v>
                </c:pt>
                <c:pt idx="1048">
                  <c:v>69.790000000000006</c:v>
                </c:pt>
                <c:pt idx="1049">
                  <c:v>69.88</c:v>
                </c:pt>
                <c:pt idx="1050">
                  <c:v>69.44</c:v>
                </c:pt>
                <c:pt idx="1051">
                  <c:v>68.650000000000006</c:v>
                </c:pt>
                <c:pt idx="1052">
                  <c:v>67.78</c:v>
                </c:pt>
                <c:pt idx="1053">
                  <c:v>68.3</c:v>
                </c:pt>
                <c:pt idx="1054">
                  <c:v>68.040000000000006</c:v>
                </c:pt>
                <c:pt idx="1055">
                  <c:v>68.39</c:v>
                </c:pt>
                <c:pt idx="1056">
                  <c:v>68.56</c:v>
                </c:pt>
                <c:pt idx="1057">
                  <c:v>68.209999999999994</c:v>
                </c:pt>
                <c:pt idx="1058">
                  <c:v>69.09</c:v>
                </c:pt>
                <c:pt idx="1059">
                  <c:v>67.78</c:v>
                </c:pt>
                <c:pt idx="1060">
                  <c:v>66.900000000000006</c:v>
                </c:pt>
                <c:pt idx="1061">
                  <c:v>67.510000000000005</c:v>
                </c:pt>
                <c:pt idx="1062">
                  <c:v>67.430000000000007</c:v>
                </c:pt>
                <c:pt idx="1063">
                  <c:v>66.819999999999993</c:v>
                </c:pt>
                <c:pt idx="1064">
                  <c:v>67.17</c:v>
                </c:pt>
                <c:pt idx="1065">
                  <c:v>66.989999999999995</c:v>
                </c:pt>
                <c:pt idx="1066">
                  <c:v>67.78</c:v>
                </c:pt>
                <c:pt idx="1067">
                  <c:v>67.599999999999994</c:v>
                </c:pt>
                <c:pt idx="1068">
                  <c:v>67.17</c:v>
                </c:pt>
                <c:pt idx="1069">
                  <c:v>67.69</c:v>
                </c:pt>
                <c:pt idx="1070">
                  <c:v>66.900000000000006</c:v>
                </c:pt>
                <c:pt idx="1071">
                  <c:v>66.64</c:v>
                </c:pt>
                <c:pt idx="1072">
                  <c:v>66.38</c:v>
                </c:pt>
                <c:pt idx="1073">
                  <c:v>66.55</c:v>
                </c:pt>
                <c:pt idx="1074">
                  <c:v>67.08</c:v>
                </c:pt>
                <c:pt idx="1075">
                  <c:v>66.73</c:v>
                </c:pt>
                <c:pt idx="1076">
                  <c:v>66.290000000000006</c:v>
                </c:pt>
                <c:pt idx="1077">
                  <c:v>66.03</c:v>
                </c:pt>
                <c:pt idx="1078">
                  <c:v>66.12</c:v>
                </c:pt>
                <c:pt idx="1079">
                  <c:v>65.849999999999994</c:v>
                </c:pt>
                <c:pt idx="1080">
                  <c:v>65.5</c:v>
                </c:pt>
                <c:pt idx="1081">
                  <c:v>66.03</c:v>
                </c:pt>
                <c:pt idx="1082">
                  <c:v>66.12</c:v>
                </c:pt>
                <c:pt idx="1083">
                  <c:v>66.64</c:v>
                </c:pt>
                <c:pt idx="1084">
                  <c:v>66.2</c:v>
                </c:pt>
                <c:pt idx="1085">
                  <c:v>66.12</c:v>
                </c:pt>
                <c:pt idx="1086">
                  <c:v>65.77</c:v>
                </c:pt>
                <c:pt idx="1087">
                  <c:v>65.77</c:v>
                </c:pt>
                <c:pt idx="1088">
                  <c:v>65.5</c:v>
                </c:pt>
                <c:pt idx="1089">
                  <c:v>65.150000000000006</c:v>
                </c:pt>
                <c:pt idx="1090">
                  <c:v>64.72</c:v>
                </c:pt>
                <c:pt idx="1091">
                  <c:v>64.28</c:v>
                </c:pt>
                <c:pt idx="1092">
                  <c:v>64.099999999999994</c:v>
                </c:pt>
                <c:pt idx="1093">
                  <c:v>64.37</c:v>
                </c:pt>
                <c:pt idx="1094">
                  <c:v>64.28</c:v>
                </c:pt>
                <c:pt idx="1095">
                  <c:v>64.19</c:v>
                </c:pt>
                <c:pt idx="1096">
                  <c:v>64.02</c:v>
                </c:pt>
                <c:pt idx="1097">
                  <c:v>63.75</c:v>
                </c:pt>
                <c:pt idx="1098">
                  <c:v>64.099999999999994</c:v>
                </c:pt>
                <c:pt idx="1099">
                  <c:v>64.28</c:v>
                </c:pt>
                <c:pt idx="1100">
                  <c:v>65.150000000000006</c:v>
                </c:pt>
                <c:pt idx="1101">
                  <c:v>65.33</c:v>
                </c:pt>
                <c:pt idx="1102">
                  <c:v>64.98</c:v>
                </c:pt>
                <c:pt idx="1103">
                  <c:v>65.239999999999995</c:v>
                </c:pt>
                <c:pt idx="1104">
                  <c:v>64.63</c:v>
                </c:pt>
                <c:pt idx="1105">
                  <c:v>64.37</c:v>
                </c:pt>
                <c:pt idx="1106">
                  <c:v>64.02</c:v>
                </c:pt>
                <c:pt idx="1107">
                  <c:v>63.32</c:v>
                </c:pt>
                <c:pt idx="1108">
                  <c:v>63.49</c:v>
                </c:pt>
                <c:pt idx="1109">
                  <c:v>63.49</c:v>
                </c:pt>
                <c:pt idx="1110">
                  <c:v>63.49</c:v>
                </c:pt>
                <c:pt idx="1111">
                  <c:v>63.58</c:v>
                </c:pt>
                <c:pt idx="1112">
                  <c:v>63.67</c:v>
                </c:pt>
                <c:pt idx="1113">
                  <c:v>63.49</c:v>
                </c:pt>
                <c:pt idx="1114">
                  <c:v>63.32</c:v>
                </c:pt>
                <c:pt idx="1115">
                  <c:v>63.32</c:v>
                </c:pt>
                <c:pt idx="1116">
                  <c:v>63.05</c:v>
                </c:pt>
                <c:pt idx="1117">
                  <c:v>63.49</c:v>
                </c:pt>
                <c:pt idx="1118">
                  <c:v>64.540000000000006</c:v>
                </c:pt>
                <c:pt idx="1119">
                  <c:v>64.63</c:v>
                </c:pt>
                <c:pt idx="1120">
                  <c:v>64.37</c:v>
                </c:pt>
                <c:pt idx="1121">
                  <c:v>64.02</c:v>
                </c:pt>
                <c:pt idx="1122">
                  <c:v>64.19</c:v>
                </c:pt>
                <c:pt idx="1123">
                  <c:v>64.19</c:v>
                </c:pt>
                <c:pt idx="1124">
                  <c:v>65.239999999999995</c:v>
                </c:pt>
                <c:pt idx="1125">
                  <c:v>65.59</c:v>
                </c:pt>
                <c:pt idx="1126">
                  <c:v>66.12</c:v>
                </c:pt>
                <c:pt idx="1127">
                  <c:v>66.2</c:v>
                </c:pt>
                <c:pt idx="1128">
                  <c:v>67.08</c:v>
                </c:pt>
                <c:pt idx="1129">
                  <c:v>67.08</c:v>
                </c:pt>
                <c:pt idx="1130">
                  <c:v>67.25</c:v>
                </c:pt>
                <c:pt idx="1131">
                  <c:v>67.599999999999994</c:v>
                </c:pt>
                <c:pt idx="1132">
                  <c:v>68.13</c:v>
                </c:pt>
                <c:pt idx="1133">
                  <c:v>67.430000000000007</c:v>
                </c:pt>
                <c:pt idx="1134">
                  <c:v>67.430000000000007</c:v>
                </c:pt>
                <c:pt idx="1135">
                  <c:v>67.34</c:v>
                </c:pt>
                <c:pt idx="1136">
                  <c:v>67.510000000000005</c:v>
                </c:pt>
                <c:pt idx="1137">
                  <c:v>67.34</c:v>
                </c:pt>
                <c:pt idx="1138">
                  <c:v>67.34</c:v>
                </c:pt>
                <c:pt idx="1139">
                  <c:v>66.64</c:v>
                </c:pt>
                <c:pt idx="1140">
                  <c:v>66.55</c:v>
                </c:pt>
                <c:pt idx="1141">
                  <c:v>65.5</c:v>
                </c:pt>
                <c:pt idx="1142">
                  <c:v>64.98</c:v>
                </c:pt>
                <c:pt idx="1143">
                  <c:v>65.069999999999993</c:v>
                </c:pt>
                <c:pt idx="1144">
                  <c:v>65.069999999999993</c:v>
                </c:pt>
                <c:pt idx="1145">
                  <c:v>65.069999999999993</c:v>
                </c:pt>
                <c:pt idx="1146">
                  <c:v>64.72</c:v>
                </c:pt>
                <c:pt idx="1147">
                  <c:v>64.45</c:v>
                </c:pt>
                <c:pt idx="1148">
                  <c:v>64.98</c:v>
                </c:pt>
                <c:pt idx="1149">
                  <c:v>64.63</c:v>
                </c:pt>
                <c:pt idx="1150">
                  <c:v>64.19</c:v>
                </c:pt>
                <c:pt idx="1151">
                  <c:v>64.72</c:v>
                </c:pt>
                <c:pt idx="1152">
                  <c:v>64.98</c:v>
                </c:pt>
                <c:pt idx="1153">
                  <c:v>64.89</c:v>
                </c:pt>
                <c:pt idx="1154">
                  <c:v>64.72</c:v>
                </c:pt>
                <c:pt idx="1155">
                  <c:v>64.72</c:v>
                </c:pt>
                <c:pt idx="1156">
                  <c:v>65.42</c:v>
                </c:pt>
                <c:pt idx="1157">
                  <c:v>65.77</c:v>
                </c:pt>
                <c:pt idx="1158">
                  <c:v>65.150000000000006</c:v>
                </c:pt>
                <c:pt idx="1159">
                  <c:v>64.89</c:v>
                </c:pt>
                <c:pt idx="1160">
                  <c:v>64.02</c:v>
                </c:pt>
                <c:pt idx="1161">
                  <c:v>63.75</c:v>
                </c:pt>
                <c:pt idx="1162">
                  <c:v>63.84</c:v>
                </c:pt>
                <c:pt idx="1163">
                  <c:v>64.099999999999994</c:v>
                </c:pt>
                <c:pt idx="1164">
                  <c:v>63.32</c:v>
                </c:pt>
                <c:pt idx="1165">
                  <c:v>63.23</c:v>
                </c:pt>
                <c:pt idx="1166">
                  <c:v>63.58</c:v>
                </c:pt>
                <c:pt idx="1167">
                  <c:v>63.93</c:v>
                </c:pt>
                <c:pt idx="1168">
                  <c:v>63.49</c:v>
                </c:pt>
                <c:pt idx="1169">
                  <c:v>63.32</c:v>
                </c:pt>
                <c:pt idx="1170">
                  <c:v>62.79</c:v>
                </c:pt>
                <c:pt idx="1171">
                  <c:v>62.62</c:v>
                </c:pt>
                <c:pt idx="1172">
                  <c:v>62.53</c:v>
                </c:pt>
                <c:pt idx="1173">
                  <c:v>62.62</c:v>
                </c:pt>
                <c:pt idx="1174">
                  <c:v>62.53</c:v>
                </c:pt>
                <c:pt idx="1175">
                  <c:v>60.78</c:v>
                </c:pt>
                <c:pt idx="1176">
                  <c:v>59.82</c:v>
                </c:pt>
                <c:pt idx="1177">
                  <c:v>59.29</c:v>
                </c:pt>
                <c:pt idx="1178">
                  <c:v>60.61</c:v>
                </c:pt>
                <c:pt idx="1179">
                  <c:v>60.96</c:v>
                </c:pt>
                <c:pt idx="1180">
                  <c:v>60.96</c:v>
                </c:pt>
                <c:pt idx="1181">
                  <c:v>60.69</c:v>
                </c:pt>
                <c:pt idx="1182">
                  <c:v>61.31</c:v>
                </c:pt>
                <c:pt idx="1183">
                  <c:v>60.78</c:v>
                </c:pt>
                <c:pt idx="1184">
                  <c:v>60.69</c:v>
                </c:pt>
                <c:pt idx="1185">
                  <c:v>60.34</c:v>
                </c:pt>
                <c:pt idx="1186">
                  <c:v>60.52</c:v>
                </c:pt>
                <c:pt idx="1187">
                  <c:v>59.82</c:v>
                </c:pt>
                <c:pt idx="1188">
                  <c:v>59.73</c:v>
                </c:pt>
                <c:pt idx="1189">
                  <c:v>59.21</c:v>
                </c:pt>
                <c:pt idx="1190">
                  <c:v>59.21</c:v>
                </c:pt>
                <c:pt idx="1191">
                  <c:v>59.56</c:v>
                </c:pt>
                <c:pt idx="1192">
                  <c:v>60.17</c:v>
                </c:pt>
                <c:pt idx="1193">
                  <c:v>59.64</c:v>
                </c:pt>
                <c:pt idx="1194">
                  <c:v>59.29</c:v>
                </c:pt>
                <c:pt idx="1195">
                  <c:v>58.94</c:v>
                </c:pt>
                <c:pt idx="1196">
                  <c:v>59.12</c:v>
                </c:pt>
                <c:pt idx="1197">
                  <c:v>58.94</c:v>
                </c:pt>
                <c:pt idx="1198">
                  <c:v>58.77</c:v>
                </c:pt>
                <c:pt idx="1199">
                  <c:v>58.77</c:v>
                </c:pt>
                <c:pt idx="1200">
                  <c:v>58.51</c:v>
                </c:pt>
                <c:pt idx="1201">
                  <c:v>58.42</c:v>
                </c:pt>
                <c:pt idx="1202">
                  <c:v>58.33</c:v>
                </c:pt>
                <c:pt idx="1203">
                  <c:v>58.42</c:v>
                </c:pt>
                <c:pt idx="1204">
                  <c:v>58.59</c:v>
                </c:pt>
                <c:pt idx="1205">
                  <c:v>58.07</c:v>
                </c:pt>
                <c:pt idx="1206">
                  <c:v>57.89</c:v>
                </c:pt>
                <c:pt idx="1207">
                  <c:v>57.72</c:v>
                </c:pt>
                <c:pt idx="1208">
                  <c:v>58.16</c:v>
                </c:pt>
                <c:pt idx="1209">
                  <c:v>57.89</c:v>
                </c:pt>
                <c:pt idx="1210">
                  <c:v>56.67</c:v>
                </c:pt>
                <c:pt idx="1211">
                  <c:v>57.55</c:v>
                </c:pt>
                <c:pt idx="1212">
                  <c:v>56.93</c:v>
                </c:pt>
                <c:pt idx="1213">
                  <c:v>57.28</c:v>
                </c:pt>
                <c:pt idx="1214">
                  <c:v>58.07</c:v>
                </c:pt>
                <c:pt idx="1215">
                  <c:v>57.98</c:v>
                </c:pt>
                <c:pt idx="1216">
                  <c:v>58.24</c:v>
                </c:pt>
                <c:pt idx="1217">
                  <c:v>58.16</c:v>
                </c:pt>
                <c:pt idx="1218">
                  <c:v>58.86</c:v>
                </c:pt>
                <c:pt idx="1219">
                  <c:v>58.42</c:v>
                </c:pt>
                <c:pt idx="1220">
                  <c:v>58.24</c:v>
                </c:pt>
                <c:pt idx="1221">
                  <c:v>58.68</c:v>
                </c:pt>
                <c:pt idx="1222">
                  <c:v>59.29</c:v>
                </c:pt>
                <c:pt idx="1223">
                  <c:v>59.47</c:v>
                </c:pt>
                <c:pt idx="1224">
                  <c:v>59.47</c:v>
                </c:pt>
                <c:pt idx="1225">
                  <c:v>58.94</c:v>
                </c:pt>
                <c:pt idx="1226">
                  <c:v>58.68</c:v>
                </c:pt>
                <c:pt idx="1227">
                  <c:v>58.77</c:v>
                </c:pt>
                <c:pt idx="1228">
                  <c:v>58.94</c:v>
                </c:pt>
                <c:pt idx="1229">
                  <c:v>59.12</c:v>
                </c:pt>
                <c:pt idx="1230">
                  <c:v>58.51</c:v>
                </c:pt>
                <c:pt idx="1231">
                  <c:v>57.81</c:v>
                </c:pt>
                <c:pt idx="1232">
                  <c:v>57.72</c:v>
                </c:pt>
                <c:pt idx="1233">
                  <c:v>57.46</c:v>
                </c:pt>
                <c:pt idx="1234">
                  <c:v>57.63</c:v>
                </c:pt>
                <c:pt idx="1235">
                  <c:v>56.93</c:v>
                </c:pt>
                <c:pt idx="1236">
                  <c:v>57.11</c:v>
                </c:pt>
                <c:pt idx="1237">
                  <c:v>57.46</c:v>
                </c:pt>
                <c:pt idx="1238">
                  <c:v>57.81</c:v>
                </c:pt>
                <c:pt idx="1239">
                  <c:v>57.02</c:v>
                </c:pt>
                <c:pt idx="1240">
                  <c:v>57.02</c:v>
                </c:pt>
                <c:pt idx="1241">
                  <c:v>57.11</c:v>
                </c:pt>
                <c:pt idx="1242">
                  <c:v>57.63</c:v>
                </c:pt>
                <c:pt idx="1243">
                  <c:v>57.28</c:v>
                </c:pt>
                <c:pt idx="1244">
                  <c:v>58.68</c:v>
                </c:pt>
                <c:pt idx="1245">
                  <c:v>58.59</c:v>
                </c:pt>
                <c:pt idx="1246">
                  <c:v>57.81</c:v>
                </c:pt>
                <c:pt idx="1247">
                  <c:v>57.89</c:v>
                </c:pt>
                <c:pt idx="1248">
                  <c:v>58.07</c:v>
                </c:pt>
                <c:pt idx="1249">
                  <c:v>57.46</c:v>
                </c:pt>
                <c:pt idx="1250">
                  <c:v>57.11</c:v>
                </c:pt>
                <c:pt idx="1251">
                  <c:v>56.67</c:v>
                </c:pt>
                <c:pt idx="1252">
                  <c:v>56.41</c:v>
                </c:pt>
                <c:pt idx="1253">
                  <c:v>56.41</c:v>
                </c:pt>
                <c:pt idx="1254">
                  <c:v>56.41</c:v>
                </c:pt>
                <c:pt idx="1255">
                  <c:v>55.97</c:v>
                </c:pt>
                <c:pt idx="1256">
                  <c:v>55.71</c:v>
                </c:pt>
                <c:pt idx="1257">
                  <c:v>55.27</c:v>
                </c:pt>
                <c:pt idx="1258">
                  <c:v>55.1</c:v>
                </c:pt>
                <c:pt idx="1259">
                  <c:v>55.18</c:v>
                </c:pt>
                <c:pt idx="1260">
                  <c:v>55.01</c:v>
                </c:pt>
                <c:pt idx="1261">
                  <c:v>55.01</c:v>
                </c:pt>
                <c:pt idx="1262">
                  <c:v>55.01</c:v>
                </c:pt>
                <c:pt idx="1263">
                  <c:v>54.57</c:v>
                </c:pt>
                <c:pt idx="1264">
                  <c:v>54.57</c:v>
                </c:pt>
                <c:pt idx="1265">
                  <c:v>54.48</c:v>
                </c:pt>
                <c:pt idx="1266">
                  <c:v>54.13</c:v>
                </c:pt>
                <c:pt idx="1267">
                  <c:v>54.22</c:v>
                </c:pt>
                <c:pt idx="1268">
                  <c:v>53.96</c:v>
                </c:pt>
                <c:pt idx="1269">
                  <c:v>53.87</c:v>
                </c:pt>
                <c:pt idx="1270">
                  <c:v>53.43</c:v>
                </c:pt>
                <c:pt idx="1271">
                  <c:v>53.08</c:v>
                </c:pt>
                <c:pt idx="1272">
                  <c:v>52.82</c:v>
                </c:pt>
                <c:pt idx="1273">
                  <c:v>52.56</c:v>
                </c:pt>
                <c:pt idx="1274">
                  <c:v>53.08</c:v>
                </c:pt>
                <c:pt idx="1275">
                  <c:v>51.86</c:v>
                </c:pt>
                <c:pt idx="1276">
                  <c:v>51.95</c:v>
                </c:pt>
                <c:pt idx="1277">
                  <c:v>52.04</c:v>
                </c:pt>
                <c:pt idx="1278">
                  <c:v>52.91</c:v>
                </c:pt>
                <c:pt idx="1279">
                  <c:v>52.74</c:v>
                </c:pt>
                <c:pt idx="1280">
                  <c:v>52.21</c:v>
                </c:pt>
                <c:pt idx="1281">
                  <c:v>52.3</c:v>
                </c:pt>
                <c:pt idx="1282">
                  <c:v>52.3</c:v>
                </c:pt>
                <c:pt idx="1283">
                  <c:v>52.3</c:v>
                </c:pt>
                <c:pt idx="1284">
                  <c:v>52.21</c:v>
                </c:pt>
                <c:pt idx="1285">
                  <c:v>53</c:v>
                </c:pt>
                <c:pt idx="1286">
                  <c:v>52.65</c:v>
                </c:pt>
                <c:pt idx="1287">
                  <c:v>52.12</c:v>
                </c:pt>
                <c:pt idx="1288">
                  <c:v>52.74</c:v>
                </c:pt>
                <c:pt idx="1289">
                  <c:v>52.3</c:v>
                </c:pt>
                <c:pt idx="1290">
                  <c:v>52.65</c:v>
                </c:pt>
                <c:pt idx="1291">
                  <c:v>52.47</c:v>
                </c:pt>
                <c:pt idx="1292">
                  <c:v>52.39</c:v>
                </c:pt>
                <c:pt idx="1293">
                  <c:v>52.39</c:v>
                </c:pt>
                <c:pt idx="1294">
                  <c:v>52.3</c:v>
                </c:pt>
                <c:pt idx="1295">
                  <c:v>52.82</c:v>
                </c:pt>
                <c:pt idx="1296">
                  <c:v>53</c:v>
                </c:pt>
                <c:pt idx="1297">
                  <c:v>53.26</c:v>
                </c:pt>
                <c:pt idx="1298">
                  <c:v>53.43</c:v>
                </c:pt>
                <c:pt idx="1299">
                  <c:v>53.43</c:v>
                </c:pt>
                <c:pt idx="1300">
                  <c:v>53.43</c:v>
                </c:pt>
                <c:pt idx="1301">
                  <c:v>53.43</c:v>
                </c:pt>
                <c:pt idx="1302">
                  <c:v>53.52</c:v>
                </c:pt>
                <c:pt idx="1303">
                  <c:v>53.43</c:v>
                </c:pt>
                <c:pt idx="1304">
                  <c:v>53.43</c:v>
                </c:pt>
              </c:numCache>
            </c:numRef>
          </c:val>
          <c:smooth val="0"/>
        </c:ser>
        <c:dLbls>
          <c:showLegendKey val="0"/>
          <c:showVal val="0"/>
          <c:showCatName val="0"/>
          <c:showSerName val="0"/>
          <c:showPercent val="0"/>
          <c:showBubbleSize val="0"/>
        </c:dLbls>
        <c:marker val="1"/>
        <c:smooth val="0"/>
        <c:axId val="38159872"/>
        <c:axId val="84374592"/>
      </c:lineChart>
      <c:catAx>
        <c:axId val="38159872"/>
        <c:scaling>
          <c:orientation val="minMax"/>
        </c:scaling>
        <c:delete val="0"/>
        <c:axPos val="b"/>
        <c:majorGridlines/>
        <c:majorTickMark val="in"/>
        <c:minorTickMark val="none"/>
        <c:tickLblPos val="none"/>
        <c:crossAx val="84374592"/>
        <c:crosses val="autoZero"/>
        <c:auto val="1"/>
        <c:lblAlgn val="ctr"/>
        <c:lblOffset val="100"/>
        <c:tickLblSkip val="261"/>
        <c:tickMarkSkip val="261"/>
        <c:noMultiLvlLbl val="0"/>
      </c:catAx>
      <c:valAx>
        <c:axId val="84374592"/>
        <c:scaling>
          <c:orientation val="minMax"/>
          <c:max val="140"/>
          <c:min val="30"/>
        </c:scaling>
        <c:delete val="0"/>
        <c:axPos val="l"/>
        <c:majorGridlines/>
        <c:numFmt formatCode="General" sourceLinked="1"/>
        <c:majorTickMark val="out"/>
        <c:minorTickMark val="none"/>
        <c:tickLblPos val="nextTo"/>
        <c:txPr>
          <a:bodyPr/>
          <a:lstStyle/>
          <a:p>
            <a:pPr>
              <a:defRPr sz="1200" baseline="0"/>
            </a:pPr>
            <a:endParaRPr lang="fr-FR"/>
          </a:p>
        </c:txPr>
        <c:crossAx val="38159872"/>
        <c:crosses val="autoZero"/>
        <c:crossBetween val="between"/>
        <c:majorUnit val="10"/>
      </c:valAx>
      <c:spPr>
        <a:solidFill>
          <a:schemeClr val="bg1"/>
        </a:solidFill>
      </c:spPr>
    </c:plotArea>
    <c:legend>
      <c:legendPos val="b"/>
      <c:layout>
        <c:manualLayout>
          <c:xMode val="edge"/>
          <c:yMode val="edge"/>
          <c:x val="6.5609060629524471E-2"/>
          <c:y val="0.82293851470099078"/>
          <c:w val="0.9"/>
          <c:h val="0.16077422046484621"/>
        </c:manualLayout>
      </c:layout>
      <c:overlay val="0"/>
      <c:txPr>
        <a:bodyPr/>
        <a:lstStyle/>
        <a:p>
          <a:pPr>
            <a:defRPr sz="1200" baseline="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29726458307069E-2"/>
          <c:y val="3.1218334928334167E-2"/>
          <c:w val="0.93233611323590038"/>
          <c:h val="0.78550126392528119"/>
        </c:manualLayout>
      </c:layout>
      <c:lineChart>
        <c:grouping val="standard"/>
        <c:varyColors val="0"/>
        <c:ser>
          <c:idx val="0"/>
          <c:order val="0"/>
          <c:tx>
            <c:strRef>
              <c:f>Sheet1!$B$1</c:f>
              <c:strCache>
                <c:ptCount val="1"/>
                <c:pt idx="0">
                  <c:v>Belgique </c:v>
                </c:pt>
              </c:strCache>
            </c:strRef>
          </c:tx>
          <c:spPr>
            <a:ln>
              <a:solidFill>
                <a:srgbClr val="224585"/>
              </a:solidFill>
            </a:ln>
          </c:spPr>
          <c:marker>
            <c:symbol val="none"/>
          </c:marker>
          <c:cat>
            <c:numRef>
              <c:f>Sheet1!$A$2:$A$61</c:f>
              <c:numCache>
                <c:formatCode>General</c:formatCode>
                <c:ptCount val="60"/>
                <c:pt idx="0">
                  <c:v>2011</c:v>
                </c:pt>
                <c:pt idx="12">
                  <c:v>2012</c:v>
                </c:pt>
                <c:pt idx="24">
                  <c:v>2013</c:v>
                </c:pt>
                <c:pt idx="36">
                  <c:v>2014</c:v>
                </c:pt>
                <c:pt idx="48">
                  <c:v>2015</c:v>
                </c:pt>
              </c:numCache>
            </c:numRef>
          </c:cat>
          <c:val>
            <c:numRef>
              <c:f>Sheet1!$B$2:$B$61</c:f>
              <c:numCache>
                <c:formatCode>General</c:formatCode>
                <c:ptCount val="60"/>
                <c:pt idx="0">
                  <c:v>3.493975904</c:v>
                </c:pt>
                <c:pt idx="1">
                  <c:v>3.5047998549999999</c:v>
                </c:pt>
                <c:pt idx="2">
                  <c:v>3.3339340420000001</c:v>
                </c:pt>
                <c:pt idx="3">
                  <c:v>3.1395766059999999</c:v>
                </c:pt>
                <c:pt idx="4">
                  <c:v>2.9406506970000001</c:v>
                </c:pt>
                <c:pt idx="5">
                  <c:v>3.2710698009999999</c:v>
                </c:pt>
                <c:pt idx="6">
                  <c:v>4.0145653159999997</c:v>
                </c:pt>
                <c:pt idx="7">
                  <c:v>3.4433541480000001</c:v>
                </c:pt>
                <c:pt idx="8">
                  <c:v>3.216322167</c:v>
                </c:pt>
                <c:pt idx="9">
                  <c:v>3.2209271290000001</c:v>
                </c:pt>
                <c:pt idx="10">
                  <c:v>3.5104870250000002</c:v>
                </c:pt>
                <c:pt idx="11">
                  <c:v>3.1901732059999999</c:v>
                </c:pt>
                <c:pt idx="12">
                  <c:v>3.2685591469999999</c:v>
                </c:pt>
                <c:pt idx="13">
                  <c:v>3.360168008</c:v>
                </c:pt>
                <c:pt idx="14">
                  <c:v>3.1130101149999998</c:v>
                </c:pt>
                <c:pt idx="15">
                  <c:v>2.8874586880000002</c:v>
                </c:pt>
                <c:pt idx="16">
                  <c:v>2.6311219170000002</c:v>
                </c:pt>
                <c:pt idx="17">
                  <c:v>2.172407824</c:v>
                </c:pt>
                <c:pt idx="18">
                  <c:v>1.986870897</c:v>
                </c:pt>
                <c:pt idx="19">
                  <c:v>2.604570936</c:v>
                </c:pt>
                <c:pt idx="20">
                  <c:v>2.6068191629999999</c:v>
                </c:pt>
                <c:pt idx="21">
                  <c:v>2.6551724139999999</c:v>
                </c:pt>
                <c:pt idx="22">
                  <c:v>2.1724197150000002</c:v>
                </c:pt>
                <c:pt idx="23">
                  <c:v>2.0810139589999999</c:v>
                </c:pt>
                <c:pt idx="24">
                  <c:v>1.4741588619999999</c:v>
                </c:pt>
                <c:pt idx="25">
                  <c:v>1.5238740260000001</c:v>
                </c:pt>
                <c:pt idx="26">
                  <c:v>1.4122621559999999</c:v>
                </c:pt>
                <c:pt idx="27">
                  <c:v>1.2087912089999999</c:v>
                </c:pt>
                <c:pt idx="28">
                  <c:v>1.2183771889999999</c:v>
                </c:pt>
                <c:pt idx="29">
                  <c:v>1.6349004659999999</c:v>
                </c:pt>
                <c:pt idx="30">
                  <c:v>1.647785788</c:v>
                </c:pt>
                <c:pt idx="31">
                  <c:v>1.092712449</c:v>
                </c:pt>
                <c:pt idx="32">
                  <c:v>1.0010936319999999</c:v>
                </c:pt>
                <c:pt idx="33">
                  <c:v>0.71380584499999999</c:v>
                </c:pt>
                <c:pt idx="34">
                  <c:v>0.89083116200000001</c:v>
                </c:pt>
                <c:pt idx="35">
                  <c:v>1.1661073829999999</c:v>
                </c:pt>
                <c:pt idx="36">
                  <c:v>1.1109212100000001</c:v>
                </c:pt>
                <c:pt idx="37">
                  <c:v>0.83388925999999997</c:v>
                </c:pt>
                <c:pt idx="38">
                  <c:v>0.80887258200000001</c:v>
                </c:pt>
                <c:pt idx="39">
                  <c:v>0.76839555699999995</c:v>
                </c:pt>
                <c:pt idx="40">
                  <c:v>0.69380590200000003</c:v>
                </c:pt>
                <c:pt idx="41">
                  <c:v>0.55842640399999999</c:v>
                </c:pt>
                <c:pt idx="42">
                  <c:v>0.52347180000000004</c:v>
                </c:pt>
                <c:pt idx="43">
                  <c:v>0.40741664599999999</c:v>
                </c:pt>
                <c:pt idx="44">
                  <c:v>0.20822921899999999</c:v>
                </c:pt>
                <c:pt idx="45">
                  <c:v>0.32518969399999997</c:v>
                </c:pt>
                <c:pt idx="46">
                  <c:v>6.6638900000000001E-2</c:v>
                </c:pt>
                <c:pt idx="47">
                  <c:v>-0.389750394</c:v>
                </c:pt>
                <c:pt idx="48">
                  <c:v>-0.63387423899999995</c:v>
                </c:pt>
                <c:pt idx="49">
                  <c:v>-0.40522659599999999</c:v>
                </c:pt>
                <c:pt idx="50">
                  <c:v>-0.115807759</c:v>
                </c:pt>
                <c:pt idx="51">
                  <c:v>0.372979693</c:v>
                </c:pt>
                <c:pt idx="52">
                  <c:v>0.84675410900000003</c:v>
                </c:pt>
                <c:pt idx="53">
                  <c:v>0.86199751300000005</c:v>
                </c:pt>
                <c:pt idx="54">
                  <c:v>0.865110029</c:v>
                </c:pt>
                <c:pt idx="55">
                  <c:v>0.75356078199999998</c:v>
                </c:pt>
                <c:pt idx="56">
                  <c:v>0.90599285200000002</c:v>
                </c:pt>
                <c:pt idx="57">
                  <c:v>1.1552526599999999</c:v>
                </c:pt>
                <c:pt idx="58">
                  <c:v>1.3984849749999999</c:v>
                </c:pt>
                <c:pt idx="59">
                  <c:v>1.448551449</c:v>
                </c:pt>
              </c:numCache>
            </c:numRef>
          </c:val>
          <c:smooth val="0"/>
        </c:ser>
        <c:ser>
          <c:idx val="1"/>
          <c:order val="1"/>
          <c:tx>
            <c:strRef>
              <c:f>Sheet1!$C$1</c:f>
              <c:strCache>
                <c:ptCount val="1"/>
                <c:pt idx="0">
                  <c:v>Trois principaux pays voisins</c:v>
                </c:pt>
              </c:strCache>
            </c:strRef>
          </c:tx>
          <c:spPr>
            <a:ln>
              <a:solidFill>
                <a:srgbClr val="C00000"/>
              </a:solidFill>
            </a:ln>
          </c:spPr>
          <c:marker>
            <c:symbol val="none"/>
          </c:marker>
          <c:cat>
            <c:numRef>
              <c:f>Sheet1!$A$2:$A$61</c:f>
              <c:numCache>
                <c:formatCode>General</c:formatCode>
                <c:ptCount val="60"/>
                <c:pt idx="0">
                  <c:v>2011</c:v>
                </c:pt>
                <c:pt idx="12">
                  <c:v>2012</c:v>
                </c:pt>
                <c:pt idx="24">
                  <c:v>2013</c:v>
                </c:pt>
                <c:pt idx="36">
                  <c:v>2014</c:v>
                </c:pt>
                <c:pt idx="48">
                  <c:v>2015</c:v>
                </c:pt>
              </c:numCache>
            </c:numRef>
          </c:cat>
          <c:val>
            <c:numRef>
              <c:f>Sheet1!$C$2:$C$61</c:f>
              <c:numCache>
                <c:formatCode>General</c:formatCode>
                <c:ptCount val="60"/>
                <c:pt idx="0">
                  <c:v>1.95</c:v>
                </c:pt>
                <c:pt idx="1">
                  <c:v>2.04</c:v>
                </c:pt>
                <c:pt idx="2">
                  <c:v>2.21</c:v>
                </c:pt>
                <c:pt idx="3">
                  <c:v>2.44</c:v>
                </c:pt>
                <c:pt idx="4">
                  <c:v>2.29</c:v>
                </c:pt>
                <c:pt idx="5">
                  <c:v>2.33</c:v>
                </c:pt>
                <c:pt idx="6">
                  <c:v>2.44</c:v>
                </c:pt>
                <c:pt idx="7">
                  <c:v>2.52</c:v>
                </c:pt>
                <c:pt idx="8">
                  <c:v>2.69</c:v>
                </c:pt>
                <c:pt idx="9">
                  <c:v>2.72</c:v>
                </c:pt>
                <c:pt idx="10">
                  <c:v>2.72</c:v>
                </c:pt>
                <c:pt idx="11">
                  <c:v>2.46</c:v>
                </c:pt>
                <c:pt idx="12">
                  <c:v>2.4500000000000002</c:v>
                </c:pt>
                <c:pt idx="13">
                  <c:v>2.58</c:v>
                </c:pt>
                <c:pt idx="14">
                  <c:v>2.5</c:v>
                </c:pt>
                <c:pt idx="15">
                  <c:v>2.3199999999999998</c:v>
                </c:pt>
                <c:pt idx="16">
                  <c:v>2.2400000000000002</c:v>
                </c:pt>
                <c:pt idx="17">
                  <c:v>2.14</c:v>
                </c:pt>
                <c:pt idx="18">
                  <c:v>2.1</c:v>
                </c:pt>
                <c:pt idx="19">
                  <c:v>2.33</c:v>
                </c:pt>
                <c:pt idx="20">
                  <c:v>2.15</c:v>
                </c:pt>
                <c:pt idx="21">
                  <c:v>2.19</c:v>
                </c:pt>
                <c:pt idx="22">
                  <c:v>1.89</c:v>
                </c:pt>
                <c:pt idx="23">
                  <c:v>1.96</c:v>
                </c:pt>
                <c:pt idx="24">
                  <c:v>1.8</c:v>
                </c:pt>
                <c:pt idx="25">
                  <c:v>1.68</c:v>
                </c:pt>
                <c:pt idx="26">
                  <c:v>1.63</c:v>
                </c:pt>
                <c:pt idx="27">
                  <c:v>1.1599999999999999</c:v>
                </c:pt>
                <c:pt idx="28">
                  <c:v>1.45</c:v>
                </c:pt>
                <c:pt idx="29">
                  <c:v>1.65</c:v>
                </c:pt>
                <c:pt idx="30">
                  <c:v>1.75</c:v>
                </c:pt>
                <c:pt idx="31">
                  <c:v>1.46</c:v>
                </c:pt>
                <c:pt idx="32">
                  <c:v>1.44</c:v>
                </c:pt>
                <c:pt idx="33">
                  <c:v>1.02</c:v>
                </c:pt>
                <c:pt idx="34">
                  <c:v>1.24</c:v>
                </c:pt>
                <c:pt idx="35">
                  <c:v>1.0900000000000001</c:v>
                </c:pt>
                <c:pt idx="36">
                  <c:v>1.01</c:v>
                </c:pt>
                <c:pt idx="37">
                  <c:v>0.94</c:v>
                </c:pt>
                <c:pt idx="38">
                  <c:v>0.75</c:v>
                </c:pt>
                <c:pt idx="39">
                  <c:v>0.97</c:v>
                </c:pt>
                <c:pt idx="40">
                  <c:v>0.64</c:v>
                </c:pt>
                <c:pt idx="41">
                  <c:v>0.75</c:v>
                </c:pt>
                <c:pt idx="42">
                  <c:v>0.64</c:v>
                </c:pt>
                <c:pt idx="43">
                  <c:v>0.64</c:v>
                </c:pt>
                <c:pt idx="44">
                  <c:v>0.56999999999999995</c:v>
                </c:pt>
                <c:pt idx="45">
                  <c:v>0.6</c:v>
                </c:pt>
                <c:pt idx="46">
                  <c:v>0.45</c:v>
                </c:pt>
                <c:pt idx="47">
                  <c:v>7.3477344999999999E-2</c:v>
                </c:pt>
                <c:pt idx="48">
                  <c:v>-0.48865003899999998</c:v>
                </c:pt>
                <c:pt idx="49">
                  <c:v>-0.149426642</c:v>
                </c:pt>
                <c:pt idx="50">
                  <c:v>4.7553375000000002E-2</c:v>
                </c:pt>
                <c:pt idx="51">
                  <c:v>0.14509470899999999</c:v>
                </c:pt>
                <c:pt idx="52">
                  <c:v>0.45385143900000002</c:v>
                </c:pt>
                <c:pt idx="53">
                  <c:v>0.16352965899999999</c:v>
                </c:pt>
                <c:pt idx="54">
                  <c:v>0.21069316199999999</c:v>
                </c:pt>
                <c:pt idx="55">
                  <c:v>0.12628445999999999</c:v>
                </c:pt>
                <c:pt idx="56">
                  <c:v>-2.3940563000000002E-2</c:v>
                </c:pt>
                <c:pt idx="57">
                  <c:v>0.18771445</c:v>
                </c:pt>
                <c:pt idx="58">
                  <c:v>0.21367868000000001</c:v>
                </c:pt>
                <c:pt idx="59">
                  <c:v>0.24153239400000001</c:v>
                </c:pt>
              </c:numCache>
            </c:numRef>
          </c:val>
          <c:smooth val="0"/>
        </c:ser>
        <c:ser>
          <c:idx val="2"/>
          <c:order val="2"/>
          <c:tx>
            <c:strRef>
              <c:f>Sheet1!$D$1</c:f>
              <c:strCache>
                <c:ptCount val="1"/>
                <c:pt idx="0">
                  <c:v>p.m. Zone euro</c:v>
                </c:pt>
              </c:strCache>
            </c:strRef>
          </c:tx>
          <c:spPr>
            <a:ln>
              <a:solidFill>
                <a:srgbClr val="00B050"/>
              </a:solidFill>
            </a:ln>
          </c:spPr>
          <c:marker>
            <c:symbol val="none"/>
          </c:marker>
          <c:cat>
            <c:numRef>
              <c:f>Sheet1!$A$2:$A$61</c:f>
              <c:numCache>
                <c:formatCode>General</c:formatCode>
                <c:ptCount val="60"/>
                <c:pt idx="0">
                  <c:v>2011</c:v>
                </c:pt>
                <c:pt idx="12">
                  <c:v>2012</c:v>
                </c:pt>
                <c:pt idx="24">
                  <c:v>2013</c:v>
                </c:pt>
                <c:pt idx="36">
                  <c:v>2014</c:v>
                </c:pt>
                <c:pt idx="48">
                  <c:v>2015</c:v>
                </c:pt>
              </c:numCache>
            </c:numRef>
          </c:cat>
          <c:val>
            <c:numRef>
              <c:f>Sheet1!$D$2:$D$61</c:f>
              <c:numCache>
                <c:formatCode>General</c:formatCode>
                <c:ptCount val="60"/>
                <c:pt idx="0">
                  <c:v>2.3150291690000002</c:v>
                </c:pt>
                <c:pt idx="1">
                  <c:v>2.427767008</c:v>
                </c:pt>
                <c:pt idx="2">
                  <c:v>2.6750661920000001</c:v>
                </c:pt>
                <c:pt idx="3">
                  <c:v>2.8277868700000002</c:v>
                </c:pt>
                <c:pt idx="4">
                  <c:v>2.7157129879999999</c:v>
                </c:pt>
                <c:pt idx="5">
                  <c:v>2.7066303359999999</c:v>
                </c:pt>
                <c:pt idx="6">
                  <c:v>2.563167016</c:v>
                </c:pt>
                <c:pt idx="7">
                  <c:v>2.54893036</c:v>
                </c:pt>
                <c:pt idx="8">
                  <c:v>2.9766766489999998</c:v>
                </c:pt>
                <c:pt idx="9">
                  <c:v>3.0311255880000001</c:v>
                </c:pt>
                <c:pt idx="10">
                  <c:v>3.0283854639999999</c:v>
                </c:pt>
                <c:pt idx="11">
                  <c:v>2.7495731870000002</c:v>
                </c:pt>
                <c:pt idx="12">
                  <c:v>2.651823694</c:v>
                </c:pt>
                <c:pt idx="13">
                  <c:v>2.730713771</c:v>
                </c:pt>
                <c:pt idx="14">
                  <c:v>2.6676151520000002</c:v>
                </c:pt>
                <c:pt idx="15">
                  <c:v>2.5731718099999998</c:v>
                </c:pt>
                <c:pt idx="16">
                  <c:v>2.4316915730000002</c:v>
                </c:pt>
                <c:pt idx="17">
                  <c:v>2.3611602409999999</c:v>
                </c:pt>
                <c:pt idx="18">
                  <c:v>2.4101743149999999</c:v>
                </c:pt>
                <c:pt idx="19">
                  <c:v>2.609853529</c:v>
                </c:pt>
                <c:pt idx="20">
                  <c:v>2.6086190180000002</c:v>
                </c:pt>
                <c:pt idx="21">
                  <c:v>2.4940721880000001</c:v>
                </c:pt>
                <c:pt idx="22">
                  <c:v>2.1935597090000001</c:v>
                </c:pt>
                <c:pt idx="23">
                  <c:v>2.2212505469999999</c:v>
                </c:pt>
                <c:pt idx="24">
                  <c:v>1.9837771120000001</c:v>
                </c:pt>
                <c:pt idx="25">
                  <c:v>1.8422668659999999</c:v>
                </c:pt>
                <c:pt idx="26">
                  <c:v>1.7408626359999999</c:v>
                </c:pt>
                <c:pt idx="27">
                  <c:v>1.172413793</c:v>
                </c:pt>
                <c:pt idx="28">
                  <c:v>1.4243784530000001</c:v>
                </c:pt>
                <c:pt idx="29">
                  <c:v>1.6069114470000001</c:v>
                </c:pt>
                <c:pt idx="30">
                  <c:v>1.597915762</c:v>
                </c:pt>
                <c:pt idx="31">
                  <c:v>1.340946449</c:v>
                </c:pt>
                <c:pt idx="32">
                  <c:v>1.099373014</c:v>
                </c:pt>
                <c:pt idx="33">
                  <c:v>0.72830091699999999</c:v>
                </c:pt>
                <c:pt idx="34">
                  <c:v>0.858590195</c:v>
                </c:pt>
                <c:pt idx="35">
                  <c:v>0.84695012400000003</c:v>
                </c:pt>
                <c:pt idx="36">
                  <c:v>0.78</c:v>
                </c:pt>
                <c:pt idx="37">
                  <c:v>0.71</c:v>
                </c:pt>
                <c:pt idx="38">
                  <c:v>0.47</c:v>
                </c:pt>
                <c:pt idx="39">
                  <c:v>0.71</c:v>
                </c:pt>
                <c:pt idx="40">
                  <c:v>0.49</c:v>
                </c:pt>
                <c:pt idx="41">
                  <c:v>0.49</c:v>
                </c:pt>
                <c:pt idx="42">
                  <c:v>0.38</c:v>
                </c:pt>
                <c:pt idx="43">
                  <c:v>0.37</c:v>
                </c:pt>
                <c:pt idx="44">
                  <c:v>0.31</c:v>
                </c:pt>
                <c:pt idx="45">
                  <c:v>0.38</c:v>
                </c:pt>
                <c:pt idx="46">
                  <c:v>0.28000000000000003</c:v>
                </c:pt>
                <c:pt idx="47">
                  <c:v>-0.169664065</c:v>
                </c:pt>
                <c:pt idx="48">
                  <c:v>-0.60907609200000001</c:v>
                </c:pt>
                <c:pt idx="49">
                  <c:v>-0.26513855600000003</c:v>
                </c:pt>
                <c:pt idx="50">
                  <c:v>-7.6258260999999994E-2</c:v>
                </c:pt>
                <c:pt idx="51">
                  <c:v>8.4602370000000007E-3</c:v>
                </c:pt>
                <c:pt idx="52">
                  <c:v>0.34725162999999998</c:v>
                </c:pt>
                <c:pt idx="53">
                  <c:v>0.21996615899999999</c:v>
                </c:pt>
                <c:pt idx="54">
                  <c:v>0.238439922</c:v>
                </c:pt>
                <c:pt idx="55">
                  <c:v>0.12758356700000001</c:v>
                </c:pt>
                <c:pt idx="56">
                  <c:v>-8.4688346999999997E-2</c:v>
                </c:pt>
                <c:pt idx="57">
                  <c:v>0.118634014</c:v>
                </c:pt>
                <c:pt idx="58">
                  <c:v>0.14431239400000001</c:v>
                </c:pt>
                <c:pt idx="59">
                  <c:v>0.237933379</c:v>
                </c:pt>
              </c:numCache>
            </c:numRef>
          </c:val>
          <c:smooth val="0"/>
        </c:ser>
        <c:dLbls>
          <c:showLegendKey val="0"/>
          <c:showVal val="0"/>
          <c:showCatName val="0"/>
          <c:showSerName val="0"/>
          <c:showPercent val="0"/>
          <c:showBubbleSize val="0"/>
        </c:dLbls>
        <c:marker val="1"/>
        <c:smooth val="0"/>
        <c:axId val="97008128"/>
        <c:axId val="35842880"/>
      </c:lineChart>
      <c:catAx>
        <c:axId val="97008128"/>
        <c:scaling>
          <c:orientation val="minMax"/>
        </c:scaling>
        <c:delete val="0"/>
        <c:axPos val="b"/>
        <c:majorGridlines/>
        <c:numFmt formatCode="General" sourceLinked="1"/>
        <c:majorTickMark val="out"/>
        <c:minorTickMark val="none"/>
        <c:tickLblPos val="low"/>
        <c:txPr>
          <a:bodyPr rot="60000" vert="horz"/>
          <a:lstStyle/>
          <a:p>
            <a:pPr marL="432000">
              <a:defRPr/>
            </a:pPr>
            <a:endParaRPr lang="fr-FR"/>
          </a:p>
        </c:txPr>
        <c:crossAx val="35842880"/>
        <c:crosses val="autoZero"/>
        <c:auto val="1"/>
        <c:lblAlgn val="ctr"/>
        <c:lblOffset val="100"/>
        <c:tickMarkSkip val="12"/>
        <c:noMultiLvlLbl val="0"/>
      </c:catAx>
      <c:valAx>
        <c:axId val="35842880"/>
        <c:scaling>
          <c:orientation val="minMax"/>
        </c:scaling>
        <c:delete val="0"/>
        <c:axPos val="l"/>
        <c:majorGridlines/>
        <c:numFmt formatCode="General" sourceLinked="1"/>
        <c:majorTickMark val="out"/>
        <c:minorTickMark val="none"/>
        <c:tickLblPos val="nextTo"/>
        <c:crossAx val="97008128"/>
        <c:crosses val="autoZero"/>
        <c:crossBetween val="between"/>
      </c:valAx>
      <c:spPr>
        <a:solidFill>
          <a:schemeClr val="bg1"/>
        </a:solidFill>
        <a:ln>
          <a:solidFill>
            <a:schemeClr val="tx1"/>
          </a:solidFill>
        </a:ln>
      </c:spPr>
    </c:plotArea>
    <c:legend>
      <c:legendPos val="b"/>
      <c:legendEntry>
        <c:idx val="2"/>
        <c:txPr>
          <a:bodyPr/>
          <a:lstStyle/>
          <a:p>
            <a:pPr>
              <a:defRPr i="1"/>
            </a:pPr>
            <a:endParaRPr lang="fr-FR"/>
          </a:p>
        </c:txPr>
      </c:legendEntry>
      <c:layout>
        <c:manualLayout>
          <c:xMode val="edge"/>
          <c:yMode val="edge"/>
          <c:x val="0.12368866438319669"/>
          <c:y val="0.90058199154807062"/>
          <c:w val="0.75262253283589509"/>
          <c:h val="7.5414243451938812E-2"/>
        </c:manualLayout>
      </c:layout>
      <c:overlay val="0"/>
    </c:legend>
    <c:plotVisOnly val="1"/>
    <c:dispBlanksAs val="gap"/>
    <c:showDLblsOverMax val="0"/>
  </c:chart>
  <c:txPr>
    <a:bodyPr/>
    <a:lstStyle/>
    <a:p>
      <a:pPr>
        <a:defRPr sz="12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a:solidFill>
                <a:srgbClr val="224585"/>
              </a:solidFill>
            </a:ln>
          </c:spPr>
          <c:marker>
            <c:symbol val="none"/>
          </c:marker>
          <c:cat>
            <c:numRef>
              <c:f>Sheet1!$A$2:$A$50</c:f>
              <c:numCache>
                <c:formatCode>General</c:formatCode>
                <c:ptCount val="49"/>
                <c:pt idx="0">
                  <c:v>2012</c:v>
                </c:pt>
                <c:pt idx="3">
                  <c:v>2015</c:v>
                </c:pt>
                <c:pt idx="8">
                  <c:v>2020</c:v>
                </c:pt>
                <c:pt idx="13">
                  <c:v>2025</c:v>
                </c:pt>
                <c:pt idx="18">
                  <c:v>2030</c:v>
                </c:pt>
                <c:pt idx="23">
                  <c:v>2035</c:v>
                </c:pt>
                <c:pt idx="28">
                  <c:v>2040</c:v>
                </c:pt>
                <c:pt idx="33">
                  <c:v>2045</c:v>
                </c:pt>
                <c:pt idx="38">
                  <c:v>2050</c:v>
                </c:pt>
                <c:pt idx="43">
                  <c:v>2055</c:v>
                </c:pt>
                <c:pt idx="48">
                  <c:v>2060</c:v>
                </c:pt>
              </c:numCache>
            </c:numRef>
          </c:cat>
          <c:val>
            <c:numRef>
              <c:f>Sheet1!$B$2:$B$50</c:f>
              <c:numCache>
                <c:formatCode>General</c:formatCode>
                <c:ptCount val="49"/>
                <c:pt idx="0">
                  <c:v>26</c:v>
                </c:pt>
                <c:pt idx="1">
                  <c:v>26.4</c:v>
                </c:pt>
                <c:pt idx="2">
                  <c:v>26.4</c:v>
                </c:pt>
                <c:pt idx="3">
                  <c:v>26.5</c:v>
                </c:pt>
                <c:pt idx="4">
                  <c:v>26.5</c:v>
                </c:pt>
                <c:pt idx="5">
                  <c:v>26.6</c:v>
                </c:pt>
                <c:pt idx="6">
                  <c:v>26.7</c:v>
                </c:pt>
                <c:pt idx="7">
                  <c:v>26.9</c:v>
                </c:pt>
                <c:pt idx="8">
                  <c:v>27.1</c:v>
                </c:pt>
                <c:pt idx="9">
                  <c:v>27.4</c:v>
                </c:pt>
                <c:pt idx="10">
                  <c:v>27.7</c:v>
                </c:pt>
                <c:pt idx="11">
                  <c:v>28.1</c:v>
                </c:pt>
                <c:pt idx="12">
                  <c:v>28.4</c:v>
                </c:pt>
                <c:pt idx="13">
                  <c:v>28.8</c:v>
                </c:pt>
                <c:pt idx="14">
                  <c:v>29.2</c:v>
                </c:pt>
                <c:pt idx="15">
                  <c:v>29.6</c:v>
                </c:pt>
                <c:pt idx="16">
                  <c:v>29.9</c:v>
                </c:pt>
                <c:pt idx="17">
                  <c:v>30.2</c:v>
                </c:pt>
                <c:pt idx="18">
                  <c:v>30.5</c:v>
                </c:pt>
                <c:pt idx="19">
                  <c:v>30.8</c:v>
                </c:pt>
                <c:pt idx="20">
                  <c:v>31</c:v>
                </c:pt>
                <c:pt idx="21">
                  <c:v>31.3</c:v>
                </c:pt>
                <c:pt idx="22">
                  <c:v>31.5</c:v>
                </c:pt>
                <c:pt idx="23">
                  <c:v>31.7</c:v>
                </c:pt>
                <c:pt idx="24">
                  <c:v>31.9</c:v>
                </c:pt>
                <c:pt idx="25">
                  <c:v>32.1</c:v>
                </c:pt>
                <c:pt idx="26">
                  <c:v>32.200000000000003</c:v>
                </c:pt>
                <c:pt idx="27">
                  <c:v>32.200000000000003</c:v>
                </c:pt>
                <c:pt idx="28">
                  <c:v>32.200000000000003</c:v>
                </c:pt>
                <c:pt idx="29">
                  <c:v>32.200000000000003</c:v>
                </c:pt>
                <c:pt idx="30">
                  <c:v>32.200000000000003</c:v>
                </c:pt>
                <c:pt idx="31">
                  <c:v>32.200000000000003</c:v>
                </c:pt>
                <c:pt idx="32">
                  <c:v>32.1</c:v>
                </c:pt>
                <c:pt idx="33">
                  <c:v>32.1</c:v>
                </c:pt>
                <c:pt idx="34">
                  <c:v>32</c:v>
                </c:pt>
                <c:pt idx="35">
                  <c:v>32</c:v>
                </c:pt>
                <c:pt idx="36">
                  <c:v>31.8</c:v>
                </c:pt>
                <c:pt idx="37">
                  <c:v>31.7</c:v>
                </c:pt>
                <c:pt idx="38">
                  <c:v>31.5</c:v>
                </c:pt>
                <c:pt idx="39">
                  <c:v>31.5</c:v>
                </c:pt>
                <c:pt idx="40">
                  <c:v>31.3</c:v>
                </c:pt>
                <c:pt idx="41">
                  <c:v>31.3</c:v>
                </c:pt>
                <c:pt idx="42">
                  <c:v>31.2</c:v>
                </c:pt>
                <c:pt idx="43">
                  <c:v>31.1</c:v>
                </c:pt>
                <c:pt idx="44">
                  <c:v>31</c:v>
                </c:pt>
                <c:pt idx="45">
                  <c:v>31</c:v>
                </c:pt>
                <c:pt idx="46">
                  <c:v>30.8</c:v>
                </c:pt>
                <c:pt idx="47">
                  <c:v>30.7</c:v>
                </c:pt>
                <c:pt idx="48">
                  <c:v>30.6</c:v>
                </c:pt>
              </c:numCache>
            </c:numRef>
          </c:val>
          <c:smooth val="0"/>
        </c:ser>
        <c:dLbls>
          <c:showLegendKey val="0"/>
          <c:showVal val="0"/>
          <c:showCatName val="0"/>
          <c:showSerName val="0"/>
          <c:showPercent val="0"/>
          <c:showBubbleSize val="0"/>
        </c:dLbls>
        <c:marker val="1"/>
        <c:smooth val="0"/>
        <c:axId val="36016128"/>
        <c:axId val="35845184"/>
      </c:lineChart>
      <c:catAx>
        <c:axId val="36016128"/>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35845184"/>
        <c:crosses val="autoZero"/>
        <c:auto val="1"/>
        <c:lblAlgn val="ctr"/>
        <c:lblOffset val="100"/>
        <c:noMultiLvlLbl val="0"/>
      </c:catAx>
      <c:valAx>
        <c:axId val="35845184"/>
        <c:scaling>
          <c:orientation val="minMax"/>
          <c:max val="34"/>
          <c:min val="22"/>
        </c:scaling>
        <c:delete val="0"/>
        <c:axPos val="l"/>
        <c:majorGridlines/>
        <c:numFmt formatCode="General" sourceLinked="1"/>
        <c:majorTickMark val="out"/>
        <c:minorTickMark val="none"/>
        <c:tickLblPos val="nextTo"/>
        <c:crossAx val="36016128"/>
        <c:crosses val="autoZero"/>
        <c:crossBetween val="midCat"/>
        <c:majorUnit val="2"/>
      </c:valAx>
      <c:spPr>
        <a:solidFill>
          <a:schemeClr val="bg1"/>
        </a:solidFill>
        <a:ln>
          <a:solidFill>
            <a:schemeClr val="tx1"/>
          </a:solidFill>
        </a:ln>
      </c:spPr>
    </c:plotArea>
    <c:plotVisOnly val="1"/>
    <c:dispBlanksAs val="gap"/>
    <c:showDLblsOverMax val="0"/>
  </c:chart>
  <c:txPr>
    <a:bodyPr/>
    <a:lstStyle/>
    <a:p>
      <a:pPr>
        <a:defRPr sz="1200" baseline="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a:solidFill>
                <a:srgbClr val="224585"/>
              </a:solidFill>
            </a:ln>
          </c:spPr>
          <c:marker>
            <c:symbol val="none"/>
          </c:marker>
          <c:cat>
            <c:numRef>
              <c:f>Sheet1!$A$2:$A$50</c:f>
              <c:numCache>
                <c:formatCode>General</c:formatCode>
                <c:ptCount val="49"/>
                <c:pt idx="0">
                  <c:v>2012</c:v>
                </c:pt>
                <c:pt idx="3">
                  <c:v>2015</c:v>
                </c:pt>
                <c:pt idx="8">
                  <c:v>2020</c:v>
                </c:pt>
                <c:pt idx="13">
                  <c:v>2025</c:v>
                </c:pt>
                <c:pt idx="18">
                  <c:v>2030</c:v>
                </c:pt>
                <c:pt idx="23">
                  <c:v>2035</c:v>
                </c:pt>
                <c:pt idx="28">
                  <c:v>2040</c:v>
                </c:pt>
                <c:pt idx="33">
                  <c:v>2045</c:v>
                </c:pt>
                <c:pt idx="38">
                  <c:v>2050</c:v>
                </c:pt>
                <c:pt idx="43">
                  <c:v>2055</c:v>
                </c:pt>
                <c:pt idx="48">
                  <c:v>2060</c:v>
                </c:pt>
              </c:numCache>
            </c:numRef>
          </c:cat>
          <c:val>
            <c:numRef>
              <c:f>Sheet1!$B$2:$B$50</c:f>
              <c:numCache>
                <c:formatCode>General</c:formatCode>
                <c:ptCount val="49"/>
                <c:pt idx="0">
                  <c:v>24.7</c:v>
                </c:pt>
                <c:pt idx="1">
                  <c:v>25.2</c:v>
                </c:pt>
                <c:pt idx="2">
                  <c:v>25.3</c:v>
                </c:pt>
                <c:pt idx="3">
                  <c:v>25.5</c:v>
                </c:pt>
                <c:pt idx="4">
                  <c:v>25.3</c:v>
                </c:pt>
                <c:pt idx="5">
                  <c:v>25.3</c:v>
                </c:pt>
                <c:pt idx="6">
                  <c:v>25.3</c:v>
                </c:pt>
                <c:pt idx="7">
                  <c:v>25.4</c:v>
                </c:pt>
                <c:pt idx="8">
                  <c:v>25.6</c:v>
                </c:pt>
                <c:pt idx="9">
                  <c:v>25.9</c:v>
                </c:pt>
                <c:pt idx="10">
                  <c:v>26.1</c:v>
                </c:pt>
                <c:pt idx="11">
                  <c:v>26.4</c:v>
                </c:pt>
                <c:pt idx="12">
                  <c:v>26.6</c:v>
                </c:pt>
                <c:pt idx="13">
                  <c:v>26.2</c:v>
                </c:pt>
                <c:pt idx="14">
                  <c:v>26.3</c:v>
                </c:pt>
                <c:pt idx="15">
                  <c:v>26.7</c:v>
                </c:pt>
                <c:pt idx="16">
                  <c:v>27</c:v>
                </c:pt>
                <c:pt idx="17">
                  <c:v>27.3</c:v>
                </c:pt>
                <c:pt idx="18">
                  <c:v>26.8</c:v>
                </c:pt>
                <c:pt idx="19">
                  <c:v>26.9</c:v>
                </c:pt>
                <c:pt idx="20">
                  <c:v>27.2</c:v>
                </c:pt>
                <c:pt idx="21">
                  <c:v>27.5</c:v>
                </c:pt>
                <c:pt idx="22">
                  <c:v>27.6</c:v>
                </c:pt>
                <c:pt idx="23">
                  <c:v>27.8</c:v>
                </c:pt>
                <c:pt idx="24">
                  <c:v>27.9</c:v>
                </c:pt>
                <c:pt idx="25">
                  <c:v>28.1</c:v>
                </c:pt>
                <c:pt idx="26">
                  <c:v>28.3</c:v>
                </c:pt>
                <c:pt idx="27">
                  <c:v>28.4</c:v>
                </c:pt>
                <c:pt idx="28">
                  <c:v>28.4</c:v>
                </c:pt>
                <c:pt idx="29">
                  <c:v>28.4</c:v>
                </c:pt>
                <c:pt idx="30">
                  <c:v>28.4</c:v>
                </c:pt>
                <c:pt idx="31">
                  <c:v>28.4</c:v>
                </c:pt>
                <c:pt idx="32">
                  <c:v>28.4</c:v>
                </c:pt>
                <c:pt idx="33">
                  <c:v>28.4</c:v>
                </c:pt>
                <c:pt idx="34">
                  <c:v>28.3</c:v>
                </c:pt>
                <c:pt idx="35">
                  <c:v>28.4</c:v>
                </c:pt>
                <c:pt idx="36">
                  <c:v>28.3</c:v>
                </c:pt>
                <c:pt idx="37">
                  <c:v>28.3</c:v>
                </c:pt>
                <c:pt idx="38">
                  <c:v>28.1</c:v>
                </c:pt>
                <c:pt idx="39">
                  <c:v>28.1</c:v>
                </c:pt>
                <c:pt idx="40">
                  <c:v>27.9</c:v>
                </c:pt>
                <c:pt idx="41">
                  <c:v>27.8</c:v>
                </c:pt>
                <c:pt idx="42">
                  <c:v>27.7</c:v>
                </c:pt>
                <c:pt idx="43">
                  <c:v>27.7</c:v>
                </c:pt>
                <c:pt idx="44">
                  <c:v>27.6</c:v>
                </c:pt>
                <c:pt idx="45">
                  <c:v>27.6</c:v>
                </c:pt>
                <c:pt idx="46">
                  <c:v>27.5</c:v>
                </c:pt>
                <c:pt idx="47">
                  <c:v>27.4</c:v>
                </c:pt>
                <c:pt idx="48">
                  <c:v>27.3</c:v>
                </c:pt>
              </c:numCache>
            </c:numRef>
          </c:val>
          <c:smooth val="0"/>
        </c:ser>
        <c:dLbls>
          <c:showLegendKey val="0"/>
          <c:showVal val="0"/>
          <c:showCatName val="0"/>
          <c:showSerName val="0"/>
          <c:showPercent val="0"/>
          <c:showBubbleSize val="0"/>
        </c:dLbls>
        <c:marker val="1"/>
        <c:smooth val="0"/>
        <c:axId val="36018688"/>
        <c:axId val="35846912"/>
      </c:lineChart>
      <c:catAx>
        <c:axId val="36018688"/>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35846912"/>
        <c:crosses val="autoZero"/>
        <c:auto val="1"/>
        <c:lblAlgn val="ctr"/>
        <c:lblOffset val="100"/>
        <c:noMultiLvlLbl val="0"/>
      </c:catAx>
      <c:valAx>
        <c:axId val="35846912"/>
        <c:scaling>
          <c:orientation val="minMax"/>
          <c:max val="34"/>
          <c:min val="22"/>
        </c:scaling>
        <c:delete val="0"/>
        <c:axPos val="l"/>
        <c:majorGridlines/>
        <c:numFmt formatCode="General" sourceLinked="1"/>
        <c:majorTickMark val="out"/>
        <c:minorTickMark val="none"/>
        <c:tickLblPos val="nextTo"/>
        <c:crossAx val="36018688"/>
        <c:crosses val="autoZero"/>
        <c:crossBetween val="midCat"/>
        <c:majorUnit val="2"/>
      </c:valAx>
      <c:spPr>
        <a:solidFill>
          <a:schemeClr val="bg1"/>
        </a:solidFill>
        <a:ln>
          <a:solidFill>
            <a:schemeClr val="tx1"/>
          </a:solidFill>
        </a:ln>
      </c:spPr>
    </c:plotArea>
    <c:plotVisOnly val="1"/>
    <c:dispBlanksAs val="gap"/>
    <c:showDLblsOverMax val="0"/>
  </c:chart>
  <c:txPr>
    <a:bodyPr/>
    <a:lstStyle/>
    <a:p>
      <a:pPr>
        <a:defRPr sz="1200" baseline="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739478732431412"/>
          <c:y val="3.4670262910210532E-2"/>
          <c:w val="0.4942761118504852"/>
          <c:h val="0.838391215802752"/>
        </c:manualLayout>
      </c:layout>
      <c:barChart>
        <c:barDir val="bar"/>
        <c:grouping val="clustered"/>
        <c:varyColors val="0"/>
        <c:ser>
          <c:idx val="0"/>
          <c:order val="0"/>
          <c:tx>
            <c:strRef>
              <c:f>Sheet1!#REF!</c:f>
              <c:strCache>
                <c:ptCount val="1"/>
                <c:pt idx="0">
                  <c:v>#REF!</c:v>
                </c:pt>
              </c:strCache>
            </c:strRef>
          </c:tx>
          <c:spPr>
            <a:noFill/>
            <a:ln>
              <a:noFill/>
            </a:ln>
          </c:spPr>
          <c:invertIfNegative val="0"/>
          <c:cat>
            <c:strRef>
              <c:f>Sheet1!$A$2:$A$5</c:f>
              <c:strCache>
                <c:ptCount val="4"/>
                <c:pt idx="0">
                  <c:v>Taux de participation à l'éducation et à la formation (quatre dernières semaines, 25-64 ans) </c:v>
                </c:pt>
                <c:pt idx="1">
                  <c:v>Personnes de 30-34 ans ayant suivi des études supérieures</c:v>
                </c:pt>
                <c:pt idx="2">
                  <c:v>Jeunes (15-24 ans) sans emploi et ne participant ni à l'éducation ni à la formation</c:v>
                </c:pt>
                <c:pt idx="3">
                  <c:v>Jeunes (18-24 ans) ayant quitté prématurément l'éducation et la formation</c:v>
                </c:pt>
              </c:strCache>
            </c:strRef>
          </c:cat>
          <c:val>
            <c:numRef>
              <c:f>Sheet1!#REF!</c:f>
              <c:numCache>
                <c:formatCode>General</c:formatCode>
                <c:ptCount val="1"/>
                <c:pt idx="0">
                  <c:v>1</c:v>
                </c:pt>
              </c:numCache>
            </c:numRef>
          </c:val>
        </c:ser>
        <c:ser>
          <c:idx val="1"/>
          <c:order val="1"/>
          <c:tx>
            <c:strRef>
              <c:f>Sheet1!$B$1</c:f>
              <c:strCache>
                <c:ptCount val="1"/>
                <c:pt idx="0">
                  <c:v>BE</c:v>
                </c:pt>
              </c:strCache>
            </c:strRef>
          </c:tx>
          <c:invertIfNegative val="0"/>
          <c:cat>
            <c:strRef>
              <c:f>Sheet1!$A$2:$A$5</c:f>
              <c:strCache>
                <c:ptCount val="4"/>
                <c:pt idx="0">
                  <c:v>Taux de participation à l'éducation et à la formation (quatre dernières semaines, 25-64 ans) </c:v>
                </c:pt>
                <c:pt idx="1">
                  <c:v>Personnes de 30-34 ans ayant suivi des études supérieures</c:v>
                </c:pt>
                <c:pt idx="2">
                  <c:v>Jeunes (15-24 ans) sans emploi et ne participant ni à l'éducation ni à la formation</c:v>
                </c:pt>
                <c:pt idx="3">
                  <c:v>Jeunes (18-24 ans) ayant quitté prématurément l'éducation et la formation</c:v>
                </c:pt>
              </c:strCache>
            </c:strRef>
          </c:cat>
          <c:val>
            <c:numRef>
              <c:f>Sheet1!$B$2:$B$5</c:f>
              <c:numCache>
                <c:formatCode>General</c:formatCode>
                <c:ptCount val="4"/>
                <c:pt idx="0">
                  <c:v>7.1</c:v>
                </c:pt>
                <c:pt idx="1">
                  <c:v>43.8</c:v>
                </c:pt>
                <c:pt idx="2">
                  <c:v>12</c:v>
                </c:pt>
                <c:pt idx="3">
                  <c:v>9.8000000000000007</c:v>
                </c:pt>
              </c:numCache>
            </c:numRef>
          </c:val>
        </c:ser>
        <c:ser>
          <c:idx val="3"/>
          <c:order val="2"/>
          <c:tx>
            <c:strRef>
              <c:f>Sheet1!$C$1</c:f>
              <c:strCache>
                <c:ptCount val="1"/>
                <c:pt idx="0">
                  <c:v>p.m. 2000</c:v>
                </c:pt>
              </c:strCache>
            </c:strRef>
          </c:tx>
          <c:spPr>
            <a:noFill/>
            <a:ln>
              <a:noFill/>
            </a:ln>
          </c:spPr>
          <c:invertIfNegative val="0"/>
          <c:cat>
            <c:strRef>
              <c:f>Sheet1!$A$2:$A$5</c:f>
              <c:strCache>
                <c:ptCount val="4"/>
                <c:pt idx="0">
                  <c:v>Taux de participation à l'éducation et à la formation (quatre dernières semaines, 25-64 ans) </c:v>
                </c:pt>
                <c:pt idx="1">
                  <c:v>Personnes de 30-34 ans ayant suivi des études supérieures</c:v>
                </c:pt>
                <c:pt idx="2">
                  <c:v>Jeunes (15-24 ans) sans emploi et ne participant ni à l'éducation ni à la formation</c:v>
                </c:pt>
                <c:pt idx="3">
                  <c:v>Jeunes (18-24 ans) ayant quitté prématurément l'éducation et la formation</c:v>
                </c:pt>
              </c:strCache>
            </c:strRef>
          </c:cat>
          <c:val>
            <c:numRef>
              <c:f>Sheet1!$C$2:$C$5</c:f>
              <c:numCache>
                <c:formatCode>General</c:formatCode>
                <c:ptCount val="4"/>
                <c:pt idx="0">
                  <c:v>7</c:v>
                </c:pt>
                <c:pt idx="1">
                  <c:v>22.1</c:v>
                </c:pt>
                <c:pt idx="2">
                  <c:v>13.2</c:v>
                </c:pt>
                <c:pt idx="3">
                  <c:v>17.600000000000001</c:v>
                </c:pt>
              </c:numCache>
            </c:numRef>
          </c:val>
        </c:ser>
        <c:ser>
          <c:idx val="4"/>
          <c:order val="3"/>
          <c:tx>
            <c:strRef>
              <c:f>Sheet1!$D$1</c:f>
              <c:strCache>
                <c:ptCount val="1"/>
                <c:pt idx="0">
                  <c:v>UE</c:v>
                </c:pt>
              </c:strCache>
            </c:strRef>
          </c:tx>
          <c:spPr>
            <a:solidFill>
              <a:srgbClr val="00B0F0"/>
            </a:solidFill>
          </c:spPr>
          <c:invertIfNegative val="0"/>
          <c:cat>
            <c:strRef>
              <c:f>Sheet1!$A$2:$A$5</c:f>
              <c:strCache>
                <c:ptCount val="4"/>
                <c:pt idx="0">
                  <c:v>Taux de participation à l'éducation et à la formation (quatre dernières semaines, 25-64 ans) </c:v>
                </c:pt>
                <c:pt idx="1">
                  <c:v>Personnes de 30-34 ans ayant suivi des études supérieures</c:v>
                </c:pt>
                <c:pt idx="2">
                  <c:v>Jeunes (15-24 ans) sans emploi et ne participant ni à l'éducation ni à la formation</c:v>
                </c:pt>
                <c:pt idx="3">
                  <c:v>Jeunes (18-24 ans) ayant quitté prématurément l'éducation et la formation</c:v>
                </c:pt>
              </c:strCache>
            </c:strRef>
          </c:cat>
          <c:val>
            <c:numRef>
              <c:f>Sheet1!$D$2:$D$5</c:f>
              <c:numCache>
                <c:formatCode>General</c:formatCode>
                <c:ptCount val="4"/>
                <c:pt idx="0">
                  <c:v>10.7</c:v>
                </c:pt>
                <c:pt idx="1">
                  <c:v>37.9</c:v>
                </c:pt>
                <c:pt idx="2">
                  <c:v>12.5</c:v>
                </c:pt>
                <c:pt idx="3">
                  <c:v>11.1</c:v>
                </c:pt>
              </c:numCache>
            </c:numRef>
          </c:val>
        </c:ser>
        <c:dLbls>
          <c:showLegendKey val="0"/>
          <c:showVal val="0"/>
          <c:showCatName val="0"/>
          <c:showSerName val="0"/>
          <c:showPercent val="0"/>
          <c:showBubbleSize val="0"/>
        </c:dLbls>
        <c:gapWidth val="150"/>
        <c:axId val="98831872"/>
        <c:axId val="97159424"/>
      </c:barChart>
      <c:catAx>
        <c:axId val="98831872"/>
        <c:scaling>
          <c:orientation val="minMax"/>
        </c:scaling>
        <c:delete val="0"/>
        <c:axPos val="l"/>
        <c:numFmt formatCode="General" sourceLinked="1"/>
        <c:majorTickMark val="out"/>
        <c:minorTickMark val="none"/>
        <c:tickLblPos val="nextTo"/>
        <c:txPr>
          <a:bodyPr/>
          <a:lstStyle/>
          <a:p>
            <a:pPr>
              <a:defRPr sz="1200"/>
            </a:pPr>
            <a:endParaRPr lang="fr-FR"/>
          </a:p>
        </c:txPr>
        <c:crossAx val="97159424"/>
        <c:crosses val="autoZero"/>
        <c:auto val="1"/>
        <c:lblAlgn val="ctr"/>
        <c:lblOffset val="100"/>
        <c:noMultiLvlLbl val="0"/>
      </c:catAx>
      <c:valAx>
        <c:axId val="97159424"/>
        <c:scaling>
          <c:orientation val="minMax"/>
          <c:min val="0"/>
        </c:scaling>
        <c:delete val="0"/>
        <c:axPos val="b"/>
        <c:majorGridlines>
          <c:spPr>
            <a:ln>
              <a:solidFill>
                <a:schemeClr val="bg1">
                  <a:lumMod val="50000"/>
                </a:schemeClr>
              </a:solidFill>
            </a:ln>
          </c:spPr>
        </c:majorGridlines>
        <c:numFmt formatCode="General" sourceLinked="1"/>
        <c:majorTickMark val="out"/>
        <c:minorTickMark val="none"/>
        <c:tickLblPos val="nextTo"/>
        <c:crossAx val="98831872"/>
        <c:crosses val="autoZero"/>
        <c:crossBetween val="between"/>
        <c:majorUnit val="10"/>
      </c:valAx>
      <c:spPr>
        <a:solidFill>
          <a:schemeClr val="bg1"/>
        </a:solidFill>
        <a:ln>
          <a:solidFill>
            <a:schemeClr val="tx1"/>
          </a:solidFill>
        </a:ln>
      </c:spPr>
    </c:plotArea>
    <c:plotVisOnly val="1"/>
    <c:dispBlanksAs val="gap"/>
    <c:showDLblsOverMax val="0"/>
  </c:chart>
  <c:txPr>
    <a:bodyPr/>
    <a:lstStyle/>
    <a:p>
      <a:pPr>
        <a:defRPr sz="11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992875890513689E-2"/>
          <c:y val="3.0762258528459239E-2"/>
          <c:w val="0.88601424821897268"/>
          <c:h val="0.67099568532908416"/>
        </c:manualLayout>
      </c:layout>
      <c:barChart>
        <c:barDir val="col"/>
        <c:grouping val="stacked"/>
        <c:varyColors val="0"/>
        <c:ser>
          <c:idx val="0"/>
          <c:order val="0"/>
          <c:tx>
            <c:strRef>
              <c:f>Sheet1!$B$1</c:f>
              <c:strCache>
                <c:ptCount val="1"/>
                <c:pt idx="0">
                  <c:v>Secteur public</c:v>
                </c:pt>
              </c:strCache>
            </c:strRef>
          </c:tx>
          <c:spPr>
            <a:solidFill>
              <a:srgbClr val="9E89BC"/>
            </a:solidFill>
            <a:ln>
              <a:noFill/>
            </a:ln>
          </c:spPr>
          <c:invertIfNegative val="0"/>
          <c:cat>
            <c:strRef>
              <c:f>Sheet1!$A$2:$A$16</c:f>
              <c:strCache>
                <c:ptCount val="15"/>
                <c:pt idx="0">
                  <c:v>FI</c:v>
                </c:pt>
                <c:pt idx="1">
                  <c:v>SE</c:v>
                </c:pt>
                <c:pt idx="2">
                  <c:v>DK</c:v>
                </c:pt>
                <c:pt idx="3">
                  <c:v>AT</c:v>
                </c:pt>
                <c:pt idx="4">
                  <c:v>DE</c:v>
                </c:pt>
                <c:pt idx="6">
                  <c:v>FR</c:v>
                </c:pt>
                <c:pt idx="7">
                  <c:v>NL</c:v>
                </c:pt>
                <c:pt idx="8">
                  <c:v>UK</c:v>
                </c:pt>
                <c:pt idx="9">
                  <c:v>IE</c:v>
                </c:pt>
                <c:pt idx="10">
                  <c:v>IT</c:v>
                </c:pt>
                <c:pt idx="11">
                  <c:v>PT</c:v>
                </c:pt>
                <c:pt idx="12">
                  <c:v>LU</c:v>
                </c:pt>
                <c:pt idx="13">
                  <c:v>ES</c:v>
                </c:pt>
                <c:pt idx="14">
                  <c:v>EL</c:v>
                </c:pt>
              </c:strCache>
            </c:strRef>
          </c:cat>
          <c:val>
            <c:numRef>
              <c:f>Sheet1!$B$2:$B$16</c:f>
              <c:numCache>
                <c:formatCode>General</c:formatCode>
                <c:ptCount val="15"/>
                <c:pt idx="0">
                  <c:v>1</c:v>
                </c:pt>
                <c:pt idx="1">
                  <c:v>1.04</c:v>
                </c:pt>
                <c:pt idx="2">
                  <c:v>1.1000000000000001</c:v>
                </c:pt>
                <c:pt idx="3">
                  <c:v>0.86</c:v>
                </c:pt>
                <c:pt idx="4">
                  <c:v>0.91</c:v>
                </c:pt>
                <c:pt idx="5">
                  <c:v>0.7</c:v>
                </c:pt>
                <c:pt idx="6">
                  <c:v>0.76</c:v>
                </c:pt>
                <c:pt idx="7">
                  <c:v>0.87</c:v>
                </c:pt>
                <c:pt idx="8">
                  <c:v>0.57999999999999996</c:v>
                </c:pt>
                <c:pt idx="9">
                  <c:v>0.41</c:v>
                </c:pt>
                <c:pt idx="10">
                  <c:v>0.54</c:v>
                </c:pt>
                <c:pt idx="11">
                  <c:v>0.67</c:v>
                </c:pt>
                <c:pt idx="12">
                  <c:v>0.59</c:v>
                </c:pt>
                <c:pt idx="13">
                  <c:v>0.56999999999999995</c:v>
                </c:pt>
                <c:pt idx="14">
                  <c:v>0.53</c:v>
                </c:pt>
              </c:numCache>
            </c:numRef>
          </c:val>
        </c:ser>
        <c:ser>
          <c:idx val="1"/>
          <c:order val="1"/>
          <c:tx>
            <c:strRef>
              <c:f>Sheet1!$C$1</c:f>
              <c:strCache>
                <c:ptCount val="1"/>
                <c:pt idx="0">
                  <c:v>Secteur privé</c:v>
                </c:pt>
              </c:strCache>
            </c:strRef>
          </c:tx>
          <c:spPr>
            <a:solidFill>
              <a:srgbClr val="E4AC7B"/>
            </a:solidFill>
            <a:ln>
              <a:noFill/>
            </a:ln>
          </c:spPr>
          <c:invertIfNegative val="0"/>
          <c:cat>
            <c:strRef>
              <c:f>Sheet1!$A$2:$A$16</c:f>
              <c:strCache>
                <c:ptCount val="15"/>
                <c:pt idx="0">
                  <c:v>FI</c:v>
                </c:pt>
                <c:pt idx="1">
                  <c:v>SE</c:v>
                </c:pt>
                <c:pt idx="2">
                  <c:v>DK</c:v>
                </c:pt>
                <c:pt idx="3">
                  <c:v>AT</c:v>
                </c:pt>
                <c:pt idx="4">
                  <c:v>DE</c:v>
                </c:pt>
                <c:pt idx="6">
                  <c:v>FR</c:v>
                </c:pt>
                <c:pt idx="7">
                  <c:v>NL</c:v>
                </c:pt>
                <c:pt idx="8">
                  <c:v>UK</c:v>
                </c:pt>
                <c:pt idx="9">
                  <c:v>IE</c:v>
                </c:pt>
                <c:pt idx="10">
                  <c:v>IT</c:v>
                </c:pt>
                <c:pt idx="11">
                  <c:v>PT</c:v>
                </c:pt>
                <c:pt idx="12">
                  <c:v>LU</c:v>
                </c:pt>
                <c:pt idx="13">
                  <c:v>ES</c:v>
                </c:pt>
                <c:pt idx="14">
                  <c:v>EL</c:v>
                </c:pt>
              </c:strCache>
            </c:strRef>
          </c:cat>
          <c:val>
            <c:numRef>
              <c:f>Sheet1!$C$2:$C$16</c:f>
              <c:numCache>
                <c:formatCode>General</c:formatCode>
                <c:ptCount val="15"/>
                <c:pt idx="0">
                  <c:v>2.17</c:v>
                </c:pt>
                <c:pt idx="1">
                  <c:v>2.13</c:v>
                </c:pt>
                <c:pt idx="2">
                  <c:v>1.99</c:v>
                </c:pt>
                <c:pt idx="3">
                  <c:v>2.12</c:v>
                </c:pt>
                <c:pt idx="4">
                  <c:v>1.93</c:v>
                </c:pt>
                <c:pt idx="5">
                  <c:v>1.76</c:v>
                </c:pt>
                <c:pt idx="6">
                  <c:v>1.49</c:v>
                </c:pt>
                <c:pt idx="7">
                  <c:v>1.1100000000000001</c:v>
                </c:pt>
                <c:pt idx="8">
                  <c:v>1.1399999999999999</c:v>
                </c:pt>
                <c:pt idx="9">
                  <c:v>1.1399999999999999</c:v>
                </c:pt>
                <c:pt idx="10">
                  <c:v>0.76</c:v>
                </c:pt>
                <c:pt idx="11">
                  <c:v>0.62</c:v>
                </c:pt>
                <c:pt idx="12">
                  <c:v>0.65</c:v>
                </c:pt>
                <c:pt idx="13">
                  <c:v>0.63</c:v>
                </c:pt>
                <c:pt idx="14">
                  <c:v>0.28999999999999998</c:v>
                </c:pt>
              </c:numCache>
            </c:numRef>
          </c:val>
        </c:ser>
        <c:dLbls>
          <c:showLegendKey val="0"/>
          <c:showVal val="0"/>
          <c:showCatName val="0"/>
          <c:showSerName val="0"/>
          <c:showPercent val="0"/>
          <c:showBubbleSize val="0"/>
        </c:dLbls>
        <c:gapWidth val="71"/>
        <c:overlap val="100"/>
        <c:axId val="99206656"/>
        <c:axId val="97162304"/>
      </c:barChart>
      <c:catAx>
        <c:axId val="99206656"/>
        <c:scaling>
          <c:orientation val="minMax"/>
        </c:scaling>
        <c:delete val="0"/>
        <c:axPos val="b"/>
        <c:majorGridlines>
          <c:spPr>
            <a:ln>
              <a:noFill/>
            </a:ln>
          </c:spPr>
        </c:majorGridlines>
        <c:numFmt formatCode="General" sourceLinked="1"/>
        <c:majorTickMark val="out"/>
        <c:minorTickMark val="none"/>
        <c:tickLblPos val="low"/>
        <c:txPr>
          <a:bodyPr rot="0" vert="horz"/>
          <a:lstStyle/>
          <a:p>
            <a:pPr>
              <a:defRPr/>
            </a:pPr>
            <a:endParaRPr lang="fr-FR"/>
          </a:p>
        </c:txPr>
        <c:crossAx val="97162304"/>
        <c:crosses val="autoZero"/>
        <c:auto val="1"/>
        <c:lblAlgn val="ctr"/>
        <c:lblOffset val="100"/>
        <c:tickMarkSkip val="1"/>
        <c:noMultiLvlLbl val="0"/>
      </c:catAx>
      <c:valAx>
        <c:axId val="97162304"/>
        <c:scaling>
          <c:orientation val="minMax"/>
        </c:scaling>
        <c:delete val="0"/>
        <c:axPos val="l"/>
        <c:majorGridlines/>
        <c:numFmt formatCode="#,##0.0" sourceLinked="0"/>
        <c:majorTickMark val="out"/>
        <c:minorTickMark val="none"/>
        <c:tickLblPos val="nextTo"/>
        <c:crossAx val="99206656"/>
        <c:crosses val="autoZero"/>
        <c:crossBetween val="between"/>
      </c:valAx>
      <c:spPr>
        <a:solidFill>
          <a:schemeClr val="bg1"/>
        </a:solidFill>
        <a:ln>
          <a:solidFill>
            <a:schemeClr val="tx1"/>
          </a:solidFill>
        </a:ln>
      </c:spPr>
    </c:plotArea>
    <c:legend>
      <c:legendPos val="b"/>
      <c:layout>
        <c:manualLayout>
          <c:xMode val="edge"/>
          <c:yMode val="edge"/>
          <c:x val="0.18059349724141624"/>
          <c:y val="0.831650025349985"/>
          <c:w val="0.2539920456371525"/>
          <c:h val="0.11315943588523182"/>
        </c:manualLayout>
      </c:layout>
      <c:overlay val="0"/>
    </c:legend>
    <c:plotVisOnly val="1"/>
    <c:dispBlanksAs val="gap"/>
    <c:showDLblsOverMax val="0"/>
  </c:chart>
  <c:txPr>
    <a:bodyPr/>
    <a:lstStyle/>
    <a:p>
      <a:pPr>
        <a:defRPr sz="1200"/>
      </a:pPr>
      <a:endParaRPr lang="fr-FR"/>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130077646544182"/>
          <c:y val="7.1162824479473419E-2"/>
          <c:w val="0.30299146981627295"/>
          <c:h val="0.77515240162855981"/>
        </c:manualLayout>
      </c:layout>
      <c:barChart>
        <c:barDir val="bar"/>
        <c:grouping val="clustered"/>
        <c:varyColors val="0"/>
        <c:ser>
          <c:idx val="0"/>
          <c:order val="0"/>
          <c:tx>
            <c:strRef>
              <c:f>Sheet1!$B$1</c:f>
              <c:strCache>
                <c:ptCount val="1"/>
                <c:pt idx="0">
                  <c:v>Belgique par rapport à l'UE</c:v>
                </c:pt>
              </c:strCache>
            </c:strRef>
          </c:tx>
          <c:spPr>
            <a:solidFill>
              <a:srgbClr val="E4AC7B"/>
            </a:solidFill>
          </c:spPr>
          <c:invertIfNegative val="0"/>
          <c:cat>
            <c:strRef>
              <c:f>Sheet1!$A$2:$A$15</c:f>
              <c:strCache>
                <c:ptCount val="14"/>
                <c:pt idx="0">
                  <c:v>Entreprises innovant uniquement en termes de produits</c:v>
                </c:pt>
                <c:pt idx="1">
                  <c:v>Entreprises innovant uniquement en termes de processus</c:v>
                </c:pt>
                <c:pt idx="2">
                  <c:v>Entreprises innovant uniquement en termes de marketing</c:v>
                </c:pt>
                <c:pt idx="3">
                  <c:v>Entreprises innovant uniquement en termes d'organisation</c:v>
                </c:pt>
                <c:pt idx="5">
                  <c:v>Entreprises développant des innovations en termes de biens </c:v>
                </c:pt>
                <c:pt idx="6">
                  <c:v>Entreprises développant des innovations en termes de services</c:v>
                </c:pt>
                <c:pt idx="8">
                  <c:v>Adoption des nouvelles technologies par les entreprises¹</c:v>
                </c:pt>
                <c:pt idx="9">
                  <c:v>Capacité d’innovation des entreprises¹</c:v>
                </c:pt>
                <c:pt idx="10">
                  <c:v>Chiffre d'affaires lié à des produits nouveaux</c:v>
                </c:pt>
                <c:pt idx="12">
                  <c:v>Nombre de diplômés dans les filières scientifiques et techniques (20-29 ans)²</c:v>
                </c:pt>
                <c:pt idx="13">
                  <c:v>Nouveaux titulaires d'un doctorat (25-34 ans)³</c:v>
                </c:pt>
              </c:strCache>
            </c:strRef>
          </c:cat>
          <c:val>
            <c:numRef>
              <c:f>Sheet1!$B$2:$B$15</c:f>
              <c:numCache>
                <c:formatCode>General</c:formatCode>
                <c:ptCount val="14"/>
                <c:pt idx="0">
                  <c:v>0.84199999999999997</c:v>
                </c:pt>
                <c:pt idx="1">
                  <c:v>1.266</c:v>
                </c:pt>
                <c:pt idx="2">
                  <c:v>-0.251</c:v>
                </c:pt>
                <c:pt idx="3">
                  <c:v>0.63700000000000001</c:v>
                </c:pt>
                <c:pt idx="5">
                  <c:v>-0.89700000000000002</c:v>
                </c:pt>
                <c:pt idx="6">
                  <c:v>4.8000000000000001E-2</c:v>
                </c:pt>
                <c:pt idx="8">
                  <c:v>0.4829</c:v>
                </c:pt>
                <c:pt idx="9">
                  <c:v>1.0182</c:v>
                </c:pt>
                <c:pt idx="10">
                  <c:v>-0.185</c:v>
                </c:pt>
                <c:pt idx="12">
                  <c:v>-0.85099999999999998</c:v>
                </c:pt>
                <c:pt idx="13">
                  <c:v>-0.81499999999999995</c:v>
                </c:pt>
              </c:numCache>
            </c:numRef>
          </c:val>
        </c:ser>
        <c:ser>
          <c:idx val="1"/>
          <c:order val="1"/>
          <c:tx>
            <c:strRef>
              <c:f>Sheet1!$C$1</c:f>
              <c:strCache>
                <c:ptCount val="1"/>
                <c:pt idx="0">
                  <c:v>Belgique par rapport aux trois pays voisins</c:v>
                </c:pt>
              </c:strCache>
            </c:strRef>
          </c:tx>
          <c:spPr>
            <a:solidFill>
              <a:srgbClr val="9E89BC"/>
            </a:solidFill>
          </c:spPr>
          <c:invertIfNegative val="0"/>
          <c:cat>
            <c:strRef>
              <c:f>Sheet1!$A$2:$A$15</c:f>
              <c:strCache>
                <c:ptCount val="14"/>
                <c:pt idx="0">
                  <c:v>Entreprises innovant uniquement en termes de produits</c:v>
                </c:pt>
                <c:pt idx="1">
                  <c:v>Entreprises innovant uniquement en termes de processus</c:v>
                </c:pt>
                <c:pt idx="2">
                  <c:v>Entreprises innovant uniquement en termes de marketing</c:v>
                </c:pt>
                <c:pt idx="3">
                  <c:v>Entreprises innovant uniquement en termes d'organisation</c:v>
                </c:pt>
                <c:pt idx="5">
                  <c:v>Entreprises développant des innovations en termes de biens </c:v>
                </c:pt>
                <c:pt idx="6">
                  <c:v>Entreprises développant des innovations en termes de services</c:v>
                </c:pt>
                <c:pt idx="8">
                  <c:v>Adoption des nouvelles technologies par les entreprises¹</c:v>
                </c:pt>
                <c:pt idx="9">
                  <c:v>Capacité d’innovation des entreprises¹</c:v>
                </c:pt>
                <c:pt idx="10">
                  <c:v>Chiffre d'affaires lié à des produits nouveaux</c:v>
                </c:pt>
                <c:pt idx="12">
                  <c:v>Nombre de diplômés dans les filières scientifiques et techniques (20-29 ans)²</c:v>
                </c:pt>
                <c:pt idx="13">
                  <c:v>Nouveaux titulaires d'un doctorat (25-34 ans)³</c:v>
                </c:pt>
              </c:strCache>
            </c:strRef>
          </c:cat>
          <c:val>
            <c:numRef>
              <c:f>Sheet1!$C$2:$C$15</c:f>
              <c:numCache>
                <c:formatCode>General</c:formatCode>
                <c:ptCount val="14"/>
                <c:pt idx="0">
                  <c:v>-0.47499999999999998</c:v>
                </c:pt>
                <c:pt idx="1">
                  <c:v>0.94199999999999995</c:v>
                </c:pt>
                <c:pt idx="2">
                  <c:v>-0.69299999999999995</c:v>
                </c:pt>
                <c:pt idx="3">
                  <c:v>0.35799999999999998</c:v>
                </c:pt>
                <c:pt idx="5">
                  <c:v>-0.90800000000000003</c:v>
                </c:pt>
                <c:pt idx="6">
                  <c:v>9.7000000000000003E-2</c:v>
                </c:pt>
                <c:pt idx="8">
                  <c:v>-0.43169999999999997</c:v>
                </c:pt>
                <c:pt idx="9">
                  <c:v>-0.14149999999999999</c:v>
                </c:pt>
                <c:pt idx="10">
                  <c:v>-0.41299999999999998</c:v>
                </c:pt>
                <c:pt idx="12">
                  <c:v>-0.73099999999999998</c:v>
                </c:pt>
                <c:pt idx="13">
                  <c:v>-0.27200000000000002</c:v>
                </c:pt>
              </c:numCache>
            </c:numRef>
          </c:val>
        </c:ser>
        <c:dLbls>
          <c:showLegendKey val="0"/>
          <c:showVal val="0"/>
          <c:showCatName val="0"/>
          <c:showSerName val="0"/>
          <c:showPercent val="0"/>
          <c:showBubbleSize val="0"/>
        </c:dLbls>
        <c:gapWidth val="150"/>
        <c:axId val="130785280"/>
        <c:axId val="98811904"/>
      </c:barChart>
      <c:catAx>
        <c:axId val="130785280"/>
        <c:scaling>
          <c:orientation val="maxMin"/>
        </c:scaling>
        <c:delete val="0"/>
        <c:axPos val="l"/>
        <c:numFmt formatCode="General" sourceLinked="1"/>
        <c:majorTickMark val="out"/>
        <c:minorTickMark val="none"/>
        <c:tickLblPos val="low"/>
        <c:txPr>
          <a:bodyPr/>
          <a:lstStyle/>
          <a:p>
            <a:pPr>
              <a:defRPr sz="1200"/>
            </a:pPr>
            <a:endParaRPr lang="fr-FR"/>
          </a:p>
        </c:txPr>
        <c:crossAx val="98811904"/>
        <c:crosses val="autoZero"/>
        <c:auto val="1"/>
        <c:lblAlgn val="ctr"/>
        <c:lblOffset val="100"/>
        <c:noMultiLvlLbl val="0"/>
      </c:catAx>
      <c:valAx>
        <c:axId val="98811904"/>
        <c:scaling>
          <c:orientation val="minMax"/>
          <c:max val="2"/>
          <c:min val="-2"/>
        </c:scaling>
        <c:delete val="0"/>
        <c:axPos val="t"/>
        <c:majorGridlines/>
        <c:numFmt formatCode="#,##0.0" sourceLinked="0"/>
        <c:majorTickMark val="none"/>
        <c:minorTickMark val="none"/>
        <c:tickLblPos val="high"/>
        <c:crossAx val="130785280"/>
        <c:crosses val="autoZero"/>
        <c:crossBetween val="between"/>
        <c:majorUnit val="0.5"/>
      </c:valAx>
      <c:spPr>
        <a:solidFill>
          <a:schemeClr val="bg1"/>
        </a:solidFill>
        <a:ln>
          <a:solidFill>
            <a:schemeClr val="tx1"/>
          </a:solidFill>
        </a:ln>
      </c:spPr>
    </c:plotArea>
    <c:legend>
      <c:legendPos val="b"/>
      <c:overlay val="0"/>
    </c:legend>
    <c:plotVisOnly val="1"/>
    <c:dispBlanksAs val="gap"/>
    <c:showDLblsOverMax val="0"/>
  </c:chart>
  <c:txPr>
    <a:bodyPr/>
    <a:lstStyle/>
    <a:p>
      <a:pPr>
        <a:defRPr sz="12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52594362826776E-2"/>
          <c:y val="3.0109419933783337E-2"/>
          <c:w val="0.93361262127602851"/>
          <c:h val="0.74210535858749349"/>
        </c:manualLayout>
      </c:layout>
      <c:barChart>
        <c:barDir val="col"/>
        <c:grouping val="clustered"/>
        <c:varyColors val="0"/>
        <c:ser>
          <c:idx val="0"/>
          <c:order val="0"/>
          <c:tx>
            <c:strRef>
              <c:f>Sheet1!$A$2</c:f>
              <c:strCache>
                <c:ptCount val="1"/>
                <c:pt idx="0">
                  <c:v>Dépenses primaires corrigées¹</c:v>
                </c:pt>
              </c:strCache>
            </c:strRef>
          </c:tx>
          <c:spPr>
            <a:solidFill>
              <a:srgbClr val="E4AC7B"/>
            </a:solidFill>
          </c:spPr>
          <c:invertIfNegative val="0"/>
          <c:cat>
            <c:strRef>
              <c:f>Sheet1!$B$1:$J$1</c:f>
              <c:strCache>
                <c:ptCount val="9"/>
                <c:pt idx="0">
                  <c:v>2007</c:v>
                </c:pt>
                <c:pt idx="1">
                  <c:v>2008</c:v>
                </c:pt>
                <c:pt idx="2">
                  <c:v>2009</c:v>
                </c:pt>
                <c:pt idx="3">
                  <c:v>2010</c:v>
                </c:pt>
                <c:pt idx="4">
                  <c:v>2011</c:v>
                </c:pt>
                <c:pt idx="5">
                  <c:v>2012</c:v>
                </c:pt>
                <c:pt idx="6">
                  <c:v>2013</c:v>
                </c:pt>
                <c:pt idx="7">
                  <c:v>2014</c:v>
                </c:pt>
                <c:pt idx="8">
                  <c:v>2015 e</c:v>
                </c:pt>
              </c:strCache>
            </c:strRef>
          </c:cat>
          <c:val>
            <c:numRef>
              <c:f>Sheet1!$B$2:$J$2</c:f>
              <c:numCache>
                <c:formatCode>General</c:formatCode>
                <c:ptCount val="9"/>
                <c:pt idx="0">
                  <c:v>2.8730954340000001</c:v>
                </c:pt>
                <c:pt idx="1">
                  <c:v>4.7052516139999998</c:v>
                </c:pt>
                <c:pt idx="2">
                  <c:v>3.8197234720000002</c:v>
                </c:pt>
                <c:pt idx="3">
                  <c:v>3.2396393639999999</c:v>
                </c:pt>
                <c:pt idx="4">
                  <c:v>3.570292368</c:v>
                </c:pt>
                <c:pt idx="5">
                  <c:v>1.334326841</c:v>
                </c:pt>
                <c:pt idx="6">
                  <c:v>0.86035670799999997</c:v>
                </c:pt>
                <c:pt idx="7">
                  <c:v>0.99265004199999995</c:v>
                </c:pt>
                <c:pt idx="8">
                  <c:v>0.281691517</c:v>
                </c:pt>
              </c:numCache>
            </c:numRef>
          </c:val>
        </c:ser>
        <c:dLbls>
          <c:showLegendKey val="0"/>
          <c:showVal val="0"/>
          <c:showCatName val="0"/>
          <c:showSerName val="0"/>
          <c:showPercent val="0"/>
          <c:showBubbleSize val="0"/>
        </c:dLbls>
        <c:gapWidth val="150"/>
        <c:axId val="99208704"/>
        <c:axId val="98813632"/>
      </c:barChart>
      <c:lineChart>
        <c:grouping val="standard"/>
        <c:varyColors val="0"/>
        <c:ser>
          <c:idx val="1"/>
          <c:order val="1"/>
          <c:tx>
            <c:strRef>
              <c:f>Sheet1!$A$3</c:f>
              <c:strCache>
                <c:ptCount val="1"/>
                <c:pt idx="0">
                  <c:v>PIB en volume</c:v>
                </c:pt>
              </c:strCache>
            </c:strRef>
          </c:tx>
          <c:spPr>
            <a:ln>
              <a:solidFill>
                <a:srgbClr val="002060"/>
              </a:solidFill>
            </a:ln>
          </c:spPr>
          <c:marker>
            <c:symbol val="none"/>
          </c:marker>
          <c:cat>
            <c:strRef>
              <c:f>Sheet1!$B$1:$J$1</c:f>
              <c:strCache>
                <c:ptCount val="9"/>
                <c:pt idx="0">
                  <c:v>2007</c:v>
                </c:pt>
                <c:pt idx="1">
                  <c:v>2008</c:v>
                </c:pt>
                <c:pt idx="2">
                  <c:v>2009</c:v>
                </c:pt>
                <c:pt idx="3">
                  <c:v>2010</c:v>
                </c:pt>
                <c:pt idx="4">
                  <c:v>2011</c:v>
                </c:pt>
                <c:pt idx="5">
                  <c:v>2012</c:v>
                </c:pt>
                <c:pt idx="6">
                  <c:v>2013</c:v>
                </c:pt>
                <c:pt idx="7">
                  <c:v>2014</c:v>
                </c:pt>
                <c:pt idx="8">
                  <c:v>2015 e</c:v>
                </c:pt>
              </c:strCache>
            </c:strRef>
          </c:cat>
          <c:val>
            <c:numRef>
              <c:f>Sheet1!$B$3:$J$3</c:f>
              <c:numCache>
                <c:formatCode>General</c:formatCode>
                <c:ptCount val="9"/>
                <c:pt idx="0">
                  <c:v>3.3930231559999999</c:v>
                </c:pt>
                <c:pt idx="1">
                  <c:v>0.74559383599999995</c:v>
                </c:pt>
                <c:pt idx="2">
                  <c:v>-2.2824316119999999</c:v>
                </c:pt>
                <c:pt idx="3">
                  <c:v>2.6949610239999999</c:v>
                </c:pt>
                <c:pt idx="4">
                  <c:v>1.7967330800000001</c:v>
                </c:pt>
                <c:pt idx="5">
                  <c:v>0.151208752</c:v>
                </c:pt>
                <c:pt idx="6">
                  <c:v>1.6656751000000001E-2</c:v>
                </c:pt>
                <c:pt idx="7">
                  <c:v>1.348360958</c:v>
                </c:pt>
                <c:pt idx="8">
                  <c:v>1.3660000000000001</c:v>
                </c:pt>
              </c:numCache>
            </c:numRef>
          </c:val>
          <c:smooth val="0"/>
        </c:ser>
        <c:dLbls>
          <c:showLegendKey val="0"/>
          <c:showVal val="0"/>
          <c:showCatName val="0"/>
          <c:showSerName val="0"/>
          <c:showPercent val="0"/>
          <c:showBubbleSize val="0"/>
        </c:dLbls>
        <c:marker val="1"/>
        <c:smooth val="0"/>
        <c:axId val="99208704"/>
        <c:axId val="98813632"/>
      </c:lineChart>
      <c:catAx>
        <c:axId val="99208704"/>
        <c:scaling>
          <c:orientation val="minMax"/>
        </c:scaling>
        <c:delete val="0"/>
        <c:axPos val="b"/>
        <c:majorTickMark val="out"/>
        <c:minorTickMark val="none"/>
        <c:tickLblPos val="low"/>
        <c:txPr>
          <a:bodyPr/>
          <a:lstStyle/>
          <a:p>
            <a:pPr>
              <a:defRPr sz="1000"/>
            </a:pPr>
            <a:endParaRPr lang="fr-FR"/>
          </a:p>
        </c:txPr>
        <c:crossAx val="98813632"/>
        <c:crosses val="autoZero"/>
        <c:auto val="1"/>
        <c:lblAlgn val="ctr"/>
        <c:lblOffset val="100"/>
        <c:noMultiLvlLbl val="0"/>
      </c:catAx>
      <c:valAx>
        <c:axId val="98813632"/>
        <c:scaling>
          <c:orientation val="minMax"/>
          <c:max val="6"/>
          <c:min val="-3"/>
        </c:scaling>
        <c:delete val="0"/>
        <c:axPos val="l"/>
        <c:majorGridlines/>
        <c:numFmt formatCode="#,##0" sourceLinked="0"/>
        <c:majorTickMark val="out"/>
        <c:minorTickMark val="none"/>
        <c:tickLblPos val="nextTo"/>
        <c:crossAx val="99208704"/>
        <c:crosses val="autoZero"/>
        <c:crossBetween val="between"/>
        <c:majorUnit val="1"/>
        <c:minorUnit val="1"/>
      </c:valAx>
      <c:spPr>
        <a:solidFill>
          <a:schemeClr val="bg1"/>
        </a:solidFill>
        <a:ln>
          <a:solidFill>
            <a:schemeClr val="tx1"/>
          </a:solidFill>
        </a:ln>
      </c:spPr>
    </c:plotArea>
    <c:legend>
      <c:legendPos val="b"/>
      <c:layout>
        <c:manualLayout>
          <c:xMode val="edge"/>
          <c:yMode val="edge"/>
          <c:x val="0.22232204114020632"/>
          <c:y val="0.84080576936044871"/>
          <c:w val="0.65152108893365068"/>
          <c:h val="5.7055126859229935E-2"/>
        </c:manualLayout>
      </c:layout>
      <c:overlay val="0"/>
    </c:legend>
    <c:plotVisOnly val="1"/>
    <c:dispBlanksAs val="gap"/>
    <c:showDLblsOverMax val="0"/>
  </c:chart>
  <c:txPr>
    <a:bodyPr/>
    <a:lstStyle/>
    <a:p>
      <a:pPr>
        <a:defRPr sz="12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937566072728838E-2"/>
          <c:y val="3.1705812106580702E-2"/>
          <c:w val="0.92533247026232812"/>
          <c:h val="0.7450153469917401"/>
        </c:manualLayout>
      </c:layout>
      <c:lineChart>
        <c:grouping val="standard"/>
        <c:varyColors val="0"/>
        <c:ser>
          <c:idx val="0"/>
          <c:order val="0"/>
          <c:tx>
            <c:strRef>
              <c:f>Sheet1!$B$1</c:f>
              <c:strCache>
                <c:ptCount val="1"/>
                <c:pt idx="0">
                  <c:v>Belgique</c:v>
                </c:pt>
              </c:strCache>
            </c:strRef>
          </c:tx>
          <c:spPr>
            <a:ln>
              <a:solidFill>
                <a:srgbClr val="002060"/>
              </a:solidFill>
            </a:ln>
          </c:spPr>
          <c:marker>
            <c:symbol val="none"/>
          </c:marker>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 e</c:v>
                </c:pt>
              </c:strCache>
            </c:strRef>
          </c:cat>
          <c:val>
            <c:numRef>
              <c:f>Sheet1!$B$2:$B$17</c:f>
              <c:numCache>
                <c:formatCode>General</c:formatCode>
                <c:ptCount val="16"/>
                <c:pt idx="0">
                  <c:v>108.7687</c:v>
                </c:pt>
                <c:pt idx="1">
                  <c:v>107.56005209999999</c:v>
                </c:pt>
                <c:pt idx="2">
                  <c:v>104.68644430000001</c:v>
                </c:pt>
                <c:pt idx="3">
                  <c:v>101.0866067</c:v>
                </c:pt>
                <c:pt idx="4">
                  <c:v>96.500913839999996</c:v>
                </c:pt>
                <c:pt idx="5">
                  <c:v>94.606536719999994</c:v>
                </c:pt>
                <c:pt idx="6">
                  <c:v>90.934948000000006</c:v>
                </c:pt>
                <c:pt idx="7">
                  <c:v>86.925341979999999</c:v>
                </c:pt>
                <c:pt idx="8">
                  <c:v>92.427832230000007</c:v>
                </c:pt>
                <c:pt idx="9">
                  <c:v>99.46196295</c:v>
                </c:pt>
                <c:pt idx="10">
                  <c:v>99.615792089999999</c:v>
                </c:pt>
                <c:pt idx="11">
                  <c:v>102.2456743</c:v>
                </c:pt>
                <c:pt idx="12">
                  <c:v>104.0597978</c:v>
                </c:pt>
                <c:pt idx="13">
                  <c:v>105.0564399</c:v>
                </c:pt>
                <c:pt idx="14">
                  <c:v>106.6553935</c:v>
                </c:pt>
                <c:pt idx="15">
                  <c:v>106.5299</c:v>
                </c:pt>
              </c:numCache>
            </c:numRef>
          </c:val>
          <c:smooth val="0"/>
        </c:ser>
        <c:ser>
          <c:idx val="1"/>
          <c:order val="1"/>
          <c:tx>
            <c:strRef>
              <c:f>Sheet1!$C$1</c:f>
              <c:strCache>
                <c:ptCount val="1"/>
                <c:pt idx="0">
                  <c:v>Zone euro</c:v>
                </c:pt>
              </c:strCache>
            </c:strRef>
          </c:tx>
          <c:spPr>
            <a:ln>
              <a:solidFill>
                <a:srgbClr val="00B0F0"/>
              </a:solidFill>
            </a:ln>
          </c:spPr>
          <c:marker>
            <c:symbol val="none"/>
          </c:marker>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 e</c:v>
                </c:pt>
              </c:strCache>
            </c:strRef>
          </c:cat>
          <c:val>
            <c:numRef>
              <c:f>Sheet1!$C$2:$C$17</c:f>
              <c:numCache>
                <c:formatCode>General</c:formatCode>
                <c:ptCount val="16"/>
                <c:pt idx="0">
                  <c:v>67.947000000000003</c:v>
                </c:pt>
                <c:pt idx="1">
                  <c:v>66.829700000000003</c:v>
                </c:pt>
                <c:pt idx="2">
                  <c:v>66.674800000000005</c:v>
                </c:pt>
                <c:pt idx="3">
                  <c:v>67.894300000000001</c:v>
                </c:pt>
                <c:pt idx="4">
                  <c:v>68.207499999999996</c:v>
                </c:pt>
                <c:pt idx="5">
                  <c:v>69.141499999999994</c:v>
                </c:pt>
                <c:pt idx="6">
                  <c:v>67.284400000000005</c:v>
                </c:pt>
                <c:pt idx="7">
                  <c:v>64.899699999999996</c:v>
                </c:pt>
                <c:pt idx="8">
                  <c:v>68.525000000000006</c:v>
                </c:pt>
                <c:pt idx="9">
                  <c:v>78.335700000000003</c:v>
                </c:pt>
                <c:pt idx="10">
                  <c:v>84.041300000000007</c:v>
                </c:pt>
                <c:pt idx="11">
                  <c:v>86.671599999999998</c:v>
                </c:pt>
                <c:pt idx="12">
                  <c:v>91.303700000000006</c:v>
                </c:pt>
                <c:pt idx="13">
                  <c:v>93.404600000000002</c:v>
                </c:pt>
                <c:pt idx="14">
                  <c:v>94.465900000000005</c:v>
                </c:pt>
                <c:pt idx="15">
                  <c:v>93.977000000000004</c:v>
                </c:pt>
              </c:numCache>
            </c:numRef>
          </c:val>
          <c:smooth val="0"/>
        </c:ser>
        <c:ser>
          <c:idx val="2"/>
          <c:order val="2"/>
          <c:tx>
            <c:strRef>
              <c:f>Sheet1!$D$1</c:f>
              <c:strCache>
                <c:ptCount val="1"/>
                <c:pt idx="0">
                  <c:v>Zone euro (hors EL, CY, PT et IE)</c:v>
                </c:pt>
              </c:strCache>
            </c:strRef>
          </c:tx>
          <c:spPr>
            <a:ln>
              <a:solidFill>
                <a:srgbClr val="188C58"/>
              </a:solidFill>
            </a:ln>
          </c:spPr>
          <c:marker>
            <c:symbol val="none"/>
          </c:marker>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 e</c:v>
                </c:pt>
              </c:strCache>
            </c:strRef>
          </c:cat>
          <c:val>
            <c:numRef>
              <c:f>Sheet1!$D$2:$D$17</c:f>
              <c:numCache>
                <c:formatCode>General</c:formatCode>
                <c:ptCount val="16"/>
                <c:pt idx="0">
                  <c:v>68.188019999999995</c:v>
                </c:pt>
                <c:pt idx="1">
                  <c:v>66.966448139999997</c:v>
                </c:pt>
                <c:pt idx="2">
                  <c:v>66.877846539999993</c:v>
                </c:pt>
                <c:pt idx="3">
                  <c:v>68.208678950000007</c:v>
                </c:pt>
                <c:pt idx="4">
                  <c:v>68.479251770000005</c:v>
                </c:pt>
                <c:pt idx="5">
                  <c:v>69.15695436</c:v>
                </c:pt>
                <c:pt idx="6">
                  <c:v>67.258058039999995</c:v>
                </c:pt>
                <c:pt idx="7">
                  <c:v>64.754705569999999</c:v>
                </c:pt>
                <c:pt idx="8">
                  <c:v>67.939629780000004</c:v>
                </c:pt>
                <c:pt idx="9">
                  <c:v>77.281701420000005</c:v>
                </c:pt>
                <c:pt idx="10">
                  <c:v>82.237452970000007</c:v>
                </c:pt>
                <c:pt idx="11">
                  <c:v>83.900756709999996</c:v>
                </c:pt>
                <c:pt idx="12">
                  <c:v>88.746971099999996</c:v>
                </c:pt>
                <c:pt idx="13">
                  <c:v>90.627726319999994</c:v>
                </c:pt>
                <c:pt idx="14">
                  <c:v>91.970598949999996</c:v>
                </c:pt>
                <c:pt idx="15">
                  <c:v>91.434912699999998</c:v>
                </c:pt>
              </c:numCache>
            </c:numRef>
          </c:val>
          <c:smooth val="0"/>
        </c:ser>
        <c:dLbls>
          <c:showLegendKey val="0"/>
          <c:showVal val="0"/>
          <c:showCatName val="0"/>
          <c:showSerName val="0"/>
          <c:showPercent val="0"/>
          <c:showBubbleSize val="0"/>
        </c:dLbls>
        <c:marker val="1"/>
        <c:smooth val="0"/>
        <c:axId val="131163648"/>
        <c:axId val="98816512"/>
      </c:lineChart>
      <c:catAx>
        <c:axId val="131163648"/>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98816512"/>
        <c:crosses val="autoZero"/>
        <c:auto val="1"/>
        <c:lblAlgn val="ctr"/>
        <c:lblOffset val="100"/>
        <c:noMultiLvlLbl val="0"/>
      </c:catAx>
      <c:valAx>
        <c:axId val="98816512"/>
        <c:scaling>
          <c:orientation val="minMax"/>
          <c:max val="110"/>
          <c:min val="60"/>
        </c:scaling>
        <c:delete val="0"/>
        <c:axPos val="l"/>
        <c:majorGridlines>
          <c:spPr>
            <a:ln>
              <a:solidFill>
                <a:schemeClr val="bg1">
                  <a:lumMod val="50000"/>
                </a:schemeClr>
              </a:solidFill>
            </a:ln>
          </c:spPr>
        </c:majorGridlines>
        <c:numFmt formatCode="General" sourceLinked="1"/>
        <c:majorTickMark val="out"/>
        <c:minorTickMark val="none"/>
        <c:tickLblPos val="nextTo"/>
        <c:spPr>
          <a:ln>
            <a:solidFill>
              <a:schemeClr val="bg1">
                <a:lumMod val="65000"/>
              </a:schemeClr>
            </a:solidFill>
          </a:ln>
        </c:spPr>
        <c:crossAx val="131163648"/>
        <c:crosses val="autoZero"/>
        <c:crossBetween val="between"/>
        <c:majorUnit val="5"/>
      </c:valAx>
      <c:spPr>
        <a:solidFill>
          <a:schemeClr val="bg1"/>
        </a:solidFill>
        <a:ln>
          <a:solidFill>
            <a:schemeClr val="tx1"/>
          </a:solidFill>
        </a:ln>
      </c:spPr>
    </c:plotArea>
    <c:legend>
      <c:legendPos val="b"/>
      <c:overlay val="0"/>
    </c:legend>
    <c:plotVisOnly val="1"/>
    <c:dispBlanksAs val="gap"/>
    <c:showDLblsOverMax val="0"/>
  </c:chart>
  <c:txPr>
    <a:bodyPr/>
    <a:lstStyle/>
    <a:p>
      <a:pPr>
        <a:defRPr sz="12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93171343239556E-2"/>
          <c:y val="2.7294859463503261E-2"/>
          <c:w val="0.9016368619642835"/>
          <c:h val="0.77635951693918992"/>
        </c:manualLayout>
      </c:layout>
      <c:lineChart>
        <c:grouping val="standard"/>
        <c:varyColors val="0"/>
        <c:ser>
          <c:idx val="0"/>
          <c:order val="0"/>
          <c:tx>
            <c:strRef>
              <c:f>Sheet1!$B$1</c:f>
              <c:strCache>
                <c:ptCount val="1"/>
                <c:pt idx="0">
                  <c:v>Brésil</c:v>
                </c:pt>
              </c:strCache>
            </c:strRef>
          </c:tx>
          <c:spPr>
            <a:ln>
              <a:solidFill>
                <a:srgbClr val="224585"/>
              </a:solidFill>
            </a:ln>
          </c:spPr>
          <c:marker>
            <c:symbol val="none"/>
          </c:marker>
          <c:cat>
            <c:strRef>
              <c:f>Sheet1!$A$2:$A$1304</c:f>
              <c:strCache>
                <c:ptCount val="1303"/>
                <c:pt idx="0">
                  <c:v>28/02/2007</c:v>
                </c:pt>
                <c:pt idx="1">
                  <c:v>31/03/2007</c:v>
                </c:pt>
                <c:pt idx="2">
                  <c:v>30/04/2007</c:v>
                </c:pt>
                <c:pt idx="3">
                  <c:v>31/05/2007</c:v>
                </c:pt>
                <c:pt idx="4">
                  <c:v>30/06/2007</c:v>
                </c:pt>
                <c:pt idx="5">
                  <c:v>30/09/2007</c:v>
                </c:pt>
                <c:pt idx="6">
                  <c:v>31/10/2007</c:v>
                </c:pt>
                <c:pt idx="7">
                  <c:v>30/11/2007</c:v>
                </c:pt>
                <c:pt idx="8">
                  <c:v>1/13/2011</c:v>
                </c:pt>
                <c:pt idx="9">
                  <c:v>1/14/2011</c:v>
                </c:pt>
                <c:pt idx="10">
                  <c:v>1/17/2011</c:v>
                </c:pt>
                <c:pt idx="11">
                  <c:v>1/18/2011</c:v>
                </c:pt>
                <c:pt idx="12">
                  <c:v>1/19/2011</c:v>
                </c:pt>
                <c:pt idx="13">
                  <c:v>1/20/2011</c:v>
                </c:pt>
                <c:pt idx="14">
                  <c:v>1/21/2011</c:v>
                </c:pt>
                <c:pt idx="15">
                  <c:v>1/24/2011</c:v>
                </c:pt>
                <c:pt idx="16">
                  <c:v>1/25/2011</c:v>
                </c:pt>
                <c:pt idx="17">
                  <c:v>1/26/2011</c:v>
                </c:pt>
                <c:pt idx="18">
                  <c:v>1/27/2011</c:v>
                </c:pt>
                <c:pt idx="19">
                  <c:v>1/28/2011</c:v>
                </c:pt>
                <c:pt idx="20">
                  <c:v>1/31/2011</c:v>
                </c:pt>
                <c:pt idx="21">
                  <c:v>1/01/2007</c:v>
                </c:pt>
                <c:pt idx="22">
                  <c:v>1/02/2007</c:v>
                </c:pt>
                <c:pt idx="23">
                  <c:v>1/03/2007</c:v>
                </c:pt>
                <c:pt idx="24">
                  <c:v>1/04/2007</c:v>
                </c:pt>
                <c:pt idx="25">
                  <c:v>1/07/2007</c:v>
                </c:pt>
                <c:pt idx="26">
                  <c:v>1/08/2007</c:v>
                </c:pt>
                <c:pt idx="27">
                  <c:v>1/09/2007</c:v>
                </c:pt>
                <c:pt idx="28">
                  <c:v>1/10/2007</c:v>
                </c:pt>
                <c:pt idx="29">
                  <c:v>1/11/2007</c:v>
                </c:pt>
                <c:pt idx="30">
                  <c:v>2/14/2011</c:v>
                </c:pt>
                <c:pt idx="31">
                  <c:v>2/15/2011</c:v>
                </c:pt>
                <c:pt idx="32">
                  <c:v>2/16/2011</c:v>
                </c:pt>
                <c:pt idx="33">
                  <c:v>2/17/2011</c:v>
                </c:pt>
                <c:pt idx="34">
                  <c:v>2/18/2011</c:v>
                </c:pt>
                <c:pt idx="35">
                  <c:v>2/21/2011</c:v>
                </c:pt>
                <c:pt idx="36">
                  <c:v>2/22/2011</c:v>
                </c:pt>
                <c:pt idx="37">
                  <c:v>2/23/2011</c:v>
                </c:pt>
                <c:pt idx="38">
                  <c:v>2/24/2011</c:v>
                </c:pt>
                <c:pt idx="39">
                  <c:v>2/25/2011</c:v>
                </c:pt>
                <c:pt idx="40">
                  <c:v>2/28/2011</c:v>
                </c:pt>
                <c:pt idx="41">
                  <c:v>2/01/2007</c:v>
                </c:pt>
                <c:pt idx="42">
                  <c:v>2/02/2007</c:v>
                </c:pt>
                <c:pt idx="43">
                  <c:v>2/03/2007</c:v>
                </c:pt>
                <c:pt idx="44">
                  <c:v>2/04/2007</c:v>
                </c:pt>
                <c:pt idx="45">
                  <c:v>2/07/2007</c:v>
                </c:pt>
                <c:pt idx="46">
                  <c:v>2/08/2007</c:v>
                </c:pt>
                <c:pt idx="47">
                  <c:v>2/09/2007</c:v>
                </c:pt>
                <c:pt idx="48">
                  <c:v>2/10/2007</c:v>
                </c:pt>
                <c:pt idx="49">
                  <c:v>2/11/2007</c:v>
                </c:pt>
                <c:pt idx="50">
                  <c:v>3/14/2011</c:v>
                </c:pt>
                <c:pt idx="51">
                  <c:v>3/15/2011</c:v>
                </c:pt>
                <c:pt idx="52">
                  <c:v>3/16/2011</c:v>
                </c:pt>
                <c:pt idx="53">
                  <c:v>3/17/2011</c:v>
                </c:pt>
                <c:pt idx="54">
                  <c:v>3/18/2011</c:v>
                </c:pt>
                <c:pt idx="55">
                  <c:v>3/21/2011</c:v>
                </c:pt>
                <c:pt idx="56">
                  <c:v>3/22/2011</c:v>
                </c:pt>
                <c:pt idx="57">
                  <c:v>3/23/2011</c:v>
                </c:pt>
                <c:pt idx="58">
                  <c:v>3/24/2011</c:v>
                </c:pt>
                <c:pt idx="59">
                  <c:v>3/25/2011</c:v>
                </c:pt>
                <c:pt idx="60">
                  <c:v>3/28/2011</c:v>
                </c:pt>
                <c:pt idx="61">
                  <c:v>3/29/2011</c:v>
                </c:pt>
                <c:pt idx="62">
                  <c:v>3/30/2011</c:v>
                </c:pt>
                <c:pt idx="63">
                  <c:v>3/31/2011</c:v>
                </c:pt>
                <c:pt idx="64">
                  <c:v>3/01/2007</c:v>
                </c:pt>
                <c:pt idx="65">
                  <c:v>3/04/2007</c:v>
                </c:pt>
                <c:pt idx="66">
                  <c:v>3/05/2007</c:v>
                </c:pt>
                <c:pt idx="67">
                  <c:v>3/06/2007</c:v>
                </c:pt>
                <c:pt idx="68">
                  <c:v>3/07/2007</c:v>
                </c:pt>
                <c:pt idx="69">
                  <c:v>3/08/2007</c:v>
                </c:pt>
                <c:pt idx="70">
                  <c:v>3/11/2007</c:v>
                </c:pt>
                <c:pt idx="71">
                  <c:v>3/12/2007</c:v>
                </c:pt>
                <c:pt idx="72">
                  <c:v>4/13/2011</c:v>
                </c:pt>
                <c:pt idx="73">
                  <c:v>4/14/2011</c:v>
                </c:pt>
                <c:pt idx="74">
                  <c:v>4/15/2011</c:v>
                </c:pt>
                <c:pt idx="75">
                  <c:v>4/18/2011</c:v>
                </c:pt>
                <c:pt idx="76">
                  <c:v>4/19/2011</c:v>
                </c:pt>
                <c:pt idx="77">
                  <c:v>4/20/2011</c:v>
                </c:pt>
                <c:pt idx="78">
                  <c:v>4/21/2011</c:v>
                </c:pt>
                <c:pt idx="79">
                  <c:v>4/22/2011</c:v>
                </c:pt>
                <c:pt idx="80">
                  <c:v>4/25/2011</c:v>
                </c:pt>
                <c:pt idx="81">
                  <c:v>4/26/2011</c:v>
                </c:pt>
                <c:pt idx="82">
                  <c:v>4/27/2011</c:v>
                </c:pt>
                <c:pt idx="83">
                  <c:v>4/28/2011</c:v>
                </c:pt>
                <c:pt idx="84">
                  <c:v>4/29/2011</c:v>
                </c:pt>
                <c:pt idx="85">
                  <c:v>4/02/2007</c:v>
                </c:pt>
                <c:pt idx="86">
                  <c:v>4/03/2007</c:v>
                </c:pt>
                <c:pt idx="87">
                  <c:v>4/04/2007</c:v>
                </c:pt>
                <c:pt idx="88">
                  <c:v>4/05/2007</c:v>
                </c:pt>
                <c:pt idx="89">
                  <c:v>4/06/2007</c:v>
                </c:pt>
                <c:pt idx="90">
                  <c:v>4/09/2007</c:v>
                </c:pt>
                <c:pt idx="91">
                  <c:v>4/10/2007</c:v>
                </c:pt>
                <c:pt idx="92">
                  <c:v>4/11/2007</c:v>
                </c:pt>
                <c:pt idx="93">
                  <c:v>4/12/2007</c:v>
                </c:pt>
                <c:pt idx="94">
                  <c:v>5/13/2011</c:v>
                </c:pt>
                <c:pt idx="95">
                  <c:v>5/16/2011</c:v>
                </c:pt>
                <c:pt idx="96">
                  <c:v>5/17/2011</c:v>
                </c:pt>
                <c:pt idx="97">
                  <c:v>5/18/2011</c:v>
                </c:pt>
                <c:pt idx="98">
                  <c:v>5/19/2011</c:v>
                </c:pt>
                <c:pt idx="99">
                  <c:v>5/20/2011</c:v>
                </c:pt>
                <c:pt idx="100">
                  <c:v>5/23/2011</c:v>
                </c:pt>
                <c:pt idx="101">
                  <c:v>5/24/2011</c:v>
                </c:pt>
                <c:pt idx="102">
                  <c:v>5/25/2011</c:v>
                </c:pt>
                <c:pt idx="103">
                  <c:v>5/26/2011</c:v>
                </c:pt>
                <c:pt idx="104">
                  <c:v>5/27/2011</c:v>
                </c:pt>
                <c:pt idx="105">
                  <c:v>5/30/2011</c:v>
                </c:pt>
                <c:pt idx="106">
                  <c:v>5/31/2011</c:v>
                </c:pt>
                <c:pt idx="107">
                  <c:v>5/01/2007</c:v>
                </c:pt>
                <c:pt idx="108">
                  <c:v>5/02/2007</c:v>
                </c:pt>
                <c:pt idx="109">
                  <c:v>5/03/2007</c:v>
                </c:pt>
                <c:pt idx="110">
                  <c:v>5/06/2007</c:v>
                </c:pt>
                <c:pt idx="111">
                  <c:v>5/07/2007</c:v>
                </c:pt>
                <c:pt idx="112">
                  <c:v>5/08/2007</c:v>
                </c:pt>
                <c:pt idx="113">
                  <c:v>5/09/2007</c:v>
                </c:pt>
                <c:pt idx="114">
                  <c:v>5/10/2007</c:v>
                </c:pt>
                <c:pt idx="115">
                  <c:v>6/13/2011</c:v>
                </c:pt>
                <c:pt idx="116">
                  <c:v>6/14/2011</c:v>
                </c:pt>
                <c:pt idx="117">
                  <c:v>6/15/2011</c:v>
                </c:pt>
                <c:pt idx="118">
                  <c:v>6/16/2011</c:v>
                </c:pt>
                <c:pt idx="119">
                  <c:v>6/17/2011</c:v>
                </c:pt>
                <c:pt idx="120">
                  <c:v>6/20/2011</c:v>
                </c:pt>
                <c:pt idx="121">
                  <c:v>6/21/2011</c:v>
                </c:pt>
                <c:pt idx="122">
                  <c:v>6/22/2011</c:v>
                </c:pt>
                <c:pt idx="123">
                  <c:v>6/23/2011</c:v>
                </c:pt>
                <c:pt idx="124">
                  <c:v>6/24/2011</c:v>
                </c:pt>
                <c:pt idx="125">
                  <c:v>6/27/2011</c:v>
                </c:pt>
                <c:pt idx="126">
                  <c:v>6/28/2011</c:v>
                </c:pt>
                <c:pt idx="127">
                  <c:v>6/29/2011</c:v>
                </c:pt>
                <c:pt idx="128">
                  <c:v>6/30/2011</c:v>
                </c:pt>
                <c:pt idx="129">
                  <c:v>6/01/2007</c:v>
                </c:pt>
                <c:pt idx="130">
                  <c:v>6/04/2007</c:v>
                </c:pt>
                <c:pt idx="131">
                  <c:v>6/05/2007</c:v>
                </c:pt>
                <c:pt idx="132">
                  <c:v>6/06/2007</c:v>
                </c:pt>
                <c:pt idx="133">
                  <c:v>6/07/2007</c:v>
                </c:pt>
                <c:pt idx="134">
                  <c:v>6/08/2007</c:v>
                </c:pt>
                <c:pt idx="135">
                  <c:v>6/11/2007</c:v>
                </c:pt>
                <c:pt idx="136">
                  <c:v>6/12/2007</c:v>
                </c:pt>
                <c:pt idx="137">
                  <c:v>7/13/2011</c:v>
                </c:pt>
                <c:pt idx="138">
                  <c:v>7/14/2011</c:v>
                </c:pt>
                <c:pt idx="139">
                  <c:v>7/15/2011</c:v>
                </c:pt>
                <c:pt idx="140">
                  <c:v>7/18/2011</c:v>
                </c:pt>
                <c:pt idx="141">
                  <c:v>7/19/2011</c:v>
                </c:pt>
                <c:pt idx="142">
                  <c:v>7/20/2011</c:v>
                </c:pt>
                <c:pt idx="143">
                  <c:v>7/21/2011</c:v>
                </c:pt>
                <c:pt idx="144">
                  <c:v>7/22/2011</c:v>
                </c:pt>
                <c:pt idx="145">
                  <c:v>7/25/2011</c:v>
                </c:pt>
                <c:pt idx="146">
                  <c:v>7/26/2011</c:v>
                </c:pt>
                <c:pt idx="147">
                  <c:v>7/27/2011</c:v>
                </c:pt>
                <c:pt idx="148">
                  <c:v>7/28/2011</c:v>
                </c:pt>
                <c:pt idx="149">
                  <c:v>7/29/2011</c:v>
                </c:pt>
                <c:pt idx="150">
                  <c:v>7/01/2007</c:v>
                </c:pt>
                <c:pt idx="151">
                  <c:v>7/02/2007</c:v>
                </c:pt>
                <c:pt idx="152">
                  <c:v>7/03/2007</c:v>
                </c:pt>
                <c:pt idx="153">
                  <c:v>7/04/2007</c:v>
                </c:pt>
                <c:pt idx="154">
                  <c:v>7/05/2007</c:v>
                </c:pt>
                <c:pt idx="155">
                  <c:v>7/08/2007</c:v>
                </c:pt>
                <c:pt idx="156">
                  <c:v>7/09/2007</c:v>
                </c:pt>
                <c:pt idx="157">
                  <c:v>7/10/2007</c:v>
                </c:pt>
                <c:pt idx="158">
                  <c:v>7/11/2007</c:v>
                </c:pt>
                <c:pt idx="159">
                  <c:v>7/12/2007</c:v>
                </c:pt>
                <c:pt idx="160">
                  <c:v>8/15/2011</c:v>
                </c:pt>
                <c:pt idx="161">
                  <c:v>8/16/2011</c:v>
                </c:pt>
                <c:pt idx="162">
                  <c:v>8/17/2011</c:v>
                </c:pt>
                <c:pt idx="163">
                  <c:v>8/18/2011</c:v>
                </c:pt>
                <c:pt idx="164">
                  <c:v>8/19/2011</c:v>
                </c:pt>
                <c:pt idx="165">
                  <c:v>8/22/2011</c:v>
                </c:pt>
                <c:pt idx="166">
                  <c:v>8/23/2011</c:v>
                </c:pt>
                <c:pt idx="167">
                  <c:v>8/24/2011</c:v>
                </c:pt>
                <c:pt idx="168">
                  <c:v>8/25/2011</c:v>
                </c:pt>
                <c:pt idx="169">
                  <c:v>8/26/2011</c:v>
                </c:pt>
                <c:pt idx="170">
                  <c:v>8/29/2011</c:v>
                </c:pt>
                <c:pt idx="171">
                  <c:v>8/30/2011</c:v>
                </c:pt>
                <c:pt idx="172">
                  <c:v>8/31/2011</c:v>
                </c:pt>
                <c:pt idx="173">
                  <c:v>8/01/2007</c:v>
                </c:pt>
                <c:pt idx="174">
                  <c:v>8/02/2007</c:v>
                </c:pt>
                <c:pt idx="175">
                  <c:v>8/05/2007</c:v>
                </c:pt>
                <c:pt idx="176">
                  <c:v>8/06/2007</c:v>
                </c:pt>
                <c:pt idx="177">
                  <c:v>8/07/2007</c:v>
                </c:pt>
                <c:pt idx="178">
                  <c:v>8/08/2007</c:v>
                </c:pt>
                <c:pt idx="179">
                  <c:v>8/09/2007</c:v>
                </c:pt>
                <c:pt idx="180">
                  <c:v>8/12/2007</c:v>
                </c:pt>
                <c:pt idx="181">
                  <c:v>9/13/2011</c:v>
                </c:pt>
                <c:pt idx="182">
                  <c:v>9/14/2011</c:v>
                </c:pt>
                <c:pt idx="183">
                  <c:v>9/15/2011</c:v>
                </c:pt>
                <c:pt idx="184">
                  <c:v>9/16/2011</c:v>
                </c:pt>
                <c:pt idx="185">
                  <c:v>9/19/2011</c:v>
                </c:pt>
                <c:pt idx="186">
                  <c:v>9/20/2011</c:v>
                </c:pt>
                <c:pt idx="187">
                  <c:v>9/21/2011</c:v>
                </c:pt>
                <c:pt idx="188">
                  <c:v>9/22/2011</c:v>
                </c:pt>
                <c:pt idx="189">
                  <c:v>9/23/2011</c:v>
                </c:pt>
                <c:pt idx="190">
                  <c:v>9/26/2011</c:v>
                </c:pt>
                <c:pt idx="191">
                  <c:v>9/27/2011</c:v>
                </c:pt>
                <c:pt idx="192">
                  <c:v>9/28/2011</c:v>
                </c:pt>
                <c:pt idx="193">
                  <c:v>9/29/2011</c:v>
                </c:pt>
                <c:pt idx="194">
                  <c:v>9/30/2011</c:v>
                </c:pt>
                <c:pt idx="195">
                  <c:v>9/03/2007</c:v>
                </c:pt>
                <c:pt idx="196">
                  <c:v>9/04/2007</c:v>
                </c:pt>
                <c:pt idx="197">
                  <c:v>9/05/2007</c:v>
                </c:pt>
                <c:pt idx="198">
                  <c:v>9/06/2007</c:v>
                </c:pt>
                <c:pt idx="199">
                  <c:v>9/07/2007</c:v>
                </c:pt>
                <c:pt idx="200">
                  <c:v>9/10/2007</c:v>
                </c:pt>
                <c:pt idx="201">
                  <c:v>9/11/2007</c:v>
                </c:pt>
                <c:pt idx="202">
                  <c:v>9/12/2007</c:v>
                </c:pt>
                <c:pt idx="203">
                  <c:v>10/13/2011</c:v>
                </c:pt>
                <c:pt idx="204">
                  <c:v>10/14/2011</c:v>
                </c:pt>
                <c:pt idx="205">
                  <c:v>10/17/2011</c:v>
                </c:pt>
                <c:pt idx="206">
                  <c:v>10/18/2011</c:v>
                </c:pt>
                <c:pt idx="207">
                  <c:v>10/19/2011</c:v>
                </c:pt>
                <c:pt idx="208">
                  <c:v>10/20/2011</c:v>
                </c:pt>
                <c:pt idx="209">
                  <c:v>10/21/2011</c:v>
                </c:pt>
                <c:pt idx="210">
                  <c:v>10/24/2011</c:v>
                </c:pt>
                <c:pt idx="211">
                  <c:v>10/25/2011</c:v>
                </c:pt>
                <c:pt idx="212">
                  <c:v>10/26/2011</c:v>
                </c:pt>
                <c:pt idx="213">
                  <c:v>10/27/2011</c:v>
                </c:pt>
                <c:pt idx="214">
                  <c:v>10/28/2011</c:v>
                </c:pt>
                <c:pt idx="215">
                  <c:v>10/31/2011</c:v>
                </c:pt>
                <c:pt idx="216">
                  <c:v>10/01/2007</c:v>
                </c:pt>
                <c:pt idx="217">
                  <c:v>10/02/2007</c:v>
                </c:pt>
                <c:pt idx="218">
                  <c:v>10/03/2007</c:v>
                </c:pt>
                <c:pt idx="219">
                  <c:v>10/04/2007</c:v>
                </c:pt>
                <c:pt idx="220">
                  <c:v>10/07/2007</c:v>
                </c:pt>
                <c:pt idx="221">
                  <c:v>10/08/2007</c:v>
                </c:pt>
                <c:pt idx="222">
                  <c:v>10/09/2007</c:v>
                </c:pt>
                <c:pt idx="223">
                  <c:v>10/10/2007</c:v>
                </c:pt>
                <c:pt idx="224">
                  <c:v>10/11/2007</c:v>
                </c:pt>
                <c:pt idx="225">
                  <c:v>11/14/2011</c:v>
                </c:pt>
                <c:pt idx="226">
                  <c:v>11/15/2011</c:v>
                </c:pt>
                <c:pt idx="227">
                  <c:v>11/16/2011</c:v>
                </c:pt>
                <c:pt idx="228">
                  <c:v>11/17/2011</c:v>
                </c:pt>
                <c:pt idx="229">
                  <c:v>11/18/2011</c:v>
                </c:pt>
                <c:pt idx="230">
                  <c:v>11/21/2011</c:v>
                </c:pt>
                <c:pt idx="231">
                  <c:v>11/22/2011</c:v>
                </c:pt>
                <c:pt idx="232">
                  <c:v>11/23/2011</c:v>
                </c:pt>
                <c:pt idx="233">
                  <c:v>11/24/2011</c:v>
                </c:pt>
                <c:pt idx="234">
                  <c:v>11/25/2011</c:v>
                </c:pt>
                <c:pt idx="235">
                  <c:v>11/28/2011</c:v>
                </c:pt>
                <c:pt idx="236">
                  <c:v>11/29/2011</c:v>
                </c:pt>
                <c:pt idx="237">
                  <c:v>11/30/2011</c:v>
                </c:pt>
                <c:pt idx="238">
                  <c:v>11/01/2007</c:v>
                </c:pt>
                <c:pt idx="239">
                  <c:v>11/02/2007</c:v>
                </c:pt>
                <c:pt idx="240">
                  <c:v>11/05/2007</c:v>
                </c:pt>
                <c:pt idx="241">
                  <c:v>11/06/2007</c:v>
                </c:pt>
                <c:pt idx="242">
                  <c:v>11/07/2007</c:v>
                </c:pt>
                <c:pt idx="243">
                  <c:v>11/08/2007</c:v>
                </c:pt>
                <c:pt idx="244">
                  <c:v>11/09/2007</c:v>
                </c:pt>
                <c:pt idx="245">
                  <c:v>11/12/2007</c:v>
                </c:pt>
                <c:pt idx="246">
                  <c:v>12/13/2011</c:v>
                </c:pt>
                <c:pt idx="247">
                  <c:v>12/14/2011</c:v>
                </c:pt>
                <c:pt idx="248">
                  <c:v>12/15/2011</c:v>
                </c:pt>
                <c:pt idx="249">
                  <c:v>12/16/2011</c:v>
                </c:pt>
                <c:pt idx="250">
                  <c:v>12/19/2011</c:v>
                </c:pt>
                <c:pt idx="251">
                  <c:v>12/20/2011</c:v>
                </c:pt>
                <c:pt idx="252">
                  <c:v>12/21/2011</c:v>
                </c:pt>
                <c:pt idx="253">
                  <c:v>12/22/2011</c:v>
                </c:pt>
                <c:pt idx="254">
                  <c:v>12/23/2011</c:v>
                </c:pt>
                <c:pt idx="255">
                  <c:v>12/26/2011</c:v>
                </c:pt>
                <c:pt idx="256">
                  <c:v>12/27/2011</c:v>
                </c:pt>
                <c:pt idx="257">
                  <c:v>12/28/2011</c:v>
                </c:pt>
                <c:pt idx="258">
                  <c:v>12/29/2011</c:v>
                </c:pt>
                <c:pt idx="259">
                  <c:v>12/30/2011</c:v>
                </c:pt>
                <c:pt idx="260">
                  <c:v>31/01/2008</c:v>
                </c:pt>
                <c:pt idx="261">
                  <c:v>29/02/2008</c:v>
                </c:pt>
                <c:pt idx="262">
                  <c:v>31/03/2008</c:v>
                </c:pt>
                <c:pt idx="263">
                  <c:v>30/04/2008</c:v>
                </c:pt>
                <c:pt idx="264">
                  <c:v>31/05/2008</c:v>
                </c:pt>
                <c:pt idx="265">
                  <c:v>31/08/2008</c:v>
                </c:pt>
                <c:pt idx="266">
                  <c:v>30/09/2008</c:v>
                </c:pt>
                <c:pt idx="267">
                  <c:v>31/10/2008</c:v>
                </c:pt>
                <c:pt idx="268">
                  <c:v>30/11/2008</c:v>
                </c:pt>
                <c:pt idx="269">
                  <c:v>1/13/2012</c:v>
                </c:pt>
                <c:pt idx="270">
                  <c:v>1/16/2012</c:v>
                </c:pt>
                <c:pt idx="271">
                  <c:v>1/17/2012</c:v>
                </c:pt>
                <c:pt idx="272">
                  <c:v>1/18/2012</c:v>
                </c:pt>
                <c:pt idx="273">
                  <c:v>1/19/2012</c:v>
                </c:pt>
                <c:pt idx="274">
                  <c:v>1/20/2012</c:v>
                </c:pt>
                <c:pt idx="275">
                  <c:v>1/23/2012</c:v>
                </c:pt>
                <c:pt idx="276">
                  <c:v>1/24/2012</c:v>
                </c:pt>
                <c:pt idx="277">
                  <c:v>1/25/2012</c:v>
                </c:pt>
                <c:pt idx="278">
                  <c:v>1/26/2012</c:v>
                </c:pt>
                <c:pt idx="279">
                  <c:v>1/27/2012</c:v>
                </c:pt>
                <c:pt idx="280">
                  <c:v>1/30/2012</c:v>
                </c:pt>
                <c:pt idx="281">
                  <c:v>1/31/2012</c:v>
                </c:pt>
                <c:pt idx="282">
                  <c:v>1/01/2008</c:v>
                </c:pt>
                <c:pt idx="283">
                  <c:v>1/02/2008</c:v>
                </c:pt>
                <c:pt idx="284">
                  <c:v>1/03/2008</c:v>
                </c:pt>
                <c:pt idx="285">
                  <c:v>1/06/2008</c:v>
                </c:pt>
                <c:pt idx="286">
                  <c:v>1/07/2008</c:v>
                </c:pt>
                <c:pt idx="287">
                  <c:v>1/08/2008</c:v>
                </c:pt>
                <c:pt idx="288">
                  <c:v>1/09/2008</c:v>
                </c:pt>
                <c:pt idx="289">
                  <c:v>1/10/2008</c:v>
                </c:pt>
                <c:pt idx="290">
                  <c:v>2/13/2012</c:v>
                </c:pt>
                <c:pt idx="291">
                  <c:v>2/14/2012</c:v>
                </c:pt>
                <c:pt idx="292">
                  <c:v>2/15/2012</c:v>
                </c:pt>
                <c:pt idx="293">
                  <c:v>2/16/2012</c:v>
                </c:pt>
                <c:pt idx="294">
                  <c:v>2/17/2012</c:v>
                </c:pt>
                <c:pt idx="295">
                  <c:v>2/20/2012</c:v>
                </c:pt>
                <c:pt idx="296">
                  <c:v>2/21/2012</c:v>
                </c:pt>
                <c:pt idx="297">
                  <c:v>2/22/2012</c:v>
                </c:pt>
                <c:pt idx="298">
                  <c:v>2/23/2012</c:v>
                </c:pt>
                <c:pt idx="299">
                  <c:v>2/24/2012</c:v>
                </c:pt>
                <c:pt idx="300">
                  <c:v>2/27/2012</c:v>
                </c:pt>
                <c:pt idx="301">
                  <c:v>2/28/2012</c:v>
                </c:pt>
                <c:pt idx="302">
                  <c:v>2/29/2012</c:v>
                </c:pt>
                <c:pt idx="303">
                  <c:v>2/01/2008</c:v>
                </c:pt>
                <c:pt idx="304">
                  <c:v>2/02/2008</c:v>
                </c:pt>
                <c:pt idx="305">
                  <c:v>2/05/2008</c:v>
                </c:pt>
                <c:pt idx="306">
                  <c:v>2/06/2008</c:v>
                </c:pt>
                <c:pt idx="307">
                  <c:v>2/07/2008</c:v>
                </c:pt>
                <c:pt idx="308">
                  <c:v>2/08/2008</c:v>
                </c:pt>
                <c:pt idx="309">
                  <c:v>2/09/2008</c:v>
                </c:pt>
                <c:pt idx="310">
                  <c:v>2/12/2008</c:v>
                </c:pt>
                <c:pt idx="311">
                  <c:v>3/13/2012</c:v>
                </c:pt>
                <c:pt idx="312">
                  <c:v>3/14/2012</c:v>
                </c:pt>
                <c:pt idx="313">
                  <c:v>3/15/2012</c:v>
                </c:pt>
                <c:pt idx="314">
                  <c:v>3/16/2012</c:v>
                </c:pt>
                <c:pt idx="315">
                  <c:v>3/19/2012</c:v>
                </c:pt>
                <c:pt idx="316">
                  <c:v>3/20/2012</c:v>
                </c:pt>
                <c:pt idx="317">
                  <c:v>3/21/2012</c:v>
                </c:pt>
                <c:pt idx="318">
                  <c:v>3/22/2012</c:v>
                </c:pt>
                <c:pt idx="319">
                  <c:v>3/23/2012</c:v>
                </c:pt>
                <c:pt idx="320">
                  <c:v>3/26/2012</c:v>
                </c:pt>
                <c:pt idx="321">
                  <c:v>3/27/2012</c:v>
                </c:pt>
                <c:pt idx="322">
                  <c:v>3/28/2012</c:v>
                </c:pt>
                <c:pt idx="323">
                  <c:v>3/29/2012</c:v>
                </c:pt>
                <c:pt idx="324">
                  <c:v>3/30/2012</c:v>
                </c:pt>
                <c:pt idx="325">
                  <c:v>3/02/2008</c:v>
                </c:pt>
                <c:pt idx="326">
                  <c:v>3/03/2008</c:v>
                </c:pt>
                <c:pt idx="327">
                  <c:v>3/04/2008</c:v>
                </c:pt>
                <c:pt idx="328">
                  <c:v>3/05/2008</c:v>
                </c:pt>
                <c:pt idx="329">
                  <c:v>3/06/2008</c:v>
                </c:pt>
                <c:pt idx="330">
                  <c:v>3/09/2008</c:v>
                </c:pt>
                <c:pt idx="331">
                  <c:v>3/10/2008</c:v>
                </c:pt>
                <c:pt idx="332">
                  <c:v>3/11/2008</c:v>
                </c:pt>
                <c:pt idx="333">
                  <c:v>3/12/2008</c:v>
                </c:pt>
                <c:pt idx="334">
                  <c:v>4/13/2012</c:v>
                </c:pt>
                <c:pt idx="335">
                  <c:v>4/16/2012</c:v>
                </c:pt>
                <c:pt idx="336">
                  <c:v>4/17/2012</c:v>
                </c:pt>
                <c:pt idx="337">
                  <c:v>4/18/2012</c:v>
                </c:pt>
                <c:pt idx="338">
                  <c:v>4/19/2012</c:v>
                </c:pt>
                <c:pt idx="339">
                  <c:v>4/20/2012</c:v>
                </c:pt>
                <c:pt idx="340">
                  <c:v>4/23/2012</c:v>
                </c:pt>
                <c:pt idx="341">
                  <c:v>4/24/2012</c:v>
                </c:pt>
                <c:pt idx="342">
                  <c:v>4/25/2012</c:v>
                </c:pt>
                <c:pt idx="343">
                  <c:v>4/26/2012</c:v>
                </c:pt>
                <c:pt idx="344">
                  <c:v>4/27/2012</c:v>
                </c:pt>
                <c:pt idx="345">
                  <c:v>4/30/2012</c:v>
                </c:pt>
                <c:pt idx="346">
                  <c:v>4/01/2008</c:v>
                </c:pt>
                <c:pt idx="347">
                  <c:v>4/02/2008</c:v>
                </c:pt>
                <c:pt idx="348">
                  <c:v>4/03/2008</c:v>
                </c:pt>
                <c:pt idx="349">
                  <c:v>4/04/2008</c:v>
                </c:pt>
                <c:pt idx="350">
                  <c:v>4/07/2008</c:v>
                </c:pt>
                <c:pt idx="351">
                  <c:v>4/08/2008</c:v>
                </c:pt>
                <c:pt idx="352">
                  <c:v>4/09/2008</c:v>
                </c:pt>
                <c:pt idx="353">
                  <c:v>4/10/2008</c:v>
                </c:pt>
                <c:pt idx="354">
                  <c:v>4/11/2008</c:v>
                </c:pt>
                <c:pt idx="355">
                  <c:v>5/14/2012</c:v>
                </c:pt>
                <c:pt idx="356">
                  <c:v>5/15/2012</c:v>
                </c:pt>
                <c:pt idx="357">
                  <c:v>5/16/2012</c:v>
                </c:pt>
                <c:pt idx="358">
                  <c:v>5/17/2012</c:v>
                </c:pt>
                <c:pt idx="359">
                  <c:v>5/18/2012</c:v>
                </c:pt>
                <c:pt idx="360">
                  <c:v>5/21/2012</c:v>
                </c:pt>
                <c:pt idx="361">
                  <c:v>5/22/2012</c:v>
                </c:pt>
                <c:pt idx="362">
                  <c:v>5/23/2012</c:v>
                </c:pt>
                <c:pt idx="363">
                  <c:v>5/24/2012</c:v>
                </c:pt>
                <c:pt idx="364">
                  <c:v>5/25/2012</c:v>
                </c:pt>
                <c:pt idx="365">
                  <c:v>5/28/2012</c:v>
                </c:pt>
                <c:pt idx="366">
                  <c:v>5/29/2012</c:v>
                </c:pt>
                <c:pt idx="367">
                  <c:v>5/30/2012</c:v>
                </c:pt>
                <c:pt idx="368">
                  <c:v>5/31/2012</c:v>
                </c:pt>
                <c:pt idx="369">
                  <c:v>5/01/2008</c:v>
                </c:pt>
                <c:pt idx="370">
                  <c:v>5/04/2008</c:v>
                </c:pt>
                <c:pt idx="371">
                  <c:v>5/05/2008</c:v>
                </c:pt>
                <c:pt idx="372">
                  <c:v>5/06/2008</c:v>
                </c:pt>
                <c:pt idx="373">
                  <c:v>5/07/2008</c:v>
                </c:pt>
                <c:pt idx="374">
                  <c:v>5/08/2008</c:v>
                </c:pt>
                <c:pt idx="375">
                  <c:v>5/11/2008</c:v>
                </c:pt>
                <c:pt idx="376">
                  <c:v>5/12/2008</c:v>
                </c:pt>
                <c:pt idx="377">
                  <c:v>6/13/2012</c:v>
                </c:pt>
                <c:pt idx="378">
                  <c:v>6/14/2012</c:v>
                </c:pt>
                <c:pt idx="379">
                  <c:v>6/15/2012</c:v>
                </c:pt>
                <c:pt idx="380">
                  <c:v>6/18/2012</c:v>
                </c:pt>
                <c:pt idx="381">
                  <c:v>6/19/2012</c:v>
                </c:pt>
                <c:pt idx="382">
                  <c:v>6/20/2012</c:v>
                </c:pt>
                <c:pt idx="383">
                  <c:v>6/21/2012</c:v>
                </c:pt>
                <c:pt idx="384">
                  <c:v>6/22/2012</c:v>
                </c:pt>
                <c:pt idx="385">
                  <c:v>6/25/2012</c:v>
                </c:pt>
                <c:pt idx="386">
                  <c:v>6/26/2012</c:v>
                </c:pt>
                <c:pt idx="387">
                  <c:v>6/27/2012</c:v>
                </c:pt>
                <c:pt idx="388">
                  <c:v>6/28/2012</c:v>
                </c:pt>
                <c:pt idx="389">
                  <c:v>6/29/2012</c:v>
                </c:pt>
                <c:pt idx="390">
                  <c:v>6/02/2008</c:v>
                </c:pt>
                <c:pt idx="391">
                  <c:v>6/03/2008</c:v>
                </c:pt>
                <c:pt idx="392">
                  <c:v>6/04/2008</c:v>
                </c:pt>
                <c:pt idx="393">
                  <c:v>6/05/2008</c:v>
                </c:pt>
                <c:pt idx="394">
                  <c:v>6/06/2008</c:v>
                </c:pt>
                <c:pt idx="395">
                  <c:v>6/09/2008</c:v>
                </c:pt>
                <c:pt idx="396">
                  <c:v>6/10/2008</c:v>
                </c:pt>
                <c:pt idx="397">
                  <c:v>6/11/2008</c:v>
                </c:pt>
                <c:pt idx="398">
                  <c:v>6/12/2008</c:v>
                </c:pt>
                <c:pt idx="399">
                  <c:v>7/13/2012</c:v>
                </c:pt>
                <c:pt idx="400">
                  <c:v>7/16/2012</c:v>
                </c:pt>
                <c:pt idx="401">
                  <c:v>7/17/2012</c:v>
                </c:pt>
                <c:pt idx="402">
                  <c:v>7/18/2012</c:v>
                </c:pt>
                <c:pt idx="403">
                  <c:v>7/19/2012</c:v>
                </c:pt>
                <c:pt idx="404">
                  <c:v>7/20/2012</c:v>
                </c:pt>
                <c:pt idx="405">
                  <c:v>7/23/2012</c:v>
                </c:pt>
                <c:pt idx="406">
                  <c:v>7/24/2012</c:v>
                </c:pt>
                <c:pt idx="407">
                  <c:v>7/25/2012</c:v>
                </c:pt>
                <c:pt idx="408">
                  <c:v>7/26/2012</c:v>
                </c:pt>
                <c:pt idx="409">
                  <c:v>7/27/2012</c:v>
                </c:pt>
                <c:pt idx="410">
                  <c:v>7/30/2012</c:v>
                </c:pt>
                <c:pt idx="411">
                  <c:v>7/31/2012</c:v>
                </c:pt>
                <c:pt idx="412">
                  <c:v>7/01/2008</c:v>
                </c:pt>
                <c:pt idx="413">
                  <c:v>7/02/2008</c:v>
                </c:pt>
                <c:pt idx="414">
                  <c:v>7/03/2008</c:v>
                </c:pt>
                <c:pt idx="415">
                  <c:v>7/06/2008</c:v>
                </c:pt>
                <c:pt idx="416">
                  <c:v>7/07/2008</c:v>
                </c:pt>
                <c:pt idx="417">
                  <c:v>7/08/2008</c:v>
                </c:pt>
                <c:pt idx="418">
                  <c:v>7/09/2008</c:v>
                </c:pt>
                <c:pt idx="419">
                  <c:v>7/10/2008</c:v>
                </c:pt>
                <c:pt idx="420">
                  <c:v>8/13/2012</c:v>
                </c:pt>
                <c:pt idx="421">
                  <c:v>8/14/2012</c:v>
                </c:pt>
                <c:pt idx="422">
                  <c:v>8/15/2012</c:v>
                </c:pt>
                <c:pt idx="423">
                  <c:v>8/16/2012</c:v>
                </c:pt>
                <c:pt idx="424">
                  <c:v>8/17/2012</c:v>
                </c:pt>
                <c:pt idx="425">
                  <c:v>8/20/2012</c:v>
                </c:pt>
                <c:pt idx="426">
                  <c:v>8/21/2012</c:v>
                </c:pt>
                <c:pt idx="427">
                  <c:v>8/22/2012</c:v>
                </c:pt>
                <c:pt idx="428">
                  <c:v>8/23/2012</c:v>
                </c:pt>
                <c:pt idx="429">
                  <c:v>8/24/2012</c:v>
                </c:pt>
                <c:pt idx="430">
                  <c:v>8/27/2012</c:v>
                </c:pt>
                <c:pt idx="431">
                  <c:v>8/28/2012</c:v>
                </c:pt>
                <c:pt idx="432">
                  <c:v>8/29/2012</c:v>
                </c:pt>
                <c:pt idx="433">
                  <c:v>8/30/2012</c:v>
                </c:pt>
                <c:pt idx="434">
                  <c:v>8/31/2012</c:v>
                </c:pt>
                <c:pt idx="435">
                  <c:v>8/03/2008</c:v>
                </c:pt>
                <c:pt idx="436">
                  <c:v>8/04/2008</c:v>
                </c:pt>
                <c:pt idx="437">
                  <c:v>8/05/2008</c:v>
                </c:pt>
                <c:pt idx="438">
                  <c:v>8/06/2008</c:v>
                </c:pt>
                <c:pt idx="439">
                  <c:v>8/07/2008</c:v>
                </c:pt>
                <c:pt idx="440">
                  <c:v>8/10/2008</c:v>
                </c:pt>
                <c:pt idx="441">
                  <c:v>8/11/2008</c:v>
                </c:pt>
                <c:pt idx="442">
                  <c:v>8/12/2008</c:v>
                </c:pt>
                <c:pt idx="443">
                  <c:v>9/13/2012</c:v>
                </c:pt>
                <c:pt idx="444">
                  <c:v>9/14/2012</c:v>
                </c:pt>
                <c:pt idx="445">
                  <c:v>9/17/2012</c:v>
                </c:pt>
                <c:pt idx="446">
                  <c:v>9/18/2012</c:v>
                </c:pt>
                <c:pt idx="447">
                  <c:v>9/19/2012</c:v>
                </c:pt>
                <c:pt idx="448">
                  <c:v>9/20/2012</c:v>
                </c:pt>
                <c:pt idx="449">
                  <c:v>9/21/2012</c:v>
                </c:pt>
                <c:pt idx="450">
                  <c:v>9/24/2012</c:v>
                </c:pt>
                <c:pt idx="451">
                  <c:v>9/25/2012</c:v>
                </c:pt>
                <c:pt idx="452">
                  <c:v>9/26/2012</c:v>
                </c:pt>
                <c:pt idx="453">
                  <c:v>9/27/2012</c:v>
                </c:pt>
                <c:pt idx="454">
                  <c:v>9/28/2012</c:v>
                </c:pt>
                <c:pt idx="455">
                  <c:v>9/01/2008</c:v>
                </c:pt>
                <c:pt idx="456">
                  <c:v>9/02/2008</c:v>
                </c:pt>
                <c:pt idx="457">
                  <c:v>9/03/2008</c:v>
                </c:pt>
                <c:pt idx="458">
                  <c:v>9/04/2008</c:v>
                </c:pt>
                <c:pt idx="459">
                  <c:v>9/05/2008</c:v>
                </c:pt>
                <c:pt idx="460">
                  <c:v>9/08/2008</c:v>
                </c:pt>
                <c:pt idx="461">
                  <c:v>9/09/2008</c:v>
                </c:pt>
                <c:pt idx="462">
                  <c:v>9/10/2008</c:v>
                </c:pt>
                <c:pt idx="463">
                  <c:v>9/11/2008</c:v>
                </c:pt>
                <c:pt idx="464">
                  <c:v>9/12/2008</c:v>
                </c:pt>
                <c:pt idx="465">
                  <c:v>10/15/2012</c:v>
                </c:pt>
                <c:pt idx="466">
                  <c:v>10/16/2012</c:v>
                </c:pt>
                <c:pt idx="467">
                  <c:v>10/17/2012</c:v>
                </c:pt>
                <c:pt idx="468">
                  <c:v>10/18/2012</c:v>
                </c:pt>
                <c:pt idx="469">
                  <c:v>10/19/2012</c:v>
                </c:pt>
                <c:pt idx="470">
                  <c:v>10/22/2012</c:v>
                </c:pt>
                <c:pt idx="471">
                  <c:v>10/23/2012</c:v>
                </c:pt>
                <c:pt idx="472">
                  <c:v>10/24/2012</c:v>
                </c:pt>
                <c:pt idx="473">
                  <c:v>10/25/2012</c:v>
                </c:pt>
                <c:pt idx="474">
                  <c:v>10/26/2012</c:v>
                </c:pt>
                <c:pt idx="475">
                  <c:v>10/29/2012</c:v>
                </c:pt>
                <c:pt idx="476">
                  <c:v>10/30/2012</c:v>
                </c:pt>
                <c:pt idx="477">
                  <c:v>10/31/2012</c:v>
                </c:pt>
                <c:pt idx="478">
                  <c:v>10/01/2008</c:v>
                </c:pt>
                <c:pt idx="479">
                  <c:v>10/02/2008</c:v>
                </c:pt>
                <c:pt idx="480">
                  <c:v>10/05/2008</c:v>
                </c:pt>
                <c:pt idx="481">
                  <c:v>10/06/2008</c:v>
                </c:pt>
                <c:pt idx="482">
                  <c:v>10/07/2008</c:v>
                </c:pt>
                <c:pt idx="483">
                  <c:v>10/08/2008</c:v>
                </c:pt>
                <c:pt idx="484">
                  <c:v>10/09/2008</c:v>
                </c:pt>
                <c:pt idx="485">
                  <c:v>10/12/2008</c:v>
                </c:pt>
                <c:pt idx="486">
                  <c:v>11/13/2012</c:v>
                </c:pt>
                <c:pt idx="487">
                  <c:v>11/14/2012</c:v>
                </c:pt>
                <c:pt idx="488">
                  <c:v>11/15/2012</c:v>
                </c:pt>
                <c:pt idx="489">
                  <c:v>11/16/2012</c:v>
                </c:pt>
                <c:pt idx="490">
                  <c:v>11/19/2012</c:v>
                </c:pt>
                <c:pt idx="491">
                  <c:v>11/20/2012</c:v>
                </c:pt>
                <c:pt idx="492">
                  <c:v>11/21/2012</c:v>
                </c:pt>
                <c:pt idx="493">
                  <c:v>11/22/2012</c:v>
                </c:pt>
                <c:pt idx="494">
                  <c:v>11/23/2012</c:v>
                </c:pt>
                <c:pt idx="495">
                  <c:v>11/26/2012</c:v>
                </c:pt>
                <c:pt idx="496">
                  <c:v>11/27/2012</c:v>
                </c:pt>
                <c:pt idx="497">
                  <c:v>11/28/2012</c:v>
                </c:pt>
                <c:pt idx="498">
                  <c:v>11/29/2012</c:v>
                </c:pt>
                <c:pt idx="499">
                  <c:v>11/30/2012</c:v>
                </c:pt>
                <c:pt idx="500">
                  <c:v>11/03/2008</c:v>
                </c:pt>
                <c:pt idx="501">
                  <c:v>11/04/2008</c:v>
                </c:pt>
                <c:pt idx="502">
                  <c:v>11/05/2008</c:v>
                </c:pt>
                <c:pt idx="503">
                  <c:v>11/06/2008</c:v>
                </c:pt>
                <c:pt idx="504">
                  <c:v>11/07/2008</c:v>
                </c:pt>
                <c:pt idx="505">
                  <c:v>11/10/2008</c:v>
                </c:pt>
                <c:pt idx="506">
                  <c:v>11/11/2008</c:v>
                </c:pt>
                <c:pt idx="507">
                  <c:v>11/12/2008</c:v>
                </c:pt>
                <c:pt idx="508">
                  <c:v>12/13/2012</c:v>
                </c:pt>
                <c:pt idx="509">
                  <c:v>12/14/2012</c:v>
                </c:pt>
                <c:pt idx="510">
                  <c:v>12/17/2012</c:v>
                </c:pt>
                <c:pt idx="511">
                  <c:v>12/18/2012</c:v>
                </c:pt>
                <c:pt idx="512">
                  <c:v>12/19/2012</c:v>
                </c:pt>
                <c:pt idx="513">
                  <c:v>12/20/2012</c:v>
                </c:pt>
                <c:pt idx="514">
                  <c:v>12/21/2012</c:v>
                </c:pt>
                <c:pt idx="515">
                  <c:v>12/24/2012</c:v>
                </c:pt>
                <c:pt idx="516">
                  <c:v>12/25/2012</c:v>
                </c:pt>
                <c:pt idx="517">
                  <c:v>12/26/2012</c:v>
                </c:pt>
                <c:pt idx="518">
                  <c:v>12/27/2012</c:v>
                </c:pt>
                <c:pt idx="519">
                  <c:v>12/28/2012</c:v>
                </c:pt>
                <c:pt idx="520">
                  <c:v>12/31/2012</c:v>
                </c:pt>
                <c:pt idx="521">
                  <c:v>31/12/2008</c:v>
                </c:pt>
                <c:pt idx="522">
                  <c:v>31/01/2009</c:v>
                </c:pt>
                <c:pt idx="523">
                  <c:v>28/02/2009</c:v>
                </c:pt>
                <c:pt idx="524">
                  <c:v>31/03/2009</c:v>
                </c:pt>
                <c:pt idx="525">
                  <c:v>30/06/2009</c:v>
                </c:pt>
                <c:pt idx="526">
                  <c:v>31/07/2009</c:v>
                </c:pt>
                <c:pt idx="527">
                  <c:v>31/08/2009</c:v>
                </c:pt>
                <c:pt idx="528">
                  <c:v>30/09/2009</c:v>
                </c:pt>
                <c:pt idx="529">
                  <c:v>31/10/2009</c:v>
                </c:pt>
                <c:pt idx="530">
                  <c:v>1/14/2013</c:v>
                </c:pt>
                <c:pt idx="531">
                  <c:v>1/15/2013</c:v>
                </c:pt>
                <c:pt idx="532">
                  <c:v>1/16/2013</c:v>
                </c:pt>
                <c:pt idx="533">
                  <c:v>1/17/2013</c:v>
                </c:pt>
                <c:pt idx="534">
                  <c:v>1/18/2013</c:v>
                </c:pt>
                <c:pt idx="535">
                  <c:v>1/21/2013</c:v>
                </c:pt>
                <c:pt idx="536">
                  <c:v>1/22/2013</c:v>
                </c:pt>
                <c:pt idx="537">
                  <c:v>1/23/2013</c:v>
                </c:pt>
                <c:pt idx="538">
                  <c:v>1/24/2013</c:v>
                </c:pt>
                <c:pt idx="539">
                  <c:v>1/25/2013</c:v>
                </c:pt>
                <c:pt idx="540">
                  <c:v>1/28/2013</c:v>
                </c:pt>
                <c:pt idx="541">
                  <c:v>1/29/2013</c:v>
                </c:pt>
                <c:pt idx="542">
                  <c:v>1/30/2013</c:v>
                </c:pt>
                <c:pt idx="543">
                  <c:v>1/31/2013</c:v>
                </c:pt>
                <c:pt idx="544">
                  <c:v>1/01/2009</c:v>
                </c:pt>
                <c:pt idx="545">
                  <c:v>1/04/2009</c:v>
                </c:pt>
                <c:pt idx="546">
                  <c:v>1/05/2009</c:v>
                </c:pt>
                <c:pt idx="547">
                  <c:v>1/06/2009</c:v>
                </c:pt>
                <c:pt idx="548">
                  <c:v>1/07/2009</c:v>
                </c:pt>
                <c:pt idx="549">
                  <c:v>1/08/2009</c:v>
                </c:pt>
                <c:pt idx="550">
                  <c:v>1/11/2009</c:v>
                </c:pt>
                <c:pt idx="551">
                  <c:v>1/12/2009</c:v>
                </c:pt>
                <c:pt idx="552">
                  <c:v>2/13/2013</c:v>
                </c:pt>
                <c:pt idx="553">
                  <c:v>2/14/2013</c:v>
                </c:pt>
                <c:pt idx="554">
                  <c:v>2/15/2013</c:v>
                </c:pt>
                <c:pt idx="555">
                  <c:v>2/18/2013</c:v>
                </c:pt>
                <c:pt idx="556">
                  <c:v>2/19/2013</c:v>
                </c:pt>
                <c:pt idx="557">
                  <c:v>2/20/2013</c:v>
                </c:pt>
                <c:pt idx="558">
                  <c:v>2/21/2013</c:v>
                </c:pt>
                <c:pt idx="559">
                  <c:v>2/22/2013</c:v>
                </c:pt>
                <c:pt idx="560">
                  <c:v>2/25/2013</c:v>
                </c:pt>
                <c:pt idx="561">
                  <c:v>2/26/2013</c:v>
                </c:pt>
                <c:pt idx="562">
                  <c:v>2/27/2013</c:v>
                </c:pt>
                <c:pt idx="563">
                  <c:v>2/28/2013</c:v>
                </c:pt>
                <c:pt idx="564">
                  <c:v>2/01/2009</c:v>
                </c:pt>
                <c:pt idx="565">
                  <c:v>2/04/2009</c:v>
                </c:pt>
                <c:pt idx="566">
                  <c:v>2/05/2009</c:v>
                </c:pt>
                <c:pt idx="567">
                  <c:v>2/06/2009</c:v>
                </c:pt>
                <c:pt idx="568">
                  <c:v>2/07/2009</c:v>
                </c:pt>
                <c:pt idx="569">
                  <c:v>2/08/2009</c:v>
                </c:pt>
                <c:pt idx="570">
                  <c:v>2/11/2009</c:v>
                </c:pt>
                <c:pt idx="571">
                  <c:v>2/12/2009</c:v>
                </c:pt>
                <c:pt idx="572">
                  <c:v>3/13/2013</c:v>
                </c:pt>
                <c:pt idx="573">
                  <c:v>3/14/2013</c:v>
                </c:pt>
                <c:pt idx="574">
                  <c:v>3/15/2013</c:v>
                </c:pt>
                <c:pt idx="575">
                  <c:v>3/18/2013</c:v>
                </c:pt>
                <c:pt idx="576">
                  <c:v>3/19/2013</c:v>
                </c:pt>
                <c:pt idx="577">
                  <c:v>3/20/2013</c:v>
                </c:pt>
                <c:pt idx="578">
                  <c:v>3/21/2013</c:v>
                </c:pt>
                <c:pt idx="579">
                  <c:v>3/22/2013</c:v>
                </c:pt>
                <c:pt idx="580">
                  <c:v>3/25/2013</c:v>
                </c:pt>
                <c:pt idx="581">
                  <c:v>3/26/2013</c:v>
                </c:pt>
                <c:pt idx="582">
                  <c:v>3/27/2013</c:v>
                </c:pt>
                <c:pt idx="583">
                  <c:v>3/28/2013</c:v>
                </c:pt>
                <c:pt idx="584">
                  <c:v>3/29/2013</c:v>
                </c:pt>
                <c:pt idx="585">
                  <c:v>3/01/2009</c:v>
                </c:pt>
                <c:pt idx="586">
                  <c:v>3/02/2009</c:v>
                </c:pt>
                <c:pt idx="587">
                  <c:v>3/03/2009</c:v>
                </c:pt>
                <c:pt idx="588">
                  <c:v>3/04/2009</c:v>
                </c:pt>
                <c:pt idx="589">
                  <c:v>3/05/2009</c:v>
                </c:pt>
                <c:pt idx="590">
                  <c:v>3/08/2009</c:v>
                </c:pt>
                <c:pt idx="591">
                  <c:v>3/09/2009</c:v>
                </c:pt>
                <c:pt idx="592">
                  <c:v>3/10/2009</c:v>
                </c:pt>
                <c:pt idx="593">
                  <c:v>3/11/2009</c:v>
                </c:pt>
                <c:pt idx="594">
                  <c:v>3/12/2009</c:v>
                </c:pt>
                <c:pt idx="595">
                  <c:v>4/15/2013</c:v>
                </c:pt>
                <c:pt idx="596">
                  <c:v>4/16/2013</c:v>
                </c:pt>
                <c:pt idx="597">
                  <c:v>4/17/2013</c:v>
                </c:pt>
                <c:pt idx="598">
                  <c:v>4/18/2013</c:v>
                </c:pt>
                <c:pt idx="599">
                  <c:v>4/19/2013</c:v>
                </c:pt>
                <c:pt idx="600">
                  <c:v>4/22/2013</c:v>
                </c:pt>
                <c:pt idx="601">
                  <c:v>4/23/2013</c:v>
                </c:pt>
                <c:pt idx="602">
                  <c:v>4/24/2013</c:v>
                </c:pt>
                <c:pt idx="603">
                  <c:v>4/25/2013</c:v>
                </c:pt>
                <c:pt idx="604">
                  <c:v>4/26/2013</c:v>
                </c:pt>
                <c:pt idx="605">
                  <c:v>4/29/2013</c:v>
                </c:pt>
                <c:pt idx="606">
                  <c:v>4/30/2013</c:v>
                </c:pt>
                <c:pt idx="607">
                  <c:v>4/01/2009</c:v>
                </c:pt>
                <c:pt idx="608">
                  <c:v>4/02/2009</c:v>
                </c:pt>
                <c:pt idx="609">
                  <c:v>4/03/2009</c:v>
                </c:pt>
                <c:pt idx="610">
                  <c:v>4/06/2009</c:v>
                </c:pt>
                <c:pt idx="611">
                  <c:v>4/07/2009</c:v>
                </c:pt>
                <c:pt idx="612">
                  <c:v>4/08/2009</c:v>
                </c:pt>
                <c:pt idx="613">
                  <c:v>4/09/2009</c:v>
                </c:pt>
                <c:pt idx="614">
                  <c:v>4/10/2009</c:v>
                </c:pt>
                <c:pt idx="615">
                  <c:v>5/13/2013</c:v>
                </c:pt>
                <c:pt idx="616">
                  <c:v>5/14/2013</c:v>
                </c:pt>
                <c:pt idx="617">
                  <c:v>5/15/2013</c:v>
                </c:pt>
                <c:pt idx="618">
                  <c:v>5/16/2013</c:v>
                </c:pt>
                <c:pt idx="619">
                  <c:v>5/17/2013</c:v>
                </c:pt>
                <c:pt idx="620">
                  <c:v>5/20/2013</c:v>
                </c:pt>
                <c:pt idx="621">
                  <c:v>5/21/2013</c:v>
                </c:pt>
                <c:pt idx="622">
                  <c:v>5/22/2013</c:v>
                </c:pt>
                <c:pt idx="623">
                  <c:v>5/23/2013</c:v>
                </c:pt>
                <c:pt idx="624">
                  <c:v>5/24/2013</c:v>
                </c:pt>
                <c:pt idx="625">
                  <c:v>5/27/2013</c:v>
                </c:pt>
                <c:pt idx="626">
                  <c:v>5/28/2013</c:v>
                </c:pt>
                <c:pt idx="627">
                  <c:v>5/29/2013</c:v>
                </c:pt>
                <c:pt idx="628">
                  <c:v>5/30/2013</c:v>
                </c:pt>
                <c:pt idx="629">
                  <c:v>5/31/2013</c:v>
                </c:pt>
                <c:pt idx="630">
                  <c:v>5/03/2009</c:v>
                </c:pt>
                <c:pt idx="631">
                  <c:v>5/04/2009</c:v>
                </c:pt>
                <c:pt idx="632">
                  <c:v>5/05/2009</c:v>
                </c:pt>
                <c:pt idx="633">
                  <c:v>5/06/2009</c:v>
                </c:pt>
                <c:pt idx="634">
                  <c:v>5/07/2009</c:v>
                </c:pt>
                <c:pt idx="635">
                  <c:v>5/10/2009</c:v>
                </c:pt>
                <c:pt idx="636">
                  <c:v>5/11/2009</c:v>
                </c:pt>
                <c:pt idx="637">
                  <c:v>5/12/2009</c:v>
                </c:pt>
                <c:pt idx="638">
                  <c:v>6/13/2013</c:v>
                </c:pt>
                <c:pt idx="639">
                  <c:v>6/14/2013</c:v>
                </c:pt>
                <c:pt idx="640">
                  <c:v>6/17/2013</c:v>
                </c:pt>
                <c:pt idx="641">
                  <c:v>6/18/2013</c:v>
                </c:pt>
                <c:pt idx="642">
                  <c:v>6/19/2013</c:v>
                </c:pt>
                <c:pt idx="643">
                  <c:v>6/20/2013</c:v>
                </c:pt>
                <c:pt idx="644">
                  <c:v>6/21/2013</c:v>
                </c:pt>
                <c:pt idx="645">
                  <c:v>6/24/2013</c:v>
                </c:pt>
                <c:pt idx="646">
                  <c:v>6/25/2013</c:v>
                </c:pt>
                <c:pt idx="647">
                  <c:v>6/26/2013</c:v>
                </c:pt>
                <c:pt idx="648">
                  <c:v>6/27/2013</c:v>
                </c:pt>
                <c:pt idx="649">
                  <c:v>6/28/2013</c:v>
                </c:pt>
                <c:pt idx="650">
                  <c:v>6/01/2009</c:v>
                </c:pt>
                <c:pt idx="651">
                  <c:v>6/02/2009</c:v>
                </c:pt>
                <c:pt idx="652">
                  <c:v>6/03/2009</c:v>
                </c:pt>
                <c:pt idx="653">
                  <c:v>6/04/2009</c:v>
                </c:pt>
                <c:pt idx="654">
                  <c:v>6/05/2009</c:v>
                </c:pt>
                <c:pt idx="655">
                  <c:v>6/08/2009</c:v>
                </c:pt>
                <c:pt idx="656">
                  <c:v>6/09/2009</c:v>
                </c:pt>
                <c:pt idx="657">
                  <c:v>6/10/2009</c:v>
                </c:pt>
                <c:pt idx="658">
                  <c:v>6/11/2009</c:v>
                </c:pt>
                <c:pt idx="659">
                  <c:v>6/12/2009</c:v>
                </c:pt>
                <c:pt idx="660">
                  <c:v>7/15/2013</c:v>
                </c:pt>
                <c:pt idx="661">
                  <c:v>7/16/2013</c:v>
                </c:pt>
                <c:pt idx="662">
                  <c:v>7/17/2013</c:v>
                </c:pt>
                <c:pt idx="663">
                  <c:v>7/18/2013</c:v>
                </c:pt>
                <c:pt idx="664">
                  <c:v>7/19/2013</c:v>
                </c:pt>
                <c:pt idx="665">
                  <c:v>7/22/2013</c:v>
                </c:pt>
                <c:pt idx="666">
                  <c:v>7/23/2013</c:v>
                </c:pt>
                <c:pt idx="667">
                  <c:v>7/24/2013</c:v>
                </c:pt>
                <c:pt idx="668">
                  <c:v>7/25/2013</c:v>
                </c:pt>
                <c:pt idx="669">
                  <c:v>7/26/2013</c:v>
                </c:pt>
                <c:pt idx="670">
                  <c:v>7/29/2013</c:v>
                </c:pt>
                <c:pt idx="671">
                  <c:v>7/30/2013</c:v>
                </c:pt>
                <c:pt idx="672">
                  <c:v>7/31/2013</c:v>
                </c:pt>
                <c:pt idx="673">
                  <c:v>7/01/2009</c:v>
                </c:pt>
                <c:pt idx="674">
                  <c:v>7/02/2009</c:v>
                </c:pt>
                <c:pt idx="675">
                  <c:v>7/05/2009</c:v>
                </c:pt>
                <c:pt idx="676">
                  <c:v>7/06/2009</c:v>
                </c:pt>
                <c:pt idx="677">
                  <c:v>7/07/2009</c:v>
                </c:pt>
                <c:pt idx="678">
                  <c:v>7/08/2009</c:v>
                </c:pt>
                <c:pt idx="679">
                  <c:v>7/09/2009</c:v>
                </c:pt>
                <c:pt idx="680">
                  <c:v>7/12/2009</c:v>
                </c:pt>
                <c:pt idx="681">
                  <c:v>8/13/2013</c:v>
                </c:pt>
                <c:pt idx="682">
                  <c:v>8/14/2013</c:v>
                </c:pt>
                <c:pt idx="683">
                  <c:v>8/15/2013</c:v>
                </c:pt>
                <c:pt idx="684">
                  <c:v>8/16/2013</c:v>
                </c:pt>
                <c:pt idx="685">
                  <c:v>8/19/2013</c:v>
                </c:pt>
                <c:pt idx="686">
                  <c:v>8/20/2013</c:v>
                </c:pt>
                <c:pt idx="687">
                  <c:v>8/21/2013</c:v>
                </c:pt>
                <c:pt idx="688">
                  <c:v>8/22/2013</c:v>
                </c:pt>
                <c:pt idx="689">
                  <c:v>8/23/2013</c:v>
                </c:pt>
                <c:pt idx="690">
                  <c:v>8/26/2013</c:v>
                </c:pt>
                <c:pt idx="691">
                  <c:v>8/27/2013</c:v>
                </c:pt>
                <c:pt idx="692">
                  <c:v>8/28/2013</c:v>
                </c:pt>
                <c:pt idx="693">
                  <c:v>8/29/2013</c:v>
                </c:pt>
                <c:pt idx="694">
                  <c:v>8/30/2013</c:v>
                </c:pt>
                <c:pt idx="695">
                  <c:v>8/02/2009</c:v>
                </c:pt>
                <c:pt idx="696">
                  <c:v>8/03/2009</c:v>
                </c:pt>
                <c:pt idx="697">
                  <c:v>8/04/2009</c:v>
                </c:pt>
                <c:pt idx="698">
                  <c:v>8/05/2009</c:v>
                </c:pt>
                <c:pt idx="699">
                  <c:v>8/06/2009</c:v>
                </c:pt>
                <c:pt idx="700">
                  <c:v>8/09/2009</c:v>
                </c:pt>
                <c:pt idx="701">
                  <c:v>8/10/2009</c:v>
                </c:pt>
                <c:pt idx="702">
                  <c:v>8/11/2009</c:v>
                </c:pt>
                <c:pt idx="703">
                  <c:v>8/12/2009</c:v>
                </c:pt>
                <c:pt idx="704">
                  <c:v>9/13/2013</c:v>
                </c:pt>
                <c:pt idx="705">
                  <c:v>9/16/2013</c:v>
                </c:pt>
                <c:pt idx="706">
                  <c:v>9/17/2013</c:v>
                </c:pt>
                <c:pt idx="707">
                  <c:v>9/18/2013</c:v>
                </c:pt>
                <c:pt idx="708">
                  <c:v>9/19/2013</c:v>
                </c:pt>
                <c:pt idx="709">
                  <c:v>9/20/2013</c:v>
                </c:pt>
                <c:pt idx="710">
                  <c:v>9/23/2013</c:v>
                </c:pt>
                <c:pt idx="711">
                  <c:v>9/24/2013</c:v>
                </c:pt>
                <c:pt idx="712">
                  <c:v>9/25/2013</c:v>
                </c:pt>
                <c:pt idx="713">
                  <c:v>9/26/2013</c:v>
                </c:pt>
                <c:pt idx="714">
                  <c:v>9/27/2013</c:v>
                </c:pt>
                <c:pt idx="715">
                  <c:v>9/30/2013</c:v>
                </c:pt>
                <c:pt idx="716">
                  <c:v>9/01/2009</c:v>
                </c:pt>
                <c:pt idx="717">
                  <c:v>9/02/2009</c:v>
                </c:pt>
                <c:pt idx="718">
                  <c:v>9/03/2009</c:v>
                </c:pt>
                <c:pt idx="719">
                  <c:v>9/04/2009</c:v>
                </c:pt>
                <c:pt idx="720">
                  <c:v>9/07/2009</c:v>
                </c:pt>
                <c:pt idx="721">
                  <c:v>9/08/2009</c:v>
                </c:pt>
                <c:pt idx="722">
                  <c:v>9/09/2009</c:v>
                </c:pt>
                <c:pt idx="723">
                  <c:v>9/10/2009</c:v>
                </c:pt>
                <c:pt idx="724">
                  <c:v>9/11/2009</c:v>
                </c:pt>
                <c:pt idx="725">
                  <c:v>10/14/2013</c:v>
                </c:pt>
                <c:pt idx="726">
                  <c:v>10/15/2013</c:v>
                </c:pt>
                <c:pt idx="727">
                  <c:v>10/16/2013</c:v>
                </c:pt>
                <c:pt idx="728">
                  <c:v>10/17/2013</c:v>
                </c:pt>
                <c:pt idx="729">
                  <c:v>10/18/2013</c:v>
                </c:pt>
                <c:pt idx="730">
                  <c:v>10/21/2013</c:v>
                </c:pt>
                <c:pt idx="731">
                  <c:v>10/22/2013</c:v>
                </c:pt>
                <c:pt idx="732">
                  <c:v>10/23/2013</c:v>
                </c:pt>
                <c:pt idx="733">
                  <c:v>10/24/2013</c:v>
                </c:pt>
                <c:pt idx="734">
                  <c:v>10/25/2013</c:v>
                </c:pt>
                <c:pt idx="735">
                  <c:v>10/28/2013</c:v>
                </c:pt>
                <c:pt idx="736">
                  <c:v>10/29/2013</c:v>
                </c:pt>
                <c:pt idx="737">
                  <c:v>10/30/2013</c:v>
                </c:pt>
                <c:pt idx="738">
                  <c:v>10/31/2013</c:v>
                </c:pt>
                <c:pt idx="739">
                  <c:v>10/01/2009</c:v>
                </c:pt>
                <c:pt idx="740">
                  <c:v>10/04/2009</c:v>
                </c:pt>
                <c:pt idx="741">
                  <c:v>10/05/2009</c:v>
                </c:pt>
                <c:pt idx="742">
                  <c:v>10/06/2009</c:v>
                </c:pt>
                <c:pt idx="743">
                  <c:v>10/07/2009</c:v>
                </c:pt>
                <c:pt idx="744">
                  <c:v>10/08/2009</c:v>
                </c:pt>
                <c:pt idx="745">
                  <c:v>10/11/2009</c:v>
                </c:pt>
                <c:pt idx="746">
                  <c:v>10/12/2009</c:v>
                </c:pt>
                <c:pt idx="747">
                  <c:v>11/13/2013</c:v>
                </c:pt>
                <c:pt idx="748">
                  <c:v>11/14/2013</c:v>
                </c:pt>
                <c:pt idx="749">
                  <c:v>11/15/2013</c:v>
                </c:pt>
                <c:pt idx="750">
                  <c:v>11/18/2013</c:v>
                </c:pt>
                <c:pt idx="751">
                  <c:v>11/19/2013</c:v>
                </c:pt>
                <c:pt idx="752">
                  <c:v>11/20/2013</c:v>
                </c:pt>
                <c:pt idx="753">
                  <c:v>11/21/2013</c:v>
                </c:pt>
                <c:pt idx="754">
                  <c:v>11/22/2013</c:v>
                </c:pt>
                <c:pt idx="755">
                  <c:v>11/25/2013</c:v>
                </c:pt>
                <c:pt idx="756">
                  <c:v>11/26/2013</c:v>
                </c:pt>
                <c:pt idx="757">
                  <c:v>11/27/2013</c:v>
                </c:pt>
                <c:pt idx="758">
                  <c:v>11/28/2013</c:v>
                </c:pt>
                <c:pt idx="759">
                  <c:v>11/29/2013</c:v>
                </c:pt>
                <c:pt idx="760">
                  <c:v>11/02/2009</c:v>
                </c:pt>
                <c:pt idx="761">
                  <c:v>11/03/2009</c:v>
                </c:pt>
                <c:pt idx="762">
                  <c:v>11/04/2009</c:v>
                </c:pt>
                <c:pt idx="763">
                  <c:v>11/05/2009</c:v>
                </c:pt>
                <c:pt idx="764">
                  <c:v>11/06/2009</c:v>
                </c:pt>
                <c:pt idx="765">
                  <c:v>11/09/2009</c:v>
                </c:pt>
                <c:pt idx="766">
                  <c:v>11/10/2009</c:v>
                </c:pt>
                <c:pt idx="767">
                  <c:v>11/11/2009</c:v>
                </c:pt>
                <c:pt idx="768">
                  <c:v>11/12/2009</c:v>
                </c:pt>
                <c:pt idx="769">
                  <c:v>12/13/2013</c:v>
                </c:pt>
                <c:pt idx="770">
                  <c:v>12/16/2013</c:v>
                </c:pt>
                <c:pt idx="771">
                  <c:v>12/17/2013</c:v>
                </c:pt>
                <c:pt idx="772">
                  <c:v>12/18/2013</c:v>
                </c:pt>
                <c:pt idx="773">
                  <c:v>12/19/2013</c:v>
                </c:pt>
                <c:pt idx="774">
                  <c:v>12/20/2013</c:v>
                </c:pt>
                <c:pt idx="775">
                  <c:v>12/23/2013</c:v>
                </c:pt>
                <c:pt idx="776">
                  <c:v>12/24/2013</c:v>
                </c:pt>
                <c:pt idx="777">
                  <c:v>12/25/2013</c:v>
                </c:pt>
                <c:pt idx="778">
                  <c:v>12/26/2013</c:v>
                </c:pt>
                <c:pt idx="779">
                  <c:v>12/27/2013</c:v>
                </c:pt>
                <c:pt idx="780">
                  <c:v>12/30/2013</c:v>
                </c:pt>
                <c:pt idx="781">
                  <c:v>12/31/2013</c:v>
                </c:pt>
                <c:pt idx="782">
                  <c:v>31/12/2009</c:v>
                </c:pt>
                <c:pt idx="783">
                  <c:v>31/01/2010</c:v>
                </c:pt>
                <c:pt idx="784">
                  <c:v>28/02/2010</c:v>
                </c:pt>
                <c:pt idx="785">
                  <c:v>31/05/2010</c:v>
                </c:pt>
                <c:pt idx="786">
                  <c:v>30/06/2010</c:v>
                </c:pt>
                <c:pt idx="787">
                  <c:v>31/07/2010</c:v>
                </c:pt>
                <c:pt idx="788">
                  <c:v>31/08/2010</c:v>
                </c:pt>
                <c:pt idx="789">
                  <c:v>30/09/2010</c:v>
                </c:pt>
                <c:pt idx="790">
                  <c:v>1/13/2014</c:v>
                </c:pt>
                <c:pt idx="791">
                  <c:v>1/14/2014</c:v>
                </c:pt>
                <c:pt idx="792">
                  <c:v>1/15/2014</c:v>
                </c:pt>
                <c:pt idx="793">
                  <c:v>1/16/2014</c:v>
                </c:pt>
                <c:pt idx="794">
                  <c:v>1/17/2014</c:v>
                </c:pt>
                <c:pt idx="795">
                  <c:v>1/20/2014</c:v>
                </c:pt>
                <c:pt idx="796">
                  <c:v>1/21/2014</c:v>
                </c:pt>
                <c:pt idx="797">
                  <c:v>1/22/2014</c:v>
                </c:pt>
                <c:pt idx="798">
                  <c:v>1/23/2014</c:v>
                </c:pt>
                <c:pt idx="799">
                  <c:v>1/24/2014</c:v>
                </c:pt>
                <c:pt idx="800">
                  <c:v>1/27/2014</c:v>
                </c:pt>
                <c:pt idx="801">
                  <c:v>1/28/2014</c:v>
                </c:pt>
                <c:pt idx="802">
                  <c:v>1/29/2014</c:v>
                </c:pt>
                <c:pt idx="803">
                  <c:v>1/30/2014</c:v>
                </c:pt>
                <c:pt idx="804">
                  <c:v>1/31/2014</c:v>
                </c:pt>
                <c:pt idx="805">
                  <c:v>1/03/2010</c:v>
                </c:pt>
                <c:pt idx="806">
                  <c:v>1/04/2010</c:v>
                </c:pt>
                <c:pt idx="807">
                  <c:v>1/05/2010</c:v>
                </c:pt>
                <c:pt idx="808">
                  <c:v>1/06/2010</c:v>
                </c:pt>
                <c:pt idx="809">
                  <c:v>1/07/2010</c:v>
                </c:pt>
                <c:pt idx="810">
                  <c:v>1/10/2010</c:v>
                </c:pt>
                <c:pt idx="811">
                  <c:v>1/11/2010</c:v>
                </c:pt>
                <c:pt idx="812">
                  <c:v>1/12/2010</c:v>
                </c:pt>
                <c:pt idx="813">
                  <c:v>2/13/2014</c:v>
                </c:pt>
                <c:pt idx="814">
                  <c:v>2/14/2014</c:v>
                </c:pt>
                <c:pt idx="815">
                  <c:v>2/17/2014</c:v>
                </c:pt>
                <c:pt idx="816">
                  <c:v>2/18/2014</c:v>
                </c:pt>
                <c:pt idx="817">
                  <c:v>2/19/2014</c:v>
                </c:pt>
                <c:pt idx="818">
                  <c:v>2/20/2014</c:v>
                </c:pt>
                <c:pt idx="819">
                  <c:v>2/21/2014</c:v>
                </c:pt>
                <c:pt idx="820">
                  <c:v>2/24/2014</c:v>
                </c:pt>
                <c:pt idx="821">
                  <c:v>2/25/2014</c:v>
                </c:pt>
                <c:pt idx="822">
                  <c:v>2/26/2014</c:v>
                </c:pt>
                <c:pt idx="823">
                  <c:v>2/27/2014</c:v>
                </c:pt>
                <c:pt idx="824">
                  <c:v>2/28/2014</c:v>
                </c:pt>
                <c:pt idx="825">
                  <c:v>2/03/2010</c:v>
                </c:pt>
                <c:pt idx="826">
                  <c:v>2/04/2010</c:v>
                </c:pt>
                <c:pt idx="827">
                  <c:v>2/05/2010</c:v>
                </c:pt>
                <c:pt idx="828">
                  <c:v>2/06/2010</c:v>
                </c:pt>
                <c:pt idx="829">
                  <c:v>2/07/2010</c:v>
                </c:pt>
                <c:pt idx="830">
                  <c:v>2/10/2010</c:v>
                </c:pt>
                <c:pt idx="831">
                  <c:v>2/11/2010</c:v>
                </c:pt>
                <c:pt idx="832">
                  <c:v>2/12/2010</c:v>
                </c:pt>
                <c:pt idx="833">
                  <c:v>3/13/2014</c:v>
                </c:pt>
                <c:pt idx="834">
                  <c:v>3/14/2014</c:v>
                </c:pt>
                <c:pt idx="835">
                  <c:v>3/17/2014</c:v>
                </c:pt>
                <c:pt idx="836">
                  <c:v>3/18/2014</c:v>
                </c:pt>
                <c:pt idx="837">
                  <c:v>3/19/2014</c:v>
                </c:pt>
                <c:pt idx="838">
                  <c:v>3/20/2014</c:v>
                </c:pt>
                <c:pt idx="839">
                  <c:v>3/21/2014</c:v>
                </c:pt>
                <c:pt idx="840">
                  <c:v>3/24/2014</c:v>
                </c:pt>
                <c:pt idx="841">
                  <c:v>3/25/2014</c:v>
                </c:pt>
                <c:pt idx="842">
                  <c:v>3/26/2014</c:v>
                </c:pt>
                <c:pt idx="843">
                  <c:v>3/27/2014</c:v>
                </c:pt>
                <c:pt idx="844">
                  <c:v>3/28/2014</c:v>
                </c:pt>
                <c:pt idx="845">
                  <c:v>3/31/2014</c:v>
                </c:pt>
                <c:pt idx="846">
                  <c:v>3/01/2010</c:v>
                </c:pt>
                <c:pt idx="847">
                  <c:v>3/02/2010</c:v>
                </c:pt>
                <c:pt idx="848">
                  <c:v>3/03/2010</c:v>
                </c:pt>
                <c:pt idx="849">
                  <c:v>3/04/2010</c:v>
                </c:pt>
                <c:pt idx="850">
                  <c:v>3/07/2010</c:v>
                </c:pt>
                <c:pt idx="851">
                  <c:v>3/08/2010</c:v>
                </c:pt>
                <c:pt idx="852">
                  <c:v>3/09/2010</c:v>
                </c:pt>
                <c:pt idx="853">
                  <c:v>3/10/2010</c:v>
                </c:pt>
                <c:pt idx="854">
                  <c:v>3/11/2010</c:v>
                </c:pt>
                <c:pt idx="855">
                  <c:v>4/14/2014</c:v>
                </c:pt>
                <c:pt idx="856">
                  <c:v>4/15/2014</c:v>
                </c:pt>
                <c:pt idx="857">
                  <c:v>4/16/2014</c:v>
                </c:pt>
                <c:pt idx="858">
                  <c:v>4/17/2014</c:v>
                </c:pt>
                <c:pt idx="859">
                  <c:v>4/18/2014</c:v>
                </c:pt>
                <c:pt idx="860">
                  <c:v>4/21/2014</c:v>
                </c:pt>
                <c:pt idx="861">
                  <c:v>4/22/2014</c:v>
                </c:pt>
                <c:pt idx="862">
                  <c:v>4/23/2014</c:v>
                </c:pt>
                <c:pt idx="863">
                  <c:v>4/24/2014</c:v>
                </c:pt>
                <c:pt idx="864">
                  <c:v>4/25/2014</c:v>
                </c:pt>
                <c:pt idx="865">
                  <c:v>4/28/2014</c:v>
                </c:pt>
                <c:pt idx="866">
                  <c:v>4/29/2014</c:v>
                </c:pt>
                <c:pt idx="867">
                  <c:v>4/30/2014</c:v>
                </c:pt>
                <c:pt idx="868">
                  <c:v>4/01/2010</c:v>
                </c:pt>
                <c:pt idx="869">
                  <c:v>4/02/2010</c:v>
                </c:pt>
                <c:pt idx="870">
                  <c:v>4/05/2010</c:v>
                </c:pt>
                <c:pt idx="871">
                  <c:v>4/06/2010</c:v>
                </c:pt>
                <c:pt idx="872">
                  <c:v>4/07/2010</c:v>
                </c:pt>
                <c:pt idx="873">
                  <c:v>4/08/2010</c:v>
                </c:pt>
                <c:pt idx="874">
                  <c:v>4/09/2010</c:v>
                </c:pt>
                <c:pt idx="875">
                  <c:v>4/12/2010</c:v>
                </c:pt>
                <c:pt idx="876">
                  <c:v>5/13/2014</c:v>
                </c:pt>
                <c:pt idx="877">
                  <c:v>5/14/2014</c:v>
                </c:pt>
                <c:pt idx="878">
                  <c:v>5/15/2014</c:v>
                </c:pt>
                <c:pt idx="879">
                  <c:v>5/16/2014</c:v>
                </c:pt>
                <c:pt idx="880">
                  <c:v>5/19/2014</c:v>
                </c:pt>
                <c:pt idx="881">
                  <c:v>5/20/2014</c:v>
                </c:pt>
                <c:pt idx="882">
                  <c:v>5/21/2014</c:v>
                </c:pt>
                <c:pt idx="883">
                  <c:v>5/22/2014</c:v>
                </c:pt>
                <c:pt idx="884">
                  <c:v>5/23/2014</c:v>
                </c:pt>
                <c:pt idx="885">
                  <c:v>5/26/2014</c:v>
                </c:pt>
                <c:pt idx="886">
                  <c:v>5/27/2014</c:v>
                </c:pt>
                <c:pt idx="887">
                  <c:v>5/28/2014</c:v>
                </c:pt>
                <c:pt idx="888">
                  <c:v>5/29/2014</c:v>
                </c:pt>
                <c:pt idx="889">
                  <c:v>5/30/2014</c:v>
                </c:pt>
                <c:pt idx="890">
                  <c:v>5/02/2010</c:v>
                </c:pt>
                <c:pt idx="891">
                  <c:v>5/03/2010</c:v>
                </c:pt>
                <c:pt idx="892">
                  <c:v>5/04/2010</c:v>
                </c:pt>
                <c:pt idx="893">
                  <c:v>5/05/2010</c:v>
                </c:pt>
                <c:pt idx="894">
                  <c:v>5/06/2010</c:v>
                </c:pt>
                <c:pt idx="895">
                  <c:v>5/09/2010</c:v>
                </c:pt>
                <c:pt idx="896">
                  <c:v>5/10/2010</c:v>
                </c:pt>
                <c:pt idx="897">
                  <c:v>5/11/2010</c:v>
                </c:pt>
                <c:pt idx="898">
                  <c:v>5/12/2010</c:v>
                </c:pt>
                <c:pt idx="899">
                  <c:v>6/13/2014</c:v>
                </c:pt>
                <c:pt idx="900">
                  <c:v>6/16/2014</c:v>
                </c:pt>
                <c:pt idx="901">
                  <c:v>6/17/2014</c:v>
                </c:pt>
                <c:pt idx="902">
                  <c:v>6/18/2014</c:v>
                </c:pt>
                <c:pt idx="903">
                  <c:v>6/19/2014</c:v>
                </c:pt>
                <c:pt idx="904">
                  <c:v>6/20/2014</c:v>
                </c:pt>
                <c:pt idx="905">
                  <c:v>6/23/2014</c:v>
                </c:pt>
                <c:pt idx="906">
                  <c:v>6/24/2014</c:v>
                </c:pt>
                <c:pt idx="907">
                  <c:v>6/25/2014</c:v>
                </c:pt>
                <c:pt idx="908">
                  <c:v>6/26/2014</c:v>
                </c:pt>
                <c:pt idx="909">
                  <c:v>6/27/2014</c:v>
                </c:pt>
                <c:pt idx="910">
                  <c:v>6/30/2014</c:v>
                </c:pt>
                <c:pt idx="911">
                  <c:v>6/01/2010</c:v>
                </c:pt>
                <c:pt idx="912">
                  <c:v>6/02/2010</c:v>
                </c:pt>
                <c:pt idx="913">
                  <c:v>6/03/2010</c:v>
                </c:pt>
                <c:pt idx="914">
                  <c:v>6/04/2010</c:v>
                </c:pt>
                <c:pt idx="915">
                  <c:v>6/07/2010</c:v>
                </c:pt>
                <c:pt idx="916">
                  <c:v>6/08/2010</c:v>
                </c:pt>
                <c:pt idx="917">
                  <c:v>6/09/2010</c:v>
                </c:pt>
                <c:pt idx="918">
                  <c:v>6/10/2010</c:v>
                </c:pt>
                <c:pt idx="919">
                  <c:v>6/11/2010</c:v>
                </c:pt>
                <c:pt idx="920">
                  <c:v>7/14/2014</c:v>
                </c:pt>
                <c:pt idx="921">
                  <c:v>7/15/2014</c:v>
                </c:pt>
                <c:pt idx="922">
                  <c:v>7/16/2014</c:v>
                </c:pt>
                <c:pt idx="923">
                  <c:v>7/17/2014</c:v>
                </c:pt>
                <c:pt idx="924">
                  <c:v>7/18/2014</c:v>
                </c:pt>
                <c:pt idx="925">
                  <c:v>7/21/2014</c:v>
                </c:pt>
                <c:pt idx="926">
                  <c:v>7/22/2014</c:v>
                </c:pt>
                <c:pt idx="927">
                  <c:v>7/23/2014</c:v>
                </c:pt>
                <c:pt idx="928">
                  <c:v>7/24/2014</c:v>
                </c:pt>
                <c:pt idx="929">
                  <c:v>7/25/2014</c:v>
                </c:pt>
                <c:pt idx="930">
                  <c:v>7/28/2014</c:v>
                </c:pt>
                <c:pt idx="931">
                  <c:v>7/29/2014</c:v>
                </c:pt>
                <c:pt idx="932">
                  <c:v>7/30/2014</c:v>
                </c:pt>
                <c:pt idx="933">
                  <c:v>7/31/2014</c:v>
                </c:pt>
                <c:pt idx="934">
                  <c:v>7/01/2010</c:v>
                </c:pt>
                <c:pt idx="935">
                  <c:v>7/04/2010</c:v>
                </c:pt>
                <c:pt idx="936">
                  <c:v>7/05/2010</c:v>
                </c:pt>
                <c:pt idx="937">
                  <c:v>7/06/2010</c:v>
                </c:pt>
                <c:pt idx="938">
                  <c:v>7/07/2010</c:v>
                </c:pt>
                <c:pt idx="939">
                  <c:v>7/08/2010</c:v>
                </c:pt>
                <c:pt idx="940">
                  <c:v>7/11/2010</c:v>
                </c:pt>
                <c:pt idx="941">
                  <c:v>7/12/2010</c:v>
                </c:pt>
                <c:pt idx="942">
                  <c:v>8/13/2014</c:v>
                </c:pt>
                <c:pt idx="943">
                  <c:v>8/14/2014</c:v>
                </c:pt>
                <c:pt idx="944">
                  <c:v>8/15/2014</c:v>
                </c:pt>
                <c:pt idx="945">
                  <c:v>8/18/2014</c:v>
                </c:pt>
                <c:pt idx="946">
                  <c:v>8/19/2014</c:v>
                </c:pt>
                <c:pt idx="947">
                  <c:v>8/20/2014</c:v>
                </c:pt>
                <c:pt idx="948">
                  <c:v>8/21/2014</c:v>
                </c:pt>
                <c:pt idx="949">
                  <c:v>8/22/2014</c:v>
                </c:pt>
                <c:pt idx="950">
                  <c:v>8/25/2014</c:v>
                </c:pt>
                <c:pt idx="951">
                  <c:v>8/26/2014</c:v>
                </c:pt>
                <c:pt idx="952">
                  <c:v>8/27/2014</c:v>
                </c:pt>
                <c:pt idx="953">
                  <c:v>8/28/2014</c:v>
                </c:pt>
                <c:pt idx="954">
                  <c:v>8/29/2014</c:v>
                </c:pt>
                <c:pt idx="955">
                  <c:v>8/01/2010</c:v>
                </c:pt>
                <c:pt idx="956">
                  <c:v>8/02/2010</c:v>
                </c:pt>
                <c:pt idx="957">
                  <c:v>8/03/2010</c:v>
                </c:pt>
                <c:pt idx="958">
                  <c:v>8/04/2010</c:v>
                </c:pt>
                <c:pt idx="959">
                  <c:v>8/05/2010</c:v>
                </c:pt>
                <c:pt idx="960">
                  <c:v>8/08/2010</c:v>
                </c:pt>
                <c:pt idx="961">
                  <c:v>8/09/2010</c:v>
                </c:pt>
                <c:pt idx="962">
                  <c:v>8/10/2010</c:v>
                </c:pt>
                <c:pt idx="963">
                  <c:v>8/11/2010</c:v>
                </c:pt>
                <c:pt idx="964">
                  <c:v>8/12/2010</c:v>
                </c:pt>
                <c:pt idx="965">
                  <c:v>9/15/2014</c:v>
                </c:pt>
                <c:pt idx="966">
                  <c:v>9/16/2014</c:v>
                </c:pt>
                <c:pt idx="967">
                  <c:v>9/17/2014</c:v>
                </c:pt>
                <c:pt idx="968">
                  <c:v>9/18/2014</c:v>
                </c:pt>
                <c:pt idx="969">
                  <c:v>9/19/2014</c:v>
                </c:pt>
                <c:pt idx="970">
                  <c:v>9/22/2014</c:v>
                </c:pt>
                <c:pt idx="971">
                  <c:v>9/23/2014</c:v>
                </c:pt>
                <c:pt idx="972">
                  <c:v>9/24/2014</c:v>
                </c:pt>
                <c:pt idx="973">
                  <c:v>9/25/2014</c:v>
                </c:pt>
                <c:pt idx="974">
                  <c:v>9/26/2014</c:v>
                </c:pt>
                <c:pt idx="975">
                  <c:v>9/29/2014</c:v>
                </c:pt>
                <c:pt idx="976">
                  <c:v>9/30/2014</c:v>
                </c:pt>
                <c:pt idx="977">
                  <c:v>9/01/2010</c:v>
                </c:pt>
                <c:pt idx="978">
                  <c:v>9/02/2010</c:v>
                </c:pt>
                <c:pt idx="979">
                  <c:v>9/03/2010</c:v>
                </c:pt>
                <c:pt idx="980">
                  <c:v>9/06/2010</c:v>
                </c:pt>
                <c:pt idx="981">
                  <c:v>9/07/2010</c:v>
                </c:pt>
                <c:pt idx="982">
                  <c:v>9/08/2010</c:v>
                </c:pt>
                <c:pt idx="983">
                  <c:v>9/09/2010</c:v>
                </c:pt>
                <c:pt idx="984">
                  <c:v>9/10/2010</c:v>
                </c:pt>
                <c:pt idx="985">
                  <c:v>10/13/2014</c:v>
                </c:pt>
                <c:pt idx="986">
                  <c:v>10/14/2014</c:v>
                </c:pt>
                <c:pt idx="987">
                  <c:v>10/15/2014</c:v>
                </c:pt>
                <c:pt idx="988">
                  <c:v>10/16/2014</c:v>
                </c:pt>
                <c:pt idx="989">
                  <c:v>10/17/2014</c:v>
                </c:pt>
                <c:pt idx="990">
                  <c:v>10/20/2014</c:v>
                </c:pt>
                <c:pt idx="991">
                  <c:v>10/21/2014</c:v>
                </c:pt>
                <c:pt idx="992">
                  <c:v>10/22/2014</c:v>
                </c:pt>
                <c:pt idx="993">
                  <c:v>10/23/2014</c:v>
                </c:pt>
                <c:pt idx="994">
                  <c:v>10/24/2014</c:v>
                </c:pt>
                <c:pt idx="995">
                  <c:v>10/27/2014</c:v>
                </c:pt>
                <c:pt idx="996">
                  <c:v>10/28/2014</c:v>
                </c:pt>
                <c:pt idx="997">
                  <c:v>10/29/2014</c:v>
                </c:pt>
                <c:pt idx="998">
                  <c:v>10/30/2014</c:v>
                </c:pt>
                <c:pt idx="999">
                  <c:v>10/31/2014</c:v>
                </c:pt>
                <c:pt idx="1000">
                  <c:v>10/03/2010</c:v>
                </c:pt>
                <c:pt idx="1001">
                  <c:v>10/04/2010</c:v>
                </c:pt>
                <c:pt idx="1002">
                  <c:v>10/05/2010</c:v>
                </c:pt>
                <c:pt idx="1003">
                  <c:v>10/06/2010</c:v>
                </c:pt>
                <c:pt idx="1004">
                  <c:v>10/07/2010</c:v>
                </c:pt>
                <c:pt idx="1005">
                  <c:v>10/10/2010</c:v>
                </c:pt>
                <c:pt idx="1006">
                  <c:v>10/11/2010</c:v>
                </c:pt>
                <c:pt idx="1007">
                  <c:v>10/12/2010</c:v>
                </c:pt>
                <c:pt idx="1008">
                  <c:v>11/13/2014</c:v>
                </c:pt>
                <c:pt idx="1009">
                  <c:v>11/14/2014</c:v>
                </c:pt>
                <c:pt idx="1010">
                  <c:v>11/17/2014</c:v>
                </c:pt>
                <c:pt idx="1011">
                  <c:v>11/18/2014</c:v>
                </c:pt>
                <c:pt idx="1012">
                  <c:v>11/19/2014</c:v>
                </c:pt>
                <c:pt idx="1013">
                  <c:v>11/20/2014</c:v>
                </c:pt>
                <c:pt idx="1014">
                  <c:v>11/21/2014</c:v>
                </c:pt>
                <c:pt idx="1015">
                  <c:v>11/24/2014</c:v>
                </c:pt>
                <c:pt idx="1016">
                  <c:v>11/25/2014</c:v>
                </c:pt>
                <c:pt idx="1017">
                  <c:v>11/26/2014</c:v>
                </c:pt>
                <c:pt idx="1018">
                  <c:v>11/27/2014</c:v>
                </c:pt>
                <c:pt idx="1019">
                  <c:v>11/28/2014</c:v>
                </c:pt>
                <c:pt idx="1020">
                  <c:v>11/01/2010</c:v>
                </c:pt>
                <c:pt idx="1021">
                  <c:v>11/02/2010</c:v>
                </c:pt>
                <c:pt idx="1022">
                  <c:v>11/03/2010</c:v>
                </c:pt>
                <c:pt idx="1023">
                  <c:v>11/04/2010</c:v>
                </c:pt>
                <c:pt idx="1024">
                  <c:v>11/05/2010</c:v>
                </c:pt>
                <c:pt idx="1025">
                  <c:v>11/08/2010</c:v>
                </c:pt>
                <c:pt idx="1026">
                  <c:v>11/09/2010</c:v>
                </c:pt>
                <c:pt idx="1027">
                  <c:v>11/10/2010</c:v>
                </c:pt>
                <c:pt idx="1028">
                  <c:v>11/11/2010</c:v>
                </c:pt>
                <c:pt idx="1029">
                  <c:v>11/12/2010</c:v>
                </c:pt>
                <c:pt idx="1030">
                  <c:v>12/15/2014</c:v>
                </c:pt>
                <c:pt idx="1031">
                  <c:v>12/16/2014</c:v>
                </c:pt>
                <c:pt idx="1032">
                  <c:v>12/17/2014</c:v>
                </c:pt>
                <c:pt idx="1033">
                  <c:v>12/18/2014</c:v>
                </c:pt>
                <c:pt idx="1034">
                  <c:v>12/19/2014</c:v>
                </c:pt>
                <c:pt idx="1035">
                  <c:v>12/22/2014</c:v>
                </c:pt>
                <c:pt idx="1036">
                  <c:v>12/23/2014</c:v>
                </c:pt>
                <c:pt idx="1037">
                  <c:v>12/24/2014</c:v>
                </c:pt>
                <c:pt idx="1038">
                  <c:v>12/25/2014</c:v>
                </c:pt>
                <c:pt idx="1039">
                  <c:v>12/26/2014</c:v>
                </c:pt>
                <c:pt idx="1040">
                  <c:v>12/29/2014</c:v>
                </c:pt>
                <c:pt idx="1041">
                  <c:v>12/30/2014</c:v>
                </c:pt>
                <c:pt idx="1042">
                  <c:v>12/31/2014</c:v>
                </c:pt>
                <c:pt idx="1043">
                  <c:v>31/12/2010</c:v>
                </c:pt>
                <c:pt idx="1044">
                  <c:v>31/01/2011</c:v>
                </c:pt>
                <c:pt idx="1045">
                  <c:v>30/04/2011</c:v>
                </c:pt>
                <c:pt idx="1046">
                  <c:v>31/05/2011</c:v>
                </c:pt>
                <c:pt idx="1047">
                  <c:v>30/06/2011</c:v>
                </c:pt>
                <c:pt idx="1048">
                  <c:v>31/07/2011</c:v>
                </c:pt>
                <c:pt idx="1049">
                  <c:v>31/08/2011</c:v>
                </c:pt>
                <c:pt idx="1050">
                  <c:v>30/11/2011</c:v>
                </c:pt>
                <c:pt idx="1051">
                  <c:v>1/13/2015</c:v>
                </c:pt>
                <c:pt idx="1052">
                  <c:v>1/14/2015</c:v>
                </c:pt>
                <c:pt idx="1053">
                  <c:v>1/15/2015</c:v>
                </c:pt>
                <c:pt idx="1054">
                  <c:v>1/16/2015</c:v>
                </c:pt>
                <c:pt idx="1055">
                  <c:v>1/19/2015</c:v>
                </c:pt>
                <c:pt idx="1056">
                  <c:v>1/20/2015</c:v>
                </c:pt>
                <c:pt idx="1057">
                  <c:v>1/21/2015</c:v>
                </c:pt>
                <c:pt idx="1058">
                  <c:v>1/22/2015</c:v>
                </c:pt>
                <c:pt idx="1059">
                  <c:v>1/23/2015</c:v>
                </c:pt>
                <c:pt idx="1060">
                  <c:v>1/26/2015</c:v>
                </c:pt>
                <c:pt idx="1061">
                  <c:v>1/27/2015</c:v>
                </c:pt>
                <c:pt idx="1062">
                  <c:v>1/28/2015</c:v>
                </c:pt>
                <c:pt idx="1063">
                  <c:v>1/29/2015</c:v>
                </c:pt>
                <c:pt idx="1064">
                  <c:v>1/30/2015</c:v>
                </c:pt>
                <c:pt idx="1065">
                  <c:v>1/02/2011</c:v>
                </c:pt>
                <c:pt idx="1066">
                  <c:v>1/03/2011</c:v>
                </c:pt>
                <c:pt idx="1067">
                  <c:v>1/04/2011</c:v>
                </c:pt>
                <c:pt idx="1068">
                  <c:v>1/05/2011</c:v>
                </c:pt>
                <c:pt idx="1069">
                  <c:v>1/06/2011</c:v>
                </c:pt>
                <c:pt idx="1070">
                  <c:v>1/09/2011</c:v>
                </c:pt>
                <c:pt idx="1071">
                  <c:v>1/10/2011</c:v>
                </c:pt>
                <c:pt idx="1072">
                  <c:v>1/11/2011</c:v>
                </c:pt>
                <c:pt idx="1073">
                  <c:v>1/12/2011</c:v>
                </c:pt>
                <c:pt idx="1074">
                  <c:v>2/13/2015</c:v>
                </c:pt>
                <c:pt idx="1075">
                  <c:v>2/16/2015</c:v>
                </c:pt>
                <c:pt idx="1076">
                  <c:v>2/17/2015</c:v>
                </c:pt>
                <c:pt idx="1077">
                  <c:v>2/18/2015</c:v>
                </c:pt>
                <c:pt idx="1078">
                  <c:v>2/19/2015</c:v>
                </c:pt>
                <c:pt idx="1079">
                  <c:v>2/20/2015</c:v>
                </c:pt>
                <c:pt idx="1080">
                  <c:v>2/23/2015</c:v>
                </c:pt>
                <c:pt idx="1081">
                  <c:v>2/24/2015</c:v>
                </c:pt>
                <c:pt idx="1082">
                  <c:v>2/25/2015</c:v>
                </c:pt>
                <c:pt idx="1083">
                  <c:v>2/26/2015</c:v>
                </c:pt>
                <c:pt idx="1084">
                  <c:v>2/27/2015</c:v>
                </c:pt>
                <c:pt idx="1085">
                  <c:v>2/02/2011</c:v>
                </c:pt>
                <c:pt idx="1086">
                  <c:v>2/03/2011</c:v>
                </c:pt>
                <c:pt idx="1087">
                  <c:v>2/04/2011</c:v>
                </c:pt>
                <c:pt idx="1088">
                  <c:v>2/05/2011</c:v>
                </c:pt>
                <c:pt idx="1089">
                  <c:v>2/06/2011</c:v>
                </c:pt>
                <c:pt idx="1090">
                  <c:v>2/09/2011</c:v>
                </c:pt>
                <c:pt idx="1091">
                  <c:v>2/10/2011</c:v>
                </c:pt>
                <c:pt idx="1092">
                  <c:v>2/11/2011</c:v>
                </c:pt>
                <c:pt idx="1093">
                  <c:v>2/12/2011</c:v>
                </c:pt>
                <c:pt idx="1094">
                  <c:v>3/13/2015</c:v>
                </c:pt>
                <c:pt idx="1095">
                  <c:v>3/16/2015</c:v>
                </c:pt>
                <c:pt idx="1096">
                  <c:v>3/17/2015</c:v>
                </c:pt>
                <c:pt idx="1097">
                  <c:v>3/18/2015</c:v>
                </c:pt>
                <c:pt idx="1098">
                  <c:v>3/19/2015</c:v>
                </c:pt>
                <c:pt idx="1099">
                  <c:v>3/20/2015</c:v>
                </c:pt>
                <c:pt idx="1100">
                  <c:v>3/23/2015</c:v>
                </c:pt>
                <c:pt idx="1101">
                  <c:v>3/24/2015</c:v>
                </c:pt>
                <c:pt idx="1102">
                  <c:v>3/25/2015</c:v>
                </c:pt>
                <c:pt idx="1103">
                  <c:v>3/26/2015</c:v>
                </c:pt>
                <c:pt idx="1104">
                  <c:v>3/27/2015</c:v>
                </c:pt>
                <c:pt idx="1105">
                  <c:v>3/30/2015</c:v>
                </c:pt>
                <c:pt idx="1106">
                  <c:v>3/31/2015</c:v>
                </c:pt>
                <c:pt idx="1107">
                  <c:v>3/01/2011</c:v>
                </c:pt>
                <c:pt idx="1108">
                  <c:v>3/02/2011</c:v>
                </c:pt>
                <c:pt idx="1109">
                  <c:v>3/03/2011</c:v>
                </c:pt>
                <c:pt idx="1110">
                  <c:v>3/06/2011</c:v>
                </c:pt>
                <c:pt idx="1111">
                  <c:v>3/07/2011</c:v>
                </c:pt>
                <c:pt idx="1112">
                  <c:v>3/08/2011</c:v>
                </c:pt>
                <c:pt idx="1113">
                  <c:v>3/09/2011</c:v>
                </c:pt>
                <c:pt idx="1114">
                  <c:v>3/10/2011</c:v>
                </c:pt>
                <c:pt idx="1115">
                  <c:v>4/13/2015</c:v>
                </c:pt>
                <c:pt idx="1116">
                  <c:v>4/14/2015</c:v>
                </c:pt>
                <c:pt idx="1117">
                  <c:v>4/15/2015</c:v>
                </c:pt>
                <c:pt idx="1118">
                  <c:v>4/16/2015</c:v>
                </c:pt>
                <c:pt idx="1119">
                  <c:v>4/17/2015</c:v>
                </c:pt>
                <c:pt idx="1120">
                  <c:v>4/20/2015</c:v>
                </c:pt>
                <c:pt idx="1121">
                  <c:v>4/21/2015</c:v>
                </c:pt>
                <c:pt idx="1122">
                  <c:v>4/22/2015</c:v>
                </c:pt>
                <c:pt idx="1123">
                  <c:v>4/23/2015</c:v>
                </c:pt>
                <c:pt idx="1124">
                  <c:v>4/24/2015</c:v>
                </c:pt>
                <c:pt idx="1125">
                  <c:v>4/27/2015</c:v>
                </c:pt>
                <c:pt idx="1126">
                  <c:v>4/28/2015</c:v>
                </c:pt>
                <c:pt idx="1127">
                  <c:v>4/29/2015</c:v>
                </c:pt>
                <c:pt idx="1128">
                  <c:v>4/30/2015</c:v>
                </c:pt>
                <c:pt idx="1129">
                  <c:v>4/01/2011</c:v>
                </c:pt>
                <c:pt idx="1130">
                  <c:v>4/04/2011</c:v>
                </c:pt>
                <c:pt idx="1131">
                  <c:v>4/05/2011</c:v>
                </c:pt>
                <c:pt idx="1132">
                  <c:v>4/06/2011</c:v>
                </c:pt>
                <c:pt idx="1133">
                  <c:v>4/07/2011</c:v>
                </c:pt>
                <c:pt idx="1134">
                  <c:v>4/08/2011</c:v>
                </c:pt>
                <c:pt idx="1135">
                  <c:v>4/11/2011</c:v>
                </c:pt>
                <c:pt idx="1136">
                  <c:v>4/12/2011</c:v>
                </c:pt>
                <c:pt idx="1137">
                  <c:v>5/13/2015</c:v>
                </c:pt>
                <c:pt idx="1138">
                  <c:v>5/14/2015</c:v>
                </c:pt>
                <c:pt idx="1139">
                  <c:v>5/15/2015</c:v>
                </c:pt>
                <c:pt idx="1140">
                  <c:v>5/18/2015</c:v>
                </c:pt>
                <c:pt idx="1141">
                  <c:v>5/19/2015</c:v>
                </c:pt>
                <c:pt idx="1142">
                  <c:v>5/20/2015</c:v>
                </c:pt>
                <c:pt idx="1143">
                  <c:v>5/21/2015</c:v>
                </c:pt>
                <c:pt idx="1144">
                  <c:v>5/22/2015</c:v>
                </c:pt>
                <c:pt idx="1145">
                  <c:v>5/25/2015</c:v>
                </c:pt>
                <c:pt idx="1146">
                  <c:v>5/26/2015</c:v>
                </c:pt>
                <c:pt idx="1147">
                  <c:v>5/27/2015</c:v>
                </c:pt>
                <c:pt idx="1148">
                  <c:v>5/28/2015</c:v>
                </c:pt>
                <c:pt idx="1149">
                  <c:v>5/29/2015</c:v>
                </c:pt>
                <c:pt idx="1150">
                  <c:v>5/01/2011</c:v>
                </c:pt>
                <c:pt idx="1151">
                  <c:v>5/02/2011</c:v>
                </c:pt>
                <c:pt idx="1152">
                  <c:v>5/03/2011</c:v>
                </c:pt>
                <c:pt idx="1153">
                  <c:v>5/04/2011</c:v>
                </c:pt>
                <c:pt idx="1154">
                  <c:v>5/05/2011</c:v>
                </c:pt>
                <c:pt idx="1155">
                  <c:v>5/08/2011</c:v>
                </c:pt>
                <c:pt idx="1156">
                  <c:v>5/09/2011</c:v>
                </c:pt>
                <c:pt idx="1157">
                  <c:v>5/10/2011</c:v>
                </c:pt>
                <c:pt idx="1158">
                  <c:v>5/11/2011</c:v>
                </c:pt>
                <c:pt idx="1159">
                  <c:v>5/12/2011</c:v>
                </c:pt>
                <c:pt idx="1160">
                  <c:v>6/15/2015</c:v>
                </c:pt>
                <c:pt idx="1161">
                  <c:v>6/16/2015</c:v>
                </c:pt>
                <c:pt idx="1162">
                  <c:v>6/17/2015</c:v>
                </c:pt>
                <c:pt idx="1163">
                  <c:v>6/18/2015</c:v>
                </c:pt>
                <c:pt idx="1164">
                  <c:v>6/19/2015</c:v>
                </c:pt>
                <c:pt idx="1165">
                  <c:v>6/22/2015</c:v>
                </c:pt>
                <c:pt idx="1166">
                  <c:v>6/23/2015</c:v>
                </c:pt>
                <c:pt idx="1167">
                  <c:v>6/24/2015</c:v>
                </c:pt>
                <c:pt idx="1168">
                  <c:v>6/25/2015</c:v>
                </c:pt>
                <c:pt idx="1169">
                  <c:v>6/26/2015</c:v>
                </c:pt>
                <c:pt idx="1170">
                  <c:v>6/29/2015</c:v>
                </c:pt>
                <c:pt idx="1171">
                  <c:v>6/30/2015</c:v>
                </c:pt>
                <c:pt idx="1172">
                  <c:v>6/01/2011</c:v>
                </c:pt>
                <c:pt idx="1173">
                  <c:v>6/02/2011</c:v>
                </c:pt>
                <c:pt idx="1174">
                  <c:v>6/03/2011</c:v>
                </c:pt>
                <c:pt idx="1175">
                  <c:v>6/06/2011</c:v>
                </c:pt>
                <c:pt idx="1176">
                  <c:v>6/07/2011</c:v>
                </c:pt>
                <c:pt idx="1177">
                  <c:v>6/08/2011</c:v>
                </c:pt>
                <c:pt idx="1178">
                  <c:v>6/09/2011</c:v>
                </c:pt>
                <c:pt idx="1179">
                  <c:v>6/10/2011</c:v>
                </c:pt>
                <c:pt idx="1180">
                  <c:v>7/13/2015</c:v>
                </c:pt>
                <c:pt idx="1181">
                  <c:v>7/14/2015</c:v>
                </c:pt>
                <c:pt idx="1182">
                  <c:v>7/15/2015</c:v>
                </c:pt>
                <c:pt idx="1183">
                  <c:v>7/16/2015</c:v>
                </c:pt>
                <c:pt idx="1184">
                  <c:v>7/17/2015</c:v>
                </c:pt>
                <c:pt idx="1185">
                  <c:v>7/20/2015</c:v>
                </c:pt>
                <c:pt idx="1186">
                  <c:v>7/21/2015</c:v>
                </c:pt>
                <c:pt idx="1187">
                  <c:v>7/22/2015</c:v>
                </c:pt>
                <c:pt idx="1188">
                  <c:v>7/23/2015</c:v>
                </c:pt>
                <c:pt idx="1189">
                  <c:v>7/24/2015</c:v>
                </c:pt>
                <c:pt idx="1190">
                  <c:v>7/27/2015</c:v>
                </c:pt>
                <c:pt idx="1191">
                  <c:v>7/28/2015</c:v>
                </c:pt>
                <c:pt idx="1192">
                  <c:v>7/29/2015</c:v>
                </c:pt>
                <c:pt idx="1193">
                  <c:v>7/30/2015</c:v>
                </c:pt>
                <c:pt idx="1194">
                  <c:v>7/31/2015</c:v>
                </c:pt>
                <c:pt idx="1195">
                  <c:v>7/03/2011</c:v>
                </c:pt>
                <c:pt idx="1196">
                  <c:v>7/04/2011</c:v>
                </c:pt>
                <c:pt idx="1197">
                  <c:v>7/05/2011</c:v>
                </c:pt>
                <c:pt idx="1198">
                  <c:v>7/06/2011</c:v>
                </c:pt>
                <c:pt idx="1199">
                  <c:v>7/07/2011</c:v>
                </c:pt>
                <c:pt idx="1200">
                  <c:v>7/10/2011</c:v>
                </c:pt>
                <c:pt idx="1201">
                  <c:v>7/11/2011</c:v>
                </c:pt>
                <c:pt idx="1202">
                  <c:v>7/12/2011</c:v>
                </c:pt>
                <c:pt idx="1203">
                  <c:v>8/13/2015</c:v>
                </c:pt>
                <c:pt idx="1204">
                  <c:v>8/14/2015</c:v>
                </c:pt>
                <c:pt idx="1205">
                  <c:v>8/17/2015</c:v>
                </c:pt>
                <c:pt idx="1206">
                  <c:v>8/18/2015</c:v>
                </c:pt>
                <c:pt idx="1207">
                  <c:v>8/19/2015</c:v>
                </c:pt>
                <c:pt idx="1208">
                  <c:v>8/20/2015</c:v>
                </c:pt>
                <c:pt idx="1209">
                  <c:v>8/21/2015</c:v>
                </c:pt>
                <c:pt idx="1210">
                  <c:v>8/24/2015</c:v>
                </c:pt>
                <c:pt idx="1211">
                  <c:v>8/25/2015</c:v>
                </c:pt>
                <c:pt idx="1212">
                  <c:v>8/26/2015</c:v>
                </c:pt>
                <c:pt idx="1213">
                  <c:v>8/27/2015</c:v>
                </c:pt>
                <c:pt idx="1214">
                  <c:v>8/28/2015</c:v>
                </c:pt>
                <c:pt idx="1215">
                  <c:v>8/31/2015</c:v>
                </c:pt>
                <c:pt idx="1216">
                  <c:v>8/01/2011</c:v>
                </c:pt>
                <c:pt idx="1217">
                  <c:v>8/02/2011</c:v>
                </c:pt>
                <c:pt idx="1218">
                  <c:v>8/03/2011</c:v>
                </c:pt>
                <c:pt idx="1219">
                  <c:v>8/04/2011</c:v>
                </c:pt>
                <c:pt idx="1220">
                  <c:v>8/07/2011</c:v>
                </c:pt>
                <c:pt idx="1221">
                  <c:v>8/08/2011</c:v>
                </c:pt>
                <c:pt idx="1222">
                  <c:v>8/09/2011</c:v>
                </c:pt>
                <c:pt idx="1223">
                  <c:v>8/10/2011</c:v>
                </c:pt>
                <c:pt idx="1224">
                  <c:v>8/11/2011</c:v>
                </c:pt>
                <c:pt idx="1225">
                  <c:v>9/14/2015</c:v>
                </c:pt>
                <c:pt idx="1226">
                  <c:v>9/15/2015</c:v>
                </c:pt>
                <c:pt idx="1227">
                  <c:v>9/16/2015</c:v>
                </c:pt>
                <c:pt idx="1228">
                  <c:v>9/17/2015</c:v>
                </c:pt>
                <c:pt idx="1229">
                  <c:v>9/18/2015</c:v>
                </c:pt>
                <c:pt idx="1230">
                  <c:v>9/21/2015</c:v>
                </c:pt>
                <c:pt idx="1231">
                  <c:v>9/22/2015</c:v>
                </c:pt>
                <c:pt idx="1232">
                  <c:v>9/23/2015</c:v>
                </c:pt>
                <c:pt idx="1233">
                  <c:v>9/24/2015</c:v>
                </c:pt>
                <c:pt idx="1234">
                  <c:v>9/25/2015</c:v>
                </c:pt>
                <c:pt idx="1235">
                  <c:v>9/28/2015</c:v>
                </c:pt>
                <c:pt idx="1236">
                  <c:v>9/29/2015</c:v>
                </c:pt>
                <c:pt idx="1237">
                  <c:v>9/30/2015</c:v>
                </c:pt>
                <c:pt idx="1238">
                  <c:v>9/01/2011</c:v>
                </c:pt>
                <c:pt idx="1239">
                  <c:v>9/02/2011</c:v>
                </c:pt>
                <c:pt idx="1240">
                  <c:v>9/05/2011</c:v>
                </c:pt>
                <c:pt idx="1241">
                  <c:v>9/06/2011</c:v>
                </c:pt>
                <c:pt idx="1242">
                  <c:v>9/07/2011</c:v>
                </c:pt>
                <c:pt idx="1243">
                  <c:v>9/08/2011</c:v>
                </c:pt>
                <c:pt idx="1244">
                  <c:v>9/09/2011</c:v>
                </c:pt>
                <c:pt idx="1245">
                  <c:v>9/12/2011</c:v>
                </c:pt>
                <c:pt idx="1246">
                  <c:v>10/13/2015</c:v>
                </c:pt>
                <c:pt idx="1247">
                  <c:v>10/14/2015</c:v>
                </c:pt>
                <c:pt idx="1248">
                  <c:v>10/15/2015</c:v>
                </c:pt>
                <c:pt idx="1249">
                  <c:v>10/16/2015</c:v>
                </c:pt>
                <c:pt idx="1250">
                  <c:v>10/19/2015</c:v>
                </c:pt>
                <c:pt idx="1251">
                  <c:v>10/20/2015</c:v>
                </c:pt>
                <c:pt idx="1252">
                  <c:v>10/21/2015</c:v>
                </c:pt>
                <c:pt idx="1253">
                  <c:v>10/22/2015</c:v>
                </c:pt>
                <c:pt idx="1254">
                  <c:v>10/23/2015</c:v>
                </c:pt>
                <c:pt idx="1255">
                  <c:v>10/26/2015</c:v>
                </c:pt>
                <c:pt idx="1256">
                  <c:v>10/27/2015</c:v>
                </c:pt>
                <c:pt idx="1257">
                  <c:v>10/28/2015</c:v>
                </c:pt>
                <c:pt idx="1258">
                  <c:v>10/29/2015</c:v>
                </c:pt>
                <c:pt idx="1259">
                  <c:v>10/30/2015</c:v>
                </c:pt>
                <c:pt idx="1260">
                  <c:v>10/02/2011</c:v>
                </c:pt>
                <c:pt idx="1261">
                  <c:v>10/03/2011</c:v>
                </c:pt>
                <c:pt idx="1262">
                  <c:v>10/04/2011</c:v>
                </c:pt>
                <c:pt idx="1263">
                  <c:v>10/05/2011</c:v>
                </c:pt>
                <c:pt idx="1264">
                  <c:v>10/06/2011</c:v>
                </c:pt>
                <c:pt idx="1265">
                  <c:v>10/09/2011</c:v>
                </c:pt>
                <c:pt idx="1266">
                  <c:v>10/10/2011</c:v>
                </c:pt>
                <c:pt idx="1267">
                  <c:v>10/11/2011</c:v>
                </c:pt>
                <c:pt idx="1268">
                  <c:v>10/12/2011</c:v>
                </c:pt>
                <c:pt idx="1269">
                  <c:v>11/13/2015</c:v>
                </c:pt>
                <c:pt idx="1270">
                  <c:v>11/16/2015</c:v>
                </c:pt>
                <c:pt idx="1271">
                  <c:v>11/17/2015</c:v>
                </c:pt>
                <c:pt idx="1272">
                  <c:v>11/18/2015</c:v>
                </c:pt>
                <c:pt idx="1273">
                  <c:v>11/19/2015</c:v>
                </c:pt>
                <c:pt idx="1274">
                  <c:v>11/20/2015</c:v>
                </c:pt>
                <c:pt idx="1275">
                  <c:v>11/23/2015</c:v>
                </c:pt>
                <c:pt idx="1276">
                  <c:v>11/24/2015</c:v>
                </c:pt>
                <c:pt idx="1277">
                  <c:v>11/25/2015</c:v>
                </c:pt>
                <c:pt idx="1278">
                  <c:v>11/26/2015</c:v>
                </c:pt>
                <c:pt idx="1279">
                  <c:v>11/27/2015</c:v>
                </c:pt>
                <c:pt idx="1280">
                  <c:v>11/30/2015</c:v>
                </c:pt>
                <c:pt idx="1281">
                  <c:v>11/01/2011</c:v>
                </c:pt>
                <c:pt idx="1282">
                  <c:v>11/02/2011</c:v>
                </c:pt>
                <c:pt idx="1283">
                  <c:v>11/03/2011</c:v>
                </c:pt>
                <c:pt idx="1284">
                  <c:v>11/04/2011</c:v>
                </c:pt>
                <c:pt idx="1285">
                  <c:v>11/07/2011</c:v>
                </c:pt>
                <c:pt idx="1286">
                  <c:v>11/08/2011</c:v>
                </c:pt>
                <c:pt idx="1287">
                  <c:v>11/09/2011</c:v>
                </c:pt>
                <c:pt idx="1288">
                  <c:v>11/10/2011</c:v>
                </c:pt>
                <c:pt idx="1289">
                  <c:v>11/11/2011</c:v>
                </c:pt>
                <c:pt idx="1290">
                  <c:v>12/14/2015</c:v>
                </c:pt>
                <c:pt idx="1291">
                  <c:v>12/15/2015</c:v>
                </c:pt>
                <c:pt idx="1292">
                  <c:v>12/16/2015</c:v>
                </c:pt>
                <c:pt idx="1293">
                  <c:v>12/17/2015</c:v>
                </c:pt>
                <c:pt idx="1294">
                  <c:v>12/18/2015</c:v>
                </c:pt>
                <c:pt idx="1295">
                  <c:v>12/21/2015</c:v>
                </c:pt>
                <c:pt idx="1296">
                  <c:v>12/22/2015</c:v>
                </c:pt>
                <c:pt idx="1297">
                  <c:v>12/23/2015</c:v>
                </c:pt>
                <c:pt idx="1298">
                  <c:v>12/24/2015</c:v>
                </c:pt>
                <c:pt idx="1299">
                  <c:v>12/25/2015</c:v>
                </c:pt>
                <c:pt idx="1300">
                  <c:v>12/28/2015</c:v>
                </c:pt>
                <c:pt idx="1301">
                  <c:v>12/29/2015</c:v>
                </c:pt>
                <c:pt idx="1302">
                  <c:v>12/30/2015</c:v>
                </c:pt>
              </c:strCache>
            </c:strRef>
          </c:cat>
          <c:val>
            <c:numRef>
              <c:f>Sheet1!$B$2:$B$1304</c:f>
              <c:numCache>
                <c:formatCode>General</c:formatCode>
                <c:ptCount val="1303"/>
                <c:pt idx="0">
                  <c:v>101.3485237</c:v>
                </c:pt>
                <c:pt idx="1">
                  <c:v>100.49429170000001</c:v>
                </c:pt>
                <c:pt idx="2">
                  <c:v>99.731743179999995</c:v>
                </c:pt>
                <c:pt idx="3">
                  <c:v>99.027656949999994</c:v>
                </c:pt>
                <c:pt idx="4">
                  <c:v>99.168856079999998</c:v>
                </c:pt>
                <c:pt idx="5">
                  <c:v>98.840015730000005</c:v>
                </c:pt>
                <c:pt idx="6">
                  <c:v>99.157074109999996</c:v>
                </c:pt>
                <c:pt idx="7">
                  <c:v>99.767508550000002</c:v>
                </c:pt>
                <c:pt idx="8">
                  <c:v>99.79733263</c:v>
                </c:pt>
                <c:pt idx="9">
                  <c:v>99.027656949999994</c:v>
                </c:pt>
                <c:pt idx="10">
                  <c:v>99.351835339999994</c:v>
                </c:pt>
                <c:pt idx="11">
                  <c:v>99.701958279999999</c:v>
                </c:pt>
                <c:pt idx="12">
                  <c:v>99.92278872</c:v>
                </c:pt>
                <c:pt idx="13">
                  <c:v>99.725784779999998</c:v>
                </c:pt>
                <c:pt idx="14">
                  <c:v>99.571115820000003</c:v>
                </c:pt>
                <c:pt idx="15">
                  <c:v>99.877946780000002</c:v>
                </c:pt>
                <c:pt idx="16">
                  <c:v>99.848074510000004</c:v>
                </c:pt>
                <c:pt idx="17">
                  <c:v>100.08455360000001</c:v>
                </c:pt>
                <c:pt idx="18">
                  <c:v>99.582996399999999</c:v>
                </c:pt>
                <c:pt idx="19">
                  <c:v>99.221909620000005</c:v>
                </c:pt>
                <c:pt idx="20">
                  <c:v>100.1025599</c:v>
                </c:pt>
                <c:pt idx="21">
                  <c:v>100.2649078</c:v>
                </c:pt>
                <c:pt idx="22">
                  <c:v>100.0665539</c:v>
                </c:pt>
                <c:pt idx="23">
                  <c:v>100.0545577</c:v>
                </c:pt>
                <c:pt idx="24">
                  <c:v>99.743662119999996</c:v>
                </c:pt>
                <c:pt idx="25">
                  <c:v>99.422847430000004</c:v>
                </c:pt>
                <c:pt idx="26">
                  <c:v>100.252864</c:v>
                </c:pt>
                <c:pt idx="27">
                  <c:v>100.5790664</c:v>
                </c:pt>
                <c:pt idx="28">
                  <c:v>100.0365687</c:v>
                </c:pt>
                <c:pt idx="29">
                  <c:v>100.2137415</c:v>
                </c:pt>
                <c:pt idx="30">
                  <c:v>100.1325846</c:v>
                </c:pt>
                <c:pt idx="31">
                  <c:v>100.0095974</c:v>
                </c:pt>
                <c:pt idx="32">
                  <c:v>99.92278872</c:v>
                </c:pt>
                <c:pt idx="33">
                  <c:v>100.4640497</c:v>
                </c:pt>
                <c:pt idx="34">
                  <c:v>100.38550549999999</c:v>
                </c:pt>
                <c:pt idx="35">
                  <c:v>100.0485606</c:v>
                </c:pt>
                <c:pt idx="36">
                  <c:v>99.827174549999995</c:v>
                </c:pt>
                <c:pt idx="37">
                  <c:v>99.684095880000001</c:v>
                </c:pt>
                <c:pt idx="38">
                  <c:v>100.3131121</c:v>
                </c:pt>
                <c:pt idx="39">
                  <c:v>100.36136279999999</c:v>
                </c:pt>
                <c:pt idx="40">
                  <c:v>100.3251704</c:v>
                </c:pt>
                <c:pt idx="41">
                  <c:v>100.3553289</c:v>
                </c:pt>
                <c:pt idx="42">
                  <c:v>100.7064969</c:v>
                </c:pt>
                <c:pt idx="43">
                  <c:v>101.2317415</c:v>
                </c:pt>
                <c:pt idx="44">
                  <c:v>100.82815979999999</c:v>
                </c:pt>
                <c:pt idx="45">
                  <c:v>101.00509409999999</c:v>
                </c:pt>
                <c:pt idx="46">
                  <c:v>100.9196001</c:v>
                </c:pt>
                <c:pt idx="47">
                  <c:v>100.9318047</c:v>
                </c:pt>
                <c:pt idx="48">
                  <c:v>100.4157003</c:v>
                </c:pt>
                <c:pt idx="49">
                  <c:v>100.2498535</c:v>
                </c:pt>
                <c:pt idx="50">
                  <c:v>100.597251</c:v>
                </c:pt>
                <c:pt idx="51">
                  <c:v>100.2227671</c:v>
                </c:pt>
                <c:pt idx="52">
                  <c:v>99.612710250000006</c:v>
                </c:pt>
                <c:pt idx="53">
                  <c:v>99.464318050000003</c:v>
                </c:pt>
                <c:pt idx="54">
                  <c:v>100.2227671</c:v>
                </c:pt>
                <c:pt idx="55">
                  <c:v>100.13859170000001</c:v>
                </c:pt>
                <c:pt idx="56">
                  <c:v>100.5851272</c:v>
                </c:pt>
                <c:pt idx="57">
                  <c:v>100.48824190000001</c:v>
                </c:pt>
                <c:pt idx="58">
                  <c:v>100.597251</c:v>
                </c:pt>
                <c:pt idx="59">
                  <c:v>100.4640497</c:v>
                </c:pt>
                <c:pt idx="60">
                  <c:v>100.3794687</c:v>
                </c:pt>
                <c:pt idx="61">
                  <c:v>101.41009630000001</c:v>
                </c:pt>
                <c:pt idx="62">
                  <c:v>102.503005</c:v>
                </c:pt>
                <c:pt idx="63">
                  <c:v>102.2800359</c:v>
                </c:pt>
                <c:pt idx="64">
                  <c:v>102.56598889999999</c:v>
                </c:pt>
                <c:pt idx="65">
                  <c:v>103.8582744</c:v>
                </c:pt>
                <c:pt idx="66">
                  <c:v>103.796921</c:v>
                </c:pt>
                <c:pt idx="67">
                  <c:v>103.363068</c:v>
                </c:pt>
                <c:pt idx="68">
                  <c:v>105.24654390000001</c:v>
                </c:pt>
                <c:pt idx="69">
                  <c:v>106.39366339999999</c:v>
                </c:pt>
                <c:pt idx="70">
                  <c:v>105.4526619</c:v>
                </c:pt>
                <c:pt idx="71">
                  <c:v>104.5871044</c:v>
                </c:pt>
                <c:pt idx="72">
                  <c:v>105.2332736</c:v>
                </c:pt>
                <c:pt idx="73">
                  <c:v>105.7935217</c:v>
                </c:pt>
                <c:pt idx="74">
                  <c:v>105.9277945</c:v>
                </c:pt>
                <c:pt idx="75">
                  <c:v>105.1040636</c:v>
                </c:pt>
                <c:pt idx="76">
                  <c:v>105.9513273</c:v>
                </c:pt>
                <c:pt idx="77">
                  <c:v>106.5634695</c:v>
                </c:pt>
                <c:pt idx="78">
                  <c:v>106.726994</c:v>
                </c:pt>
                <c:pt idx="79">
                  <c:v>106.726994</c:v>
                </c:pt>
                <c:pt idx="80">
                  <c:v>106.420796</c:v>
                </c:pt>
                <c:pt idx="81">
                  <c:v>106.8704901</c:v>
                </c:pt>
                <c:pt idx="82">
                  <c:v>106.52946489999999</c:v>
                </c:pt>
                <c:pt idx="83">
                  <c:v>105.5293305</c:v>
                </c:pt>
                <c:pt idx="84">
                  <c:v>105.8136409</c:v>
                </c:pt>
                <c:pt idx="85">
                  <c:v>105.0643705</c:v>
                </c:pt>
                <c:pt idx="86">
                  <c:v>105.0941375</c:v>
                </c:pt>
                <c:pt idx="87">
                  <c:v>103.3086917</c:v>
                </c:pt>
                <c:pt idx="88">
                  <c:v>102.9455232</c:v>
                </c:pt>
                <c:pt idx="89">
                  <c:v>103.3406708</c:v>
                </c:pt>
                <c:pt idx="90">
                  <c:v>103.4591661</c:v>
                </c:pt>
                <c:pt idx="91">
                  <c:v>104.08494020000001</c:v>
                </c:pt>
                <c:pt idx="92">
                  <c:v>102.9804544</c:v>
                </c:pt>
                <c:pt idx="93">
                  <c:v>103.0631135</c:v>
                </c:pt>
                <c:pt idx="94">
                  <c:v>102.02372630000001</c:v>
                </c:pt>
                <c:pt idx="95">
                  <c:v>102.1173489</c:v>
                </c:pt>
                <c:pt idx="96">
                  <c:v>103.2991018</c:v>
                </c:pt>
                <c:pt idx="97">
                  <c:v>103.7227481</c:v>
                </c:pt>
                <c:pt idx="98">
                  <c:v>103.26076</c:v>
                </c:pt>
                <c:pt idx="99">
                  <c:v>102.878902</c:v>
                </c:pt>
                <c:pt idx="100">
                  <c:v>102.1861148</c:v>
                </c:pt>
                <c:pt idx="101">
                  <c:v>102.787043</c:v>
                </c:pt>
                <c:pt idx="102">
                  <c:v>102.4746876</c:v>
                </c:pt>
                <c:pt idx="103">
                  <c:v>103.30549480000001</c:v>
                </c:pt>
                <c:pt idx="104">
                  <c:v>104.68549299999999</c:v>
                </c:pt>
                <c:pt idx="105">
                  <c:v>105.08090559999999</c:v>
                </c:pt>
                <c:pt idx="106">
                  <c:v>105.6462143</c:v>
                </c:pt>
                <c:pt idx="107">
                  <c:v>104.76433729999999</c:v>
                </c:pt>
                <c:pt idx="108">
                  <c:v>105.95469</c:v>
                </c:pt>
                <c:pt idx="109">
                  <c:v>105.9143519</c:v>
                </c:pt>
                <c:pt idx="110">
                  <c:v>105.3727786</c:v>
                </c:pt>
                <c:pt idx="111">
                  <c:v>105.5927496</c:v>
                </c:pt>
                <c:pt idx="112">
                  <c:v>105.56603749999999</c:v>
                </c:pt>
                <c:pt idx="113">
                  <c:v>105.4526619</c:v>
                </c:pt>
                <c:pt idx="114">
                  <c:v>104.56744879999999</c:v>
                </c:pt>
                <c:pt idx="115">
                  <c:v>105.43267969999999</c:v>
                </c:pt>
                <c:pt idx="116">
                  <c:v>105.45932430000001</c:v>
                </c:pt>
                <c:pt idx="117">
                  <c:v>104.3125975</c:v>
                </c:pt>
                <c:pt idx="118">
                  <c:v>104.1693825</c:v>
                </c:pt>
                <c:pt idx="119">
                  <c:v>104.4562069</c:v>
                </c:pt>
                <c:pt idx="120">
                  <c:v>104.5739998</c:v>
                </c:pt>
                <c:pt idx="121">
                  <c:v>105.21337440000001</c:v>
                </c:pt>
                <c:pt idx="122">
                  <c:v>104.8894172</c:v>
                </c:pt>
                <c:pt idx="123">
                  <c:v>104.8993047</c:v>
                </c:pt>
                <c:pt idx="124">
                  <c:v>104.0395279</c:v>
                </c:pt>
                <c:pt idx="125">
                  <c:v>104.71833030000001</c:v>
                </c:pt>
                <c:pt idx="126">
                  <c:v>105.90091270000001</c:v>
                </c:pt>
                <c:pt idx="127">
                  <c:v>106.495482</c:v>
                </c:pt>
                <c:pt idx="128">
                  <c:v>106.8499671</c:v>
                </c:pt>
                <c:pt idx="129">
                  <c:v>107.1861674</c:v>
                </c:pt>
                <c:pt idx="130">
                  <c:v>107.5037152</c:v>
                </c:pt>
                <c:pt idx="131">
                  <c:v>106.63835589999999</c:v>
                </c:pt>
                <c:pt idx="132">
                  <c:v>106.37332309999999</c:v>
                </c:pt>
                <c:pt idx="133">
                  <c:v>107.32745130000001</c:v>
                </c:pt>
                <c:pt idx="134">
                  <c:v>106.63494970000001</c:v>
                </c:pt>
                <c:pt idx="135">
                  <c:v>105.6261587</c:v>
                </c:pt>
                <c:pt idx="136">
                  <c:v>105.67965719999999</c:v>
                </c:pt>
                <c:pt idx="137">
                  <c:v>106.1906092</c:v>
                </c:pt>
                <c:pt idx="138">
                  <c:v>105.84719</c:v>
                </c:pt>
                <c:pt idx="139">
                  <c:v>106.00852190000001</c:v>
                </c:pt>
                <c:pt idx="140">
                  <c:v>105.84047839999999</c:v>
                </c:pt>
                <c:pt idx="141">
                  <c:v>106.5668711</c:v>
                </c:pt>
                <c:pt idx="142">
                  <c:v>106.63154369999999</c:v>
                </c:pt>
                <c:pt idx="143">
                  <c:v>107.5037152</c:v>
                </c:pt>
                <c:pt idx="144">
                  <c:v>107.5383446</c:v>
                </c:pt>
                <c:pt idx="145">
                  <c:v>108.376197</c:v>
                </c:pt>
                <c:pt idx="146">
                  <c:v>108.5100556</c:v>
                </c:pt>
                <c:pt idx="147">
                  <c:v>107.32745130000001</c:v>
                </c:pt>
                <c:pt idx="148">
                  <c:v>106.52266659999999</c:v>
                </c:pt>
                <c:pt idx="149">
                  <c:v>107.7605026</c:v>
                </c:pt>
                <c:pt idx="150">
                  <c:v>106.549865</c:v>
                </c:pt>
                <c:pt idx="151">
                  <c:v>106.5906887</c:v>
                </c:pt>
                <c:pt idx="152">
                  <c:v>106.85680720000001</c:v>
                </c:pt>
                <c:pt idx="153">
                  <c:v>105.16034689999999</c:v>
                </c:pt>
                <c:pt idx="154">
                  <c:v>105.9210728</c:v>
                </c:pt>
                <c:pt idx="155">
                  <c:v>102.6258952</c:v>
                </c:pt>
                <c:pt idx="156">
                  <c:v>105.0247073</c:v>
                </c:pt>
                <c:pt idx="157">
                  <c:v>102.8155335</c:v>
                </c:pt>
                <c:pt idx="158">
                  <c:v>102.5817469</c:v>
                </c:pt>
                <c:pt idx="159">
                  <c:v>103.6132952</c:v>
                </c:pt>
                <c:pt idx="160">
                  <c:v>105.09744600000001</c:v>
                </c:pt>
                <c:pt idx="161">
                  <c:v>104.98507410000001</c:v>
                </c:pt>
                <c:pt idx="162">
                  <c:v>105.061064</c:v>
                </c:pt>
                <c:pt idx="163">
                  <c:v>104.39414530000001</c:v>
                </c:pt>
                <c:pt idx="164">
                  <c:v>104.33867890000001</c:v>
                </c:pt>
                <c:pt idx="165">
                  <c:v>103.8518127</c:v>
                </c:pt>
                <c:pt idx="166">
                  <c:v>104.5314329</c:v>
                </c:pt>
                <c:pt idx="167">
                  <c:v>103.4399322</c:v>
                </c:pt>
                <c:pt idx="168">
                  <c:v>103.7034161</c:v>
                </c:pt>
                <c:pt idx="169">
                  <c:v>104.1238965</c:v>
                </c:pt>
                <c:pt idx="170">
                  <c:v>104.9026009</c:v>
                </c:pt>
                <c:pt idx="171">
                  <c:v>104.56744879999999</c:v>
                </c:pt>
                <c:pt idx="172">
                  <c:v>105.0346203</c:v>
                </c:pt>
                <c:pt idx="173">
                  <c:v>103.0376658</c:v>
                </c:pt>
                <c:pt idx="174">
                  <c:v>101.6881015</c:v>
                </c:pt>
                <c:pt idx="175">
                  <c:v>101.44707579999999</c:v>
                </c:pt>
                <c:pt idx="176">
                  <c:v>100.8433883</c:v>
                </c:pt>
                <c:pt idx="177">
                  <c:v>100.9196001</c:v>
                </c:pt>
                <c:pt idx="178">
                  <c:v>100.5851272</c:v>
                </c:pt>
                <c:pt idx="179">
                  <c:v>99.779436039999993</c:v>
                </c:pt>
                <c:pt idx="180">
                  <c:v>97.975593450000005</c:v>
                </c:pt>
                <c:pt idx="181">
                  <c:v>97.614630739999996</c:v>
                </c:pt>
                <c:pt idx="182">
                  <c:v>97.386825299999998</c:v>
                </c:pt>
                <c:pt idx="183">
                  <c:v>97.900890649999994</c:v>
                </c:pt>
                <c:pt idx="184">
                  <c:v>96.335787240000002</c:v>
                </c:pt>
                <c:pt idx="185">
                  <c:v>92.749357430000003</c:v>
                </c:pt>
                <c:pt idx="186">
                  <c:v>93.481753220000002</c:v>
                </c:pt>
                <c:pt idx="187">
                  <c:v>88.608673190000005</c:v>
                </c:pt>
                <c:pt idx="188">
                  <c:v>87.700845139999998</c:v>
                </c:pt>
                <c:pt idx="189">
                  <c:v>91.049483749999993</c:v>
                </c:pt>
                <c:pt idx="190">
                  <c:v>91.589036250000007</c:v>
                </c:pt>
                <c:pt idx="191">
                  <c:v>92.518023810000003</c:v>
                </c:pt>
                <c:pt idx="192">
                  <c:v>90.856204309999995</c:v>
                </c:pt>
                <c:pt idx="193">
                  <c:v>90.594854029999993</c:v>
                </c:pt>
                <c:pt idx="194">
                  <c:v>88.835028500000007</c:v>
                </c:pt>
                <c:pt idx="195">
                  <c:v>88.178034100000005</c:v>
                </c:pt>
                <c:pt idx="196">
                  <c:v>89.863267059999998</c:v>
                </c:pt>
                <c:pt idx="197">
                  <c:v>91.129015969999998</c:v>
                </c:pt>
                <c:pt idx="198">
                  <c:v>93.749518989999999</c:v>
                </c:pt>
                <c:pt idx="199">
                  <c:v>94.215171060000003</c:v>
                </c:pt>
                <c:pt idx="200">
                  <c:v>94.712334630000001</c:v>
                </c:pt>
                <c:pt idx="201">
                  <c:v>94.040010460000005</c:v>
                </c:pt>
                <c:pt idx="202">
                  <c:v>94.040010460000005</c:v>
                </c:pt>
                <c:pt idx="203">
                  <c:v>95.339855240000006</c:v>
                </c:pt>
                <c:pt idx="204">
                  <c:v>96.380286709999993</c:v>
                </c:pt>
                <c:pt idx="205">
                  <c:v>94.114241410000005</c:v>
                </c:pt>
                <c:pt idx="206">
                  <c:v>95.252806759999999</c:v>
                </c:pt>
                <c:pt idx="207">
                  <c:v>94.14078087</c:v>
                </c:pt>
                <c:pt idx="208">
                  <c:v>93.712676040000005</c:v>
                </c:pt>
                <c:pt idx="209">
                  <c:v>94.050607709999994</c:v>
                </c:pt>
                <c:pt idx="210">
                  <c:v>95.339855240000006</c:v>
                </c:pt>
                <c:pt idx="211">
                  <c:v>94.51926306</c:v>
                </c:pt>
                <c:pt idx="212">
                  <c:v>94.927785799999995</c:v>
                </c:pt>
                <c:pt idx="213">
                  <c:v>97.643181369999994</c:v>
                </c:pt>
                <c:pt idx="214">
                  <c:v>99.803299589999995</c:v>
                </c:pt>
                <c:pt idx="215">
                  <c:v>97.205345070000007</c:v>
                </c:pt>
                <c:pt idx="216">
                  <c:v>95.656744160000002</c:v>
                </c:pt>
                <c:pt idx="217">
                  <c:v>96.152660460000007</c:v>
                </c:pt>
                <c:pt idx="218">
                  <c:v>96.113904849999997</c:v>
                </c:pt>
                <c:pt idx="219">
                  <c:v>95.2473715</c:v>
                </c:pt>
                <c:pt idx="220">
                  <c:v>95.580061020000002</c:v>
                </c:pt>
                <c:pt idx="221">
                  <c:v>96.358031839999995</c:v>
                </c:pt>
                <c:pt idx="222">
                  <c:v>93.802202059999999</c:v>
                </c:pt>
                <c:pt idx="223">
                  <c:v>94.766105690000003</c:v>
                </c:pt>
                <c:pt idx="224">
                  <c:v>95.799482639999994</c:v>
                </c:pt>
                <c:pt idx="225">
                  <c:v>94.460425869999995</c:v>
                </c:pt>
                <c:pt idx="226">
                  <c:v>94.196562490000005</c:v>
                </c:pt>
                <c:pt idx="227">
                  <c:v>94.321646920000006</c:v>
                </c:pt>
                <c:pt idx="228">
                  <c:v>93.854944369999998</c:v>
                </c:pt>
                <c:pt idx="229">
                  <c:v>93.463433219999999</c:v>
                </c:pt>
                <c:pt idx="230">
                  <c:v>92.318466099999995</c:v>
                </c:pt>
                <c:pt idx="231">
                  <c:v>91.795544739999997</c:v>
                </c:pt>
                <c:pt idx="232">
                  <c:v>89.396432390000001</c:v>
                </c:pt>
                <c:pt idx="233">
                  <c:v>87.943425390000002</c:v>
                </c:pt>
                <c:pt idx="234">
                  <c:v>88.224639830000001</c:v>
                </c:pt>
                <c:pt idx="235">
                  <c:v>90.020773120000001</c:v>
                </c:pt>
                <c:pt idx="236">
                  <c:v>90.472096780000001</c:v>
                </c:pt>
                <c:pt idx="237">
                  <c:v>92.308255579999994</c:v>
                </c:pt>
                <c:pt idx="238">
                  <c:v>92.733899199999996</c:v>
                </c:pt>
                <c:pt idx="239">
                  <c:v>93.189492270000002</c:v>
                </c:pt>
                <c:pt idx="240">
                  <c:v>93.476518200000001</c:v>
                </c:pt>
                <c:pt idx="241">
                  <c:v>93.173886999999993</c:v>
                </c:pt>
                <c:pt idx="242">
                  <c:v>92.775132589999998</c:v>
                </c:pt>
                <c:pt idx="243">
                  <c:v>91.614170450000003</c:v>
                </c:pt>
                <c:pt idx="244">
                  <c:v>92.842215120000006</c:v>
                </c:pt>
                <c:pt idx="245">
                  <c:v>90.526068960000003</c:v>
                </c:pt>
                <c:pt idx="246">
                  <c:v>89.516286030000003</c:v>
                </c:pt>
                <c:pt idx="247">
                  <c:v>88.797222340000005</c:v>
                </c:pt>
                <c:pt idx="248">
                  <c:v>89.732834400000002</c:v>
                </c:pt>
                <c:pt idx="249">
                  <c:v>90.130139610000001</c:v>
                </c:pt>
                <c:pt idx="250">
                  <c:v>89.324674139999999</c:v>
                </c:pt>
                <c:pt idx="251">
                  <c:v>90.472096780000001</c:v>
                </c:pt>
                <c:pt idx="252">
                  <c:v>89.708721749999995</c:v>
                </c:pt>
                <c:pt idx="253">
                  <c:v>89.926203299999997</c:v>
                </c:pt>
                <c:pt idx="254">
                  <c:v>89.899565670000001</c:v>
                </c:pt>
                <c:pt idx="255">
                  <c:v>89.945586030000001</c:v>
                </c:pt>
                <c:pt idx="256">
                  <c:v>89.682212789999994</c:v>
                </c:pt>
                <c:pt idx="257">
                  <c:v>89.072048319999993</c:v>
                </c:pt>
                <c:pt idx="258">
                  <c:v>89.468306029999994</c:v>
                </c:pt>
                <c:pt idx="259">
                  <c:v>89.588352599999993</c:v>
                </c:pt>
                <c:pt idx="260">
                  <c:v>89.222021310000002</c:v>
                </c:pt>
                <c:pt idx="261">
                  <c:v>91.193738289999999</c:v>
                </c:pt>
                <c:pt idx="262">
                  <c:v>91.099175110000004</c:v>
                </c:pt>
                <c:pt idx="263">
                  <c:v>90.535889010000005</c:v>
                </c:pt>
                <c:pt idx="264">
                  <c:v>89.843919779999993</c:v>
                </c:pt>
                <c:pt idx="265">
                  <c:v>91.066869560000001</c:v>
                </c:pt>
                <c:pt idx="266">
                  <c:v>92.759665769999998</c:v>
                </c:pt>
                <c:pt idx="267">
                  <c:v>92.579599869999996</c:v>
                </c:pt>
                <c:pt idx="268">
                  <c:v>93.881337770000002</c:v>
                </c:pt>
                <c:pt idx="269">
                  <c:v>93.518414789999994</c:v>
                </c:pt>
                <c:pt idx="270">
                  <c:v>93.466049920000003</c:v>
                </c:pt>
                <c:pt idx="271">
                  <c:v>93.35627436</c:v>
                </c:pt>
                <c:pt idx="272">
                  <c:v>94.575494239999998</c:v>
                </c:pt>
                <c:pt idx="273">
                  <c:v>94.546031470000003</c:v>
                </c:pt>
                <c:pt idx="274">
                  <c:v>95.122531660000007</c:v>
                </c:pt>
                <c:pt idx="275">
                  <c:v>95.100853779999994</c:v>
                </c:pt>
                <c:pt idx="276">
                  <c:v>94.922387580000006</c:v>
                </c:pt>
                <c:pt idx="277">
                  <c:v>94.814551870000003</c:v>
                </c:pt>
                <c:pt idx="278">
                  <c:v>95.356194549999998</c:v>
                </c:pt>
                <c:pt idx="279">
                  <c:v>96.072415640000003</c:v>
                </c:pt>
                <c:pt idx="280">
                  <c:v>95.380714010000005</c:v>
                </c:pt>
                <c:pt idx="281">
                  <c:v>95.536297250000004</c:v>
                </c:pt>
                <c:pt idx="282">
                  <c:v>96.249686350000005</c:v>
                </c:pt>
                <c:pt idx="283">
                  <c:v>97.072500689999998</c:v>
                </c:pt>
                <c:pt idx="284">
                  <c:v>97.267652560000002</c:v>
                </c:pt>
                <c:pt idx="285">
                  <c:v>96.678936930000006</c:v>
                </c:pt>
                <c:pt idx="286">
                  <c:v>96.706942760000004</c:v>
                </c:pt>
                <c:pt idx="287">
                  <c:v>96.965359759999998</c:v>
                </c:pt>
                <c:pt idx="288">
                  <c:v>97.253484749999998</c:v>
                </c:pt>
                <c:pt idx="289">
                  <c:v>97.004805210000001</c:v>
                </c:pt>
                <c:pt idx="290">
                  <c:v>97.244986049999994</c:v>
                </c:pt>
                <c:pt idx="291">
                  <c:v>96.985078470000005</c:v>
                </c:pt>
                <c:pt idx="292">
                  <c:v>96.544734410000004</c:v>
                </c:pt>
                <c:pt idx="293">
                  <c:v>97.244986049999994</c:v>
                </c:pt>
                <c:pt idx="294">
                  <c:v>97.330039979999995</c:v>
                </c:pt>
                <c:pt idx="295">
                  <c:v>97.168564520000004</c:v>
                </c:pt>
                <c:pt idx="296">
                  <c:v>97.188365970000007</c:v>
                </c:pt>
                <c:pt idx="297">
                  <c:v>97.823435140000001</c:v>
                </c:pt>
                <c:pt idx="298">
                  <c:v>97.403873820000001</c:v>
                </c:pt>
                <c:pt idx="299">
                  <c:v>97.646037359999994</c:v>
                </c:pt>
                <c:pt idx="300">
                  <c:v>97.748964110000003</c:v>
                </c:pt>
                <c:pt idx="301">
                  <c:v>98.478477029999993</c:v>
                </c:pt>
                <c:pt idx="302">
                  <c:v>97.191195410000006</c:v>
                </c:pt>
                <c:pt idx="303">
                  <c:v>97.401031979999999</c:v>
                </c:pt>
                <c:pt idx="304">
                  <c:v>96.424827309999998</c:v>
                </c:pt>
                <c:pt idx="305">
                  <c:v>95.961952659999994</c:v>
                </c:pt>
                <c:pt idx="306">
                  <c:v>94.930485149999996</c:v>
                </c:pt>
                <c:pt idx="307">
                  <c:v>94.495184440000003</c:v>
                </c:pt>
                <c:pt idx="308">
                  <c:v>94.774176609999998</c:v>
                </c:pt>
                <c:pt idx="309">
                  <c:v>93.179088179999994</c:v>
                </c:pt>
                <c:pt idx="310">
                  <c:v>92.759665769999998</c:v>
                </c:pt>
                <c:pt idx="311">
                  <c:v>93.11671235</c:v>
                </c:pt>
                <c:pt idx="312">
                  <c:v>92.456529610000004</c:v>
                </c:pt>
                <c:pt idx="313">
                  <c:v>92.782867940000003</c:v>
                </c:pt>
                <c:pt idx="314">
                  <c:v>92.715871109999995</c:v>
                </c:pt>
                <c:pt idx="315">
                  <c:v>91.641834009999997</c:v>
                </c:pt>
                <c:pt idx="316">
                  <c:v>91.995380729999994</c:v>
                </c:pt>
                <c:pt idx="317">
                  <c:v>91.581498670000002</c:v>
                </c:pt>
                <c:pt idx="318">
                  <c:v>91.71736507</c:v>
                </c:pt>
                <c:pt idx="319">
                  <c:v>92.193542600000001</c:v>
                </c:pt>
                <c:pt idx="320">
                  <c:v>91.838474079999997</c:v>
                </c:pt>
                <c:pt idx="321">
                  <c:v>91.616684629999995</c:v>
                </c:pt>
                <c:pt idx="322">
                  <c:v>91.566427250000004</c:v>
                </c:pt>
                <c:pt idx="323">
                  <c:v>91.591549049999998</c:v>
                </c:pt>
                <c:pt idx="324">
                  <c:v>91.390959820000006</c:v>
                </c:pt>
                <c:pt idx="325">
                  <c:v>91.069353789999994</c:v>
                </c:pt>
                <c:pt idx="326">
                  <c:v>91.441024709999994</c:v>
                </c:pt>
                <c:pt idx="327">
                  <c:v>91.395963839999993</c:v>
                </c:pt>
                <c:pt idx="328">
                  <c:v>91.64434971</c:v>
                </c:pt>
                <c:pt idx="329">
                  <c:v>91.64434971</c:v>
                </c:pt>
                <c:pt idx="330">
                  <c:v>91.853635199999999</c:v>
                </c:pt>
                <c:pt idx="331">
                  <c:v>91.032104579999995</c:v>
                </c:pt>
                <c:pt idx="332">
                  <c:v>90.923015800000002</c:v>
                </c:pt>
                <c:pt idx="333">
                  <c:v>91.355947</c:v>
                </c:pt>
                <c:pt idx="334">
                  <c:v>90.856204309999995</c:v>
                </c:pt>
                <c:pt idx="335">
                  <c:v>90.332558680000005</c:v>
                </c:pt>
                <c:pt idx="336">
                  <c:v>89.684622050000002</c:v>
                </c:pt>
                <c:pt idx="337">
                  <c:v>88.837392460000004</c:v>
                </c:pt>
                <c:pt idx="338">
                  <c:v>88.757088539999998</c:v>
                </c:pt>
                <c:pt idx="339">
                  <c:v>89.145781490000005</c:v>
                </c:pt>
                <c:pt idx="340">
                  <c:v>88.775970509999993</c:v>
                </c:pt>
                <c:pt idx="341">
                  <c:v>88.688708649999995</c:v>
                </c:pt>
                <c:pt idx="342">
                  <c:v>88.842120739999999</c:v>
                </c:pt>
                <c:pt idx="343">
                  <c:v>88.528782050000004</c:v>
                </c:pt>
                <c:pt idx="344">
                  <c:v>88.502965750000001</c:v>
                </c:pt>
                <c:pt idx="345">
                  <c:v>87.445854080000004</c:v>
                </c:pt>
                <c:pt idx="346">
                  <c:v>87.636382929999996</c:v>
                </c:pt>
                <c:pt idx="347">
                  <c:v>86.746014579999994</c:v>
                </c:pt>
                <c:pt idx="348">
                  <c:v>87.461890780000004</c:v>
                </c:pt>
                <c:pt idx="349">
                  <c:v>86.599750220000004</c:v>
                </c:pt>
                <c:pt idx="350">
                  <c:v>86.962941760000007</c:v>
                </c:pt>
                <c:pt idx="351">
                  <c:v>86.055069630000006</c:v>
                </c:pt>
                <c:pt idx="352">
                  <c:v>84.667014230000007</c:v>
                </c:pt>
                <c:pt idx="353">
                  <c:v>85.473408039999995</c:v>
                </c:pt>
                <c:pt idx="354">
                  <c:v>84.903875159999998</c:v>
                </c:pt>
                <c:pt idx="355">
                  <c:v>83.665489730000004</c:v>
                </c:pt>
                <c:pt idx="356">
                  <c:v>83.387545180000004</c:v>
                </c:pt>
                <c:pt idx="357">
                  <c:v>83.439649369999998</c:v>
                </c:pt>
                <c:pt idx="358">
                  <c:v>83.078348869999999</c:v>
                </c:pt>
                <c:pt idx="359">
                  <c:v>82.481046849999998</c:v>
                </c:pt>
                <c:pt idx="360">
                  <c:v>81.755898790000003</c:v>
                </c:pt>
                <c:pt idx="361">
                  <c:v>79.841684909999998</c:v>
                </c:pt>
                <c:pt idx="362">
                  <c:v>82.192687079999999</c:v>
                </c:pt>
                <c:pt idx="363">
                  <c:v>82.298049329999998</c:v>
                </c:pt>
                <c:pt idx="364">
                  <c:v>84.110261050000005</c:v>
                </c:pt>
                <c:pt idx="365">
                  <c:v>84.165394460000002</c:v>
                </c:pt>
                <c:pt idx="366">
                  <c:v>83.903098119999996</c:v>
                </c:pt>
                <c:pt idx="367">
                  <c:v>82.800177860000005</c:v>
                </c:pt>
                <c:pt idx="368">
                  <c:v>82.527943519999994</c:v>
                </c:pt>
                <c:pt idx="369">
                  <c:v>81.822023259999995</c:v>
                </c:pt>
                <c:pt idx="370">
                  <c:v>81.185291489999997</c:v>
                </c:pt>
                <c:pt idx="371">
                  <c:v>82.440310440000005</c:v>
                </c:pt>
                <c:pt idx="372">
                  <c:v>82.115862039999996</c:v>
                </c:pt>
                <c:pt idx="373">
                  <c:v>82.115862039999996</c:v>
                </c:pt>
                <c:pt idx="374">
                  <c:v>82.578978680000006</c:v>
                </c:pt>
                <c:pt idx="375">
                  <c:v>80.823638090000003</c:v>
                </c:pt>
                <c:pt idx="376">
                  <c:v>80.702501299999994</c:v>
                </c:pt>
                <c:pt idx="377">
                  <c:v>80.564225379999996</c:v>
                </c:pt>
                <c:pt idx="378">
                  <c:v>81.151742209999995</c:v>
                </c:pt>
                <c:pt idx="379">
                  <c:v>81.486498839999996</c:v>
                </c:pt>
                <c:pt idx="380">
                  <c:v>80.866709569999998</c:v>
                </c:pt>
                <c:pt idx="381">
                  <c:v>82.310223899999997</c:v>
                </c:pt>
                <c:pt idx="382">
                  <c:v>82.40571611</c:v>
                </c:pt>
                <c:pt idx="383">
                  <c:v>80.909826980000005</c:v>
                </c:pt>
                <c:pt idx="384">
                  <c:v>80.735680079999995</c:v>
                </c:pt>
                <c:pt idx="385">
                  <c:v>80.980482019999997</c:v>
                </c:pt>
                <c:pt idx="386">
                  <c:v>80.542844729999999</c:v>
                </c:pt>
                <c:pt idx="387">
                  <c:v>80.387689839999993</c:v>
                </c:pt>
                <c:pt idx="388">
                  <c:v>80.385754180000006</c:v>
                </c:pt>
                <c:pt idx="389">
                  <c:v>83.068012920000001</c:v>
                </c:pt>
                <c:pt idx="390">
                  <c:v>84.093311450000002</c:v>
                </c:pt>
                <c:pt idx="391">
                  <c:v>82.812501459999993</c:v>
                </c:pt>
                <c:pt idx="392">
                  <c:v>82.312253350000006</c:v>
                </c:pt>
                <c:pt idx="393">
                  <c:v>82.656673130000001</c:v>
                </c:pt>
                <c:pt idx="394">
                  <c:v>82.306165309999997</c:v>
                </c:pt>
                <c:pt idx="395">
                  <c:v>82.134044459999998</c:v>
                </c:pt>
                <c:pt idx="396">
                  <c:v>82.093650010000005</c:v>
                </c:pt>
                <c:pt idx="397">
                  <c:v>82.043212780000005</c:v>
                </c:pt>
                <c:pt idx="398">
                  <c:v>81.93045798</c:v>
                </c:pt>
                <c:pt idx="399">
                  <c:v>81.946546830000003</c:v>
                </c:pt>
                <c:pt idx="400">
                  <c:v>82.037164480000001</c:v>
                </c:pt>
                <c:pt idx="401">
                  <c:v>82.55447393</c:v>
                </c:pt>
                <c:pt idx="402">
                  <c:v>82.52182354</c:v>
                </c:pt>
                <c:pt idx="403">
                  <c:v>82.944181749999998</c:v>
                </c:pt>
                <c:pt idx="404">
                  <c:v>82.489198959999996</c:v>
                </c:pt>
                <c:pt idx="405">
                  <c:v>81.870181009999996</c:v>
                </c:pt>
                <c:pt idx="406">
                  <c:v>81.514354080000004</c:v>
                </c:pt>
                <c:pt idx="407">
                  <c:v>82.103744890000002</c:v>
                </c:pt>
                <c:pt idx="408">
                  <c:v>82.583064219999997</c:v>
                </c:pt>
                <c:pt idx="409">
                  <c:v>82.585107140000005</c:v>
                </c:pt>
                <c:pt idx="410">
                  <c:v>81.803978709999996</c:v>
                </c:pt>
                <c:pt idx="411">
                  <c:v>81.159633659999997</c:v>
                </c:pt>
                <c:pt idx="412">
                  <c:v>81.649922250000003</c:v>
                </c:pt>
                <c:pt idx="413">
                  <c:v>81.434818179999994</c:v>
                </c:pt>
                <c:pt idx="414">
                  <c:v>82.298049329999998</c:v>
                </c:pt>
                <c:pt idx="415">
                  <c:v>82.176501439999996</c:v>
                </c:pt>
                <c:pt idx="416">
                  <c:v>82.287906609999993</c:v>
                </c:pt>
                <c:pt idx="417">
                  <c:v>82.613718660000004</c:v>
                </c:pt>
                <c:pt idx="418">
                  <c:v>82.921519399999994</c:v>
                </c:pt>
                <c:pt idx="419">
                  <c:v>82.845382319999999</c:v>
                </c:pt>
                <c:pt idx="420">
                  <c:v>82.617807639999995</c:v>
                </c:pt>
                <c:pt idx="421">
                  <c:v>82.365054060000006</c:v>
                </c:pt>
                <c:pt idx="422">
                  <c:v>82.529983709999996</c:v>
                </c:pt>
                <c:pt idx="423">
                  <c:v>82.763229069999994</c:v>
                </c:pt>
                <c:pt idx="424">
                  <c:v>82.818664630000001</c:v>
                </c:pt>
                <c:pt idx="425">
                  <c:v>82.767332870000004</c:v>
                </c:pt>
                <c:pt idx="426">
                  <c:v>82.804285320000005</c:v>
                </c:pt>
                <c:pt idx="427">
                  <c:v>82.777594129999997</c:v>
                </c:pt>
                <c:pt idx="428">
                  <c:v>82.483084730000002</c:v>
                </c:pt>
                <c:pt idx="429">
                  <c:v>82.344738079999999</c:v>
                </c:pt>
                <c:pt idx="430">
                  <c:v>82.057328949999999</c:v>
                </c:pt>
                <c:pt idx="431">
                  <c:v>81.663903399999995</c:v>
                </c:pt>
                <c:pt idx="432">
                  <c:v>81.424887100000007</c:v>
                </c:pt>
                <c:pt idx="433">
                  <c:v>81.472578369999994</c:v>
                </c:pt>
                <c:pt idx="434">
                  <c:v>82.257493440000005</c:v>
                </c:pt>
                <c:pt idx="435">
                  <c:v>82.103744890000002</c:v>
                </c:pt>
                <c:pt idx="436">
                  <c:v>81.717875579999998</c:v>
                </c:pt>
                <c:pt idx="437">
                  <c:v>81.850108399999996</c:v>
                </c:pt>
                <c:pt idx="438">
                  <c:v>82.304136170000007</c:v>
                </c:pt>
                <c:pt idx="439">
                  <c:v>82.304136170000007</c:v>
                </c:pt>
                <c:pt idx="440">
                  <c:v>82.536104899999998</c:v>
                </c:pt>
                <c:pt idx="441">
                  <c:v>82.771437070000005</c:v>
                </c:pt>
                <c:pt idx="442">
                  <c:v>82.346769230000007</c:v>
                </c:pt>
                <c:pt idx="443">
                  <c:v>82.589193289999997</c:v>
                </c:pt>
                <c:pt idx="444">
                  <c:v>82.96479463</c:v>
                </c:pt>
                <c:pt idx="445">
                  <c:v>82.109803020000001</c:v>
                </c:pt>
                <c:pt idx="446">
                  <c:v>82.509586299999995</c:v>
                </c:pt>
                <c:pt idx="447">
                  <c:v>82.460673610000001</c:v>
                </c:pt>
                <c:pt idx="448">
                  <c:v>82.583064219999997</c:v>
                </c:pt>
                <c:pt idx="449">
                  <c:v>82.532024010000001</c:v>
                </c:pt>
                <c:pt idx="450">
                  <c:v>82.373183260000005</c:v>
                </c:pt>
                <c:pt idx="451">
                  <c:v>82.168411019999994</c:v>
                </c:pt>
                <c:pt idx="452">
                  <c:v>81.974717519999999</c:v>
                </c:pt>
                <c:pt idx="453">
                  <c:v>82.257493440000005</c:v>
                </c:pt>
                <c:pt idx="454">
                  <c:v>82.399614249999999</c:v>
                </c:pt>
                <c:pt idx="455">
                  <c:v>82.373183260000005</c:v>
                </c:pt>
                <c:pt idx="456">
                  <c:v>82.399614249999999</c:v>
                </c:pt>
                <c:pt idx="457">
                  <c:v>82.552432519999996</c:v>
                </c:pt>
                <c:pt idx="458">
                  <c:v>82.726313250000004</c:v>
                </c:pt>
                <c:pt idx="459">
                  <c:v>82.186616720000004</c:v>
                </c:pt>
                <c:pt idx="460">
                  <c:v>82.237230479999994</c:v>
                </c:pt>
                <c:pt idx="461">
                  <c:v>81.976730459999999</c:v>
                </c:pt>
                <c:pt idx="462">
                  <c:v>81.719875920000007</c:v>
                </c:pt>
                <c:pt idx="463">
                  <c:v>81.73388104</c:v>
                </c:pt>
                <c:pt idx="464">
                  <c:v>81.645928519999998</c:v>
                </c:pt>
                <c:pt idx="465">
                  <c:v>81.97270469</c:v>
                </c:pt>
                <c:pt idx="466">
                  <c:v>82.10576417</c:v>
                </c:pt>
                <c:pt idx="467">
                  <c:v>82.146170549999994</c:v>
                </c:pt>
                <c:pt idx="468">
                  <c:v>82.379281210000002</c:v>
                </c:pt>
                <c:pt idx="469">
                  <c:v>82.320372129999996</c:v>
                </c:pt>
                <c:pt idx="470">
                  <c:v>82.464747450000004</c:v>
                </c:pt>
                <c:pt idx="471">
                  <c:v>82.34880047</c:v>
                </c:pt>
                <c:pt idx="472">
                  <c:v>82.419957319999995</c:v>
                </c:pt>
                <c:pt idx="473">
                  <c:v>82.419957319999995</c:v>
                </c:pt>
                <c:pt idx="474">
                  <c:v>82.34880047</c:v>
                </c:pt>
                <c:pt idx="475">
                  <c:v>82.083557600000006</c:v>
                </c:pt>
                <c:pt idx="476">
                  <c:v>82.200782290000006</c:v>
                </c:pt>
                <c:pt idx="477">
                  <c:v>82.188640070000005</c:v>
                </c:pt>
                <c:pt idx="478">
                  <c:v>82.186616720000004</c:v>
                </c:pt>
                <c:pt idx="479">
                  <c:v>82.164366400000006</c:v>
                </c:pt>
                <c:pt idx="480">
                  <c:v>82.014994990000005</c:v>
                </c:pt>
                <c:pt idx="481">
                  <c:v>82.140107060000005</c:v>
                </c:pt>
                <c:pt idx="482">
                  <c:v>82.075485459999996</c:v>
                </c:pt>
                <c:pt idx="483">
                  <c:v>81.807987920000002</c:v>
                </c:pt>
                <c:pt idx="484">
                  <c:v>81.574108030000005</c:v>
                </c:pt>
                <c:pt idx="485">
                  <c:v>81.387171100000003</c:v>
                </c:pt>
                <c:pt idx="486">
                  <c:v>81.098515030000002</c:v>
                </c:pt>
                <c:pt idx="487">
                  <c:v>80.761070500000002</c:v>
                </c:pt>
                <c:pt idx="488">
                  <c:v>80.774748880000004</c:v>
                </c:pt>
                <c:pt idx="489">
                  <c:v>80.090693360000003</c:v>
                </c:pt>
                <c:pt idx="490">
                  <c:v>80.39543338</c:v>
                </c:pt>
                <c:pt idx="491">
                  <c:v>80.231203339999993</c:v>
                </c:pt>
                <c:pt idx="492">
                  <c:v>79.53164597</c:v>
                </c:pt>
                <c:pt idx="493">
                  <c:v>79.306814849999995</c:v>
                </c:pt>
                <c:pt idx="494">
                  <c:v>80.190732170000004</c:v>
                </c:pt>
                <c:pt idx="495">
                  <c:v>80.136834089999994</c:v>
                </c:pt>
                <c:pt idx="496">
                  <c:v>80.090693360000003</c:v>
                </c:pt>
                <c:pt idx="497">
                  <c:v>79.761566630000004</c:v>
                </c:pt>
                <c:pt idx="498">
                  <c:v>79.533540709999997</c:v>
                </c:pt>
                <c:pt idx="499">
                  <c:v>78.142885890000002</c:v>
                </c:pt>
                <c:pt idx="500">
                  <c:v>78.764194200000006</c:v>
                </c:pt>
                <c:pt idx="501">
                  <c:v>78.745615549999997</c:v>
                </c:pt>
                <c:pt idx="502">
                  <c:v>79.948759999999993</c:v>
                </c:pt>
                <c:pt idx="503">
                  <c:v>80.352862329999994</c:v>
                </c:pt>
                <c:pt idx="504">
                  <c:v>80.453557570000001</c:v>
                </c:pt>
                <c:pt idx="505">
                  <c:v>80.376077309999999</c:v>
                </c:pt>
                <c:pt idx="506">
                  <c:v>80.300677620000002</c:v>
                </c:pt>
                <c:pt idx="507">
                  <c:v>80.560337140000001</c:v>
                </c:pt>
                <c:pt idx="508">
                  <c:v>80.050363779999998</c:v>
                </c:pt>
                <c:pt idx="509">
                  <c:v>80.036929610000001</c:v>
                </c:pt>
                <c:pt idx="510">
                  <c:v>79.507022579999997</c:v>
                </c:pt>
                <c:pt idx="511">
                  <c:v>79.902835530000004</c:v>
                </c:pt>
                <c:pt idx="512">
                  <c:v>80.573947610000005</c:v>
                </c:pt>
                <c:pt idx="513">
                  <c:v>80.663502339999994</c:v>
                </c:pt>
                <c:pt idx="514">
                  <c:v>80.316132679999996</c:v>
                </c:pt>
                <c:pt idx="515">
                  <c:v>80.316132679999996</c:v>
                </c:pt>
                <c:pt idx="516">
                  <c:v>80.316132679999996</c:v>
                </c:pt>
                <c:pt idx="517">
                  <c:v>81.460650310000005</c:v>
                </c:pt>
                <c:pt idx="518">
                  <c:v>81.685883459999999</c:v>
                </c:pt>
                <c:pt idx="519">
                  <c:v>81.524306989999999</c:v>
                </c:pt>
                <c:pt idx="520">
                  <c:v>81.48450991</c:v>
                </c:pt>
                <c:pt idx="521">
                  <c:v>81.48450991</c:v>
                </c:pt>
                <c:pt idx="522">
                  <c:v>81.613992690000003</c:v>
                </c:pt>
                <c:pt idx="523">
                  <c:v>81.588063230000003</c:v>
                </c:pt>
                <c:pt idx="524">
                  <c:v>82.035148570000004</c:v>
                </c:pt>
                <c:pt idx="525">
                  <c:v>82.358958209999997</c:v>
                </c:pt>
                <c:pt idx="526">
                  <c:v>81.761905690000006</c:v>
                </c:pt>
                <c:pt idx="527">
                  <c:v>81.902317690000004</c:v>
                </c:pt>
                <c:pt idx="528">
                  <c:v>82.269656010000006</c:v>
                </c:pt>
                <c:pt idx="529">
                  <c:v>82.095668790000005</c:v>
                </c:pt>
                <c:pt idx="530">
                  <c:v>82.15223494</c:v>
                </c:pt>
                <c:pt idx="531">
                  <c:v>81.994851310000001</c:v>
                </c:pt>
                <c:pt idx="532">
                  <c:v>81.725877530000005</c:v>
                </c:pt>
                <c:pt idx="533">
                  <c:v>81.8842377</c:v>
                </c:pt>
                <c:pt idx="534">
                  <c:v>81.793957399999996</c:v>
                </c:pt>
                <c:pt idx="535">
                  <c:v>81.751894680000007</c:v>
                </c:pt>
                <c:pt idx="536">
                  <c:v>81.707875349999995</c:v>
                </c:pt>
                <c:pt idx="537">
                  <c:v>82.008950850000005</c:v>
                </c:pt>
                <c:pt idx="538">
                  <c:v>82.227102740000007</c:v>
                </c:pt>
                <c:pt idx="539">
                  <c:v>82.227102740000007</c:v>
                </c:pt>
                <c:pt idx="540">
                  <c:v>83.638240539999998</c:v>
                </c:pt>
                <c:pt idx="541">
                  <c:v>84.055199819999999</c:v>
                </c:pt>
                <c:pt idx="542">
                  <c:v>83.818834800000005</c:v>
                </c:pt>
                <c:pt idx="543">
                  <c:v>83.846201809999997</c:v>
                </c:pt>
                <c:pt idx="544">
                  <c:v>83.974855270000006</c:v>
                </c:pt>
                <c:pt idx="545">
                  <c:v>83.625669979999998</c:v>
                </c:pt>
                <c:pt idx="546">
                  <c:v>84.114499510000002</c:v>
                </c:pt>
                <c:pt idx="547">
                  <c:v>83.86515867</c:v>
                </c:pt>
                <c:pt idx="548">
                  <c:v>84.875813469999997</c:v>
                </c:pt>
                <c:pt idx="549">
                  <c:v>84.591926290000004</c:v>
                </c:pt>
                <c:pt idx="550">
                  <c:v>84.613366400000004</c:v>
                </c:pt>
                <c:pt idx="551">
                  <c:v>84.774514249999996</c:v>
                </c:pt>
                <c:pt idx="552">
                  <c:v>84.957892130000005</c:v>
                </c:pt>
                <c:pt idx="553">
                  <c:v>85.261661889999999</c:v>
                </c:pt>
                <c:pt idx="554">
                  <c:v>84.785279270000004</c:v>
                </c:pt>
                <c:pt idx="555">
                  <c:v>85.016307710000007</c:v>
                </c:pt>
                <c:pt idx="556">
                  <c:v>85.414362830000002</c:v>
                </c:pt>
                <c:pt idx="557">
                  <c:v>85.118185949999997</c:v>
                </c:pt>
                <c:pt idx="558">
                  <c:v>84.579067449999997</c:v>
                </c:pt>
                <c:pt idx="559">
                  <c:v>84.615510999999998</c:v>
                </c:pt>
                <c:pt idx="560">
                  <c:v>84.173882939999999</c:v>
                </c:pt>
                <c:pt idx="561">
                  <c:v>84.197235090000007</c:v>
                </c:pt>
                <c:pt idx="562">
                  <c:v>84.591926290000004</c:v>
                </c:pt>
                <c:pt idx="563">
                  <c:v>84.29290168</c:v>
                </c:pt>
                <c:pt idx="564">
                  <c:v>84.335489989999999</c:v>
                </c:pt>
                <c:pt idx="565">
                  <c:v>84.699235599999994</c:v>
                </c:pt>
                <c:pt idx="566">
                  <c:v>84.973029199999999</c:v>
                </c:pt>
                <c:pt idx="567">
                  <c:v>84.699235599999994</c:v>
                </c:pt>
                <c:pt idx="568">
                  <c:v>85.131209260000006</c:v>
                </c:pt>
                <c:pt idx="569">
                  <c:v>85.831607430000005</c:v>
                </c:pt>
                <c:pt idx="570">
                  <c:v>85.305234990000002</c:v>
                </c:pt>
                <c:pt idx="571">
                  <c:v>84.957892130000005</c:v>
                </c:pt>
                <c:pt idx="572">
                  <c:v>84.634817369999993</c:v>
                </c:pt>
                <c:pt idx="573">
                  <c:v>84.658426009999999</c:v>
                </c:pt>
                <c:pt idx="574">
                  <c:v>84.229099820000002</c:v>
                </c:pt>
                <c:pt idx="575">
                  <c:v>84.218475560000002</c:v>
                </c:pt>
                <c:pt idx="576">
                  <c:v>84.070016899999999</c:v>
                </c:pt>
                <c:pt idx="577">
                  <c:v>83.869372470000002</c:v>
                </c:pt>
                <c:pt idx="578">
                  <c:v>83.117648979999998</c:v>
                </c:pt>
                <c:pt idx="579">
                  <c:v>83.080416369999995</c:v>
                </c:pt>
                <c:pt idx="580">
                  <c:v>82.950364539999995</c:v>
                </c:pt>
                <c:pt idx="581">
                  <c:v>82.742716220000005</c:v>
                </c:pt>
                <c:pt idx="582">
                  <c:v>83.006051150000005</c:v>
                </c:pt>
                <c:pt idx="583">
                  <c:v>82.538145499999999</c:v>
                </c:pt>
                <c:pt idx="584">
                  <c:v>82.460673610000001</c:v>
                </c:pt>
                <c:pt idx="585">
                  <c:v>82.613718660000004</c:v>
                </c:pt>
                <c:pt idx="586">
                  <c:v>82.677143349999994</c:v>
                </c:pt>
                <c:pt idx="587">
                  <c:v>82.450490770000002</c:v>
                </c:pt>
                <c:pt idx="588">
                  <c:v>82.89063616</c:v>
                </c:pt>
                <c:pt idx="589">
                  <c:v>84.048851240000005</c:v>
                </c:pt>
                <c:pt idx="590">
                  <c:v>83.787279670000004</c:v>
                </c:pt>
                <c:pt idx="591">
                  <c:v>84.254608970000007</c:v>
                </c:pt>
                <c:pt idx="592">
                  <c:v>84.54907867</c:v>
                </c:pt>
                <c:pt idx="593">
                  <c:v>84.57049705</c:v>
                </c:pt>
                <c:pt idx="594">
                  <c:v>84.750840830000001</c:v>
                </c:pt>
                <c:pt idx="595">
                  <c:v>83.40837904</c:v>
                </c:pt>
                <c:pt idx="596">
                  <c:v>84.006551869999996</c:v>
                </c:pt>
                <c:pt idx="597">
                  <c:v>83.410462999999993</c:v>
                </c:pt>
                <c:pt idx="598">
                  <c:v>82.685334269999998</c:v>
                </c:pt>
                <c:pt idx="599">
                  <c:v>83.012243170000005</c:v>
                </c:pt>
                <c:pt idx="600">
                  <c:v>82.581021399999997</c:v>
                </c:pt>
                <c:pt idx="601">
                  <c:v>82.438274669999998</c:v>
                </c:pt>
                <c:pt idx="602">
                  <c:v>83.008115050000001</c:v>
                </c:pt>
                <c:pt idx="603">
                  <c:v>83.387545180000004</c:v>
                </c:pt>
                <c:pt idx="604">
                  <c:v>83.510615650000005</c:v>
                </c:pt>
                <c:pt idx="605">
                  <c:v>83.117648979999998</c:v>
                </c:pt>
                <c:pt idx="606">
                  <c:v>83.389628099999996</c:v>
                </c:pt>
                <c:pt idx="607">
                  <c:v>83.397960810000001</c:v>
                </c:pt>
                <c:pt idx="608">
                  <c:v>83.055613170000001</c:v>
                </c:pt>
                <c:pt idx="609">
                  <c:v>83.084551680000004</c:v>
                </c:pt>
                <c:pt idx="610">
                  <c:v>83.061812579999994</c:v>
                </c:pt>
                <c:pt idx="611">
                  <c:v>83.13213734</c:v>
                </c:pt>
                <c:pt idx="612">
                  <c:v>83.23162232</c:v>
                </c:pt>
                <c:pt idx="613">
                  <c:v>82.89063616</c:v>
                </c:pt>
                <c:pt idx="614">
                  <c:v>82.632122249999995</c:v>
                </c:pt>
                <c:pt idx="615">
                  <c:v>83.150772649999993</c:v>
                </c:pt>
                <c:pt idx="616">
                  <c:v>82.617807639999995</c:v>
                </c:pt>
                <c:pt idx="617">
                  <c:v>82.515704459999995</c:v>
                </c:pt>
                <c:pt idx="618">
                  <c:v>82.356926459999997</c:v>
                </c:pt>
                <c:pt idx="619">
                  <c:v>82.014994990000005</c:v>
                </c:pt>
                <c:pt idx="620">
                  <c:v>81.834057389999998</c:v>
                </c:pt>
                <c:pt idx="621">
                  <c:v>81.769916260000002</c:v>
                </c:pt>
                <c:pt idx="622">
                  <c:v>81.464625940000005</c:v>
                </c:pt>
                <c:pt idx="623">
                  <c:v>81.653916379999998</c:v>
                </c:pt>
                <c:pt idx="624">
                  <c:v>81.351472360000002</c:v>
                </c:pt>
                <c:pt idx="625">
                  <c:v>81.244563799999995</c:v>
                </c:pt>
                <c:pt idx="626">
                  <c:v>80.416735829999993</c:v>
                </c:pt>
                <c:pt idx="627">
                  <c:v>79.086998269999995</c:v>
                </c:pt>
                <c:pt idx="628">
                  <c:v>79.100115419999995</c:v>
                </c:pt>
                <c:pt idx="629">
                  <c:v>77.916733679999993</c:v>
                </c:pt>
                <c:pt idx="630">
                  <c:v>78.576951730000005</c:v>
                </c:pt>
                <c:pt idx="631">
                  <c:v>78.519659689999997</c:v>
                </c:pt>
                <c:pt idx="632">
                  <c:v>78.412692219999997</c:v>
                </c:pt>
                <c:pt idx="633">
                  <c:v>78.350122540000001</c:v>
                </c:pt>
                <c:pt idx="634">
                  <c:v>78.29132457</c:v>
                </c:pt>
                <c:pt idx="635">
                  <c:v>77.762464679999994</c:v>
                </c:pt>
                <c:pt idx="636">
                  <c:v>78.280309779999996</c:v>
                </c:pt>
                <c:pt idx="637">
                  <c:v>77.421622709999994</c:v>
                </c:pt>
                <c:pt idx="638">
                  <c:v>78.669534619999993</c:v>
                </c:pt>
                <c:pt idx="639">
                  <c:v>77.534904220000001</c:v>
                </c:pt>
                <c:pt idx="640">
                  <c:v>76.904408459999999</c:v>
                </c:pt>
                <c:pt idx="641">
                  <c:v>76.532412629999996</c:v>
                </c:pt>
                <c:pt idx="642">
                  <c:v>75.022368389999997</c:v>
                </c:pt>
                <c:pt idx="643">
                  <c:v>73.904639399999994</c:v>
                </c:pt>
                <c:pt idx="644">
                  <c:v>74.450176650000003</c:v>
                </c:pt>
                <c:pt idx="645">
                  <c:v>74.988664869999994</c:v>
                </c:pt>
                <c:pt idx="646">
                  <c:v>75.395116669999993</c:v>
                </c:pt>
                <c:pt idx="647">
                  <c:v>76.324196869999994</c:v>
                </c:pt>
                <c:pt idx="648">
                  <c:v>75.909419749999998</c:v>
                </c:pt>
                <c:pt idx="649">
                  <c:v>74.782052129999997</c:v>
                </c:pt>
                <c:pt idx="650">
                  <c:v>74.909580649999995</c:v>
                </c:pt>
                <c:pt idx="651">
                  <c:v>74.035757369999999</c:v>
                </c:pt>
                <c:pt idx="652">
                  <c:v>73.593465409999993</c:v>
                </c:pt>
                <c:pt idx="653">
                  <c:v>74.253122129999994</c:v>
                </c:pt>
                <c:pt idx="654">
                  <c:v>74.10478071</c:v>
                </c:pt>
                <c:pt idx="655">
                  <c:v>73.721852560000002</c:v>
                </c:pt>
                <c:pt idx="656">
                  <c:v>73.953754180000004</c:v>
                </c:pt>
                <c:pt idx="657">
                  <c:v>73.718596719999994</c:v>
                </c:pt>
                <c:pt idx="658">
                  <c:v>74.063679890000003</c:v>
                </c:pt>
                <c:pt idx="659">
                  <c:v>73.619431739999996</c:v>
                </c:pt>
                <c:pt idx="660">
                  <c:v>75.215058490000004</c:v>
                </c:pt>
                <c:pt idx="661">
                  <c:v>74.083402599999999</c:v>
                </c:pt>
                <c:pt idx="662">
                  <c:v>74.997087910000005</c:v>
                </c:pt>
                <c:pt idx="663">
                  <c:v>74.95162594</c:v>
                </c:pt>
                <c:pt idx="664">
                  <c:v>74.296086950000003</c:v>
                </c:pt>
                <c:pt idx="665">
                  <c:v>74.760281520000007</c:v>
                </c:pt>
                <c:pt idx="666">
                  <c:v>75.4121478</c:v>
                </c:pt>
                <c:pt idx="667">
                  <c:v>74.144280440000003</c:v>
                </c:pt>
                <c:pt idx="668">
                  <c:v>74.426939500000003</c:v>
                </c:pt>
                <c:pt idx="669">
                  <c:v>73.965223690000002</c:v>
                </c:pt>
                <c:pt idx="670">
                  <c:v>73.574002669999999</c:v>
                </c:pt>
                <c:pt idx="671">
                  <c:v>73.106763849999993</c:v>
                </c:pt>
                <c:pt idx="672">
                  <c:v>73.302601300000006</c:v>
                </c:pt>
                <c:pt idx="673">
                  <c:v>72.432639859999995</c:v>
                </c:pt>
                <c:pt idx="674">
                  <c:v>72.967747230000001</c:v>
                </c:pt>
                <c:pt idx="675">
                  <c:v>72.391802650000002</c:v>
                </c:pt>
                <c:pt idx="676">
                  <c:v>72.602765669999997</c:v>
                </c:pt>
                <c:pt idx="677">
                  <c:v>72.135271630000005</c:v>
                </c:pt>
                <c:pt idx="678">
                  <c:v>73.06836156</c:v>
                </c:pt>
                <c:pt idx="679">
                  <c:v>73.480077719999997</c:v>
                </c:pt>
                <c:pt idx="680">
                  <c:v>72.978912910000005</c:v>
                </c:pt>
                <c:pt idx="681">
                  <c:v>72.139947950000007</c:v>
                </c:pt>
                <c:pt idx="682">
                  <c:v>71.812518740000002</c:v>
                </c:pt>
                <c:pt idx="683">
                  <c:v>71.312435829999998</c:v>
                </c:pt>
                <c:pt idx="684">
                  <c:v>69.766992770000002</c:v>
                </c:pt>
                <c:pt idx="685">
                  <c:v>69.178589479999999</c:v>
                </c:pt>
                <c:pt idx="686">
                  <c:v>69.736388099999999</c:v>
                </c:pt>
                <c:pt idx="687">
                  <c:v>68.065740439999999</c:v>
                </c:pt>
                <c:pt idx="688">
                  <c:v>68.557765090000004</c:v>
                </c:pt>
                <c:pt idx="689">
                  <c:v>71.072561759999999</c:v>
                </c:pt>
                <c:pt idx="690">
                  <c:v>70.156990039999997</c:v>
                </c:pt>
                <c:pt idx="691">
                  <c:v>70.372907760000004</c:v>
                </c:pt>
                <c:pt idx="692">
                  <c:v>71.204444300000006</c:v>
                </c:pt>
                <c:pt idx="693">
                  <c:v>70.736738450000004</c:v>
                </c:pt>
                <c:pt idx="694">
                  <c:v>69.951186399999997</c:v>
                </c:pt>
                <c:pt idx="695">
                  <c:v>70.193868190000003</c:v>
                </c:pt>
                <c:pt idx="696">
                  <c:v>70.774228769999993</c:v>
                </c:pt>
                <c:pt idx="697">
                  <c:v>70.715761209999997</c:v>
                </c:pt>
                <c:pt idx="698">
                  <c:v>71.798618649999995</c:v>
                </c:pt>
                <c:pt idx="699">
                  <c:v>72.366694940000002</c:v>
                </c:pt>
                <c:pt idx="700">
                  <c:v>73.328362760000005</c:v>
                </c:pt>
                <c:pt idx="701">
                  <c:v>73.093958599999993</c:v>
                </c:pt>
                <c:pt idx="702">
                  <c:v>73.299382390000005</c:v>
                </c:pt>
                <c:pt idx="703">
                  <c:v>73.363814329999997</c:v>
                </c:pt>
                <c:pt idx="704">
                  <c:v>73.201341299999996</c:v>
                </c:pt>
                <c:pt idx="705">
                  <c:v>73.074759139999998</c:v>
                </c:pt>
                <c:pt idx="706">
                  <c:v>73.989813190000007</c:v>
                </c:pt>
                <c:pt idx="707">
                  <c:v>76.341650380000004</c:v>
                </c:pt>
                <c:pt idx="708">
                  <c:v>75.783627780000003</c:v>
                </c:pt>
                <c:pt idx="709">
                  <c:v>75.523037990000006</c:v>
                </c:pt>
                <c:pt idx="710">
                  <c:v>75.921503939999994</c:v>
                </c:pt>
                <c:pt idx="711">
                  <c:v>75.838718110000002</c:v>
                </c:pt>
                <c:pt idx="712">
                  <c:v>74.773677320000004</c:v>
                </c:pt>
                <c:pt idx="713">
                  <c:v>74.320896970000007</c:v>
                </c:pt>
                <c:pt idx="714">
                  <c:v>74.111361079999995</c:v>
                </c:pt>
                <c:pt idx="715">
                  <c:v>75.318571680000005</c:v>
                </c:pt>
                <c:pt idx="716">
                  <c:v>75.335568240000001</c:v>
                </c:pt>
                <c:pt idx="717">
                  <c:v>76.170949419999999</c:v>
                </c:pt>
                <c:pt idx="718">
                  <c:v>75.632541259999996</c:v>
                </c:pt>
                <c:pt idx="719">
                  <c:v>75.461581629999998</c:v>
                </c:pt>
                <c:pt idx="720">
                  <c:v>75.709726070000002</c:v>
                </c:pt>
                <c:pt idx="721">
                  <c:v>75.478642800000003</c:v>
                </c:pt>
                <c:pt idx="722">
                  <c:v>75.615410449999999</c:v>
                </c:pt>
                <c:pt idx="723">
                  <c:v>76.572787079999998</c:v>
                </c:pt>
                <c:pt idx="724">
                  <c:v>76.780597310000005</c:v>
                </c:pt>
                <c:pt idx="725">
                  <c:v>76.511364589999999</c:v>
                </c:pt>
                <c:pt idx="726">
                  <c:v>76.648384140000005</c:v>
                </c:pt>
                <c:pt idx="727">
                  <c:v>76.549961499999995</c:v>
                </c:pt>
                <c:pt idx="728">
                  <c:v>77.547511529999994</c:v>
                </c:pt>
                <c:pt idx="729">
                  <c:v>76.959366770000003</c:v>
                </c:pt>
                <c:pt idx="730">
                  <c:v>76.798260209999995</c:v>
                </c:pt>
                <c:pt idx="731">
                  <c:v>76.833610379999996</c:v>
                </c:pt>
                <c:pt idx="732">
                  <c:v>76.287570470000006</c:v>
                </c:pt>
                <c:pt idx="733">
                  <c:v>75.735489360000003</c:v>
                </c:pt>
                <c:pt idx="734">
                  <c:v>76.298031570000006</c:v>
                </c:pt>
                <c:pt idx="735">
                  <c:v>76.551716830000004</c:v>
                </c:pt>
                <c:pt idx="736">
                  <c:v>76.39405884</c:v>
                </c:pt>
                <c:pt idx="737">
                  <c:v>76.429037800000003</c:v>
                </c:pt>
                <c:pt idx="738">
                  <c:v>74.516648540000006</c:v>
                </c:pt>
                <c:pt idx="739">
                  <c:v>73.968501340000003</c:v>
                </c:pt>
                <c:pt idx="740">
                  <c:v>74.325860969999994</c:v>
                </c:pt>
                <c:pt idx="741">
                  <c:v>73.13879661</c:v>
                </c:pt>
                <c:pt idx="742">
                  <c:v>73.034792629999998</c:v>
                </c:pt>
                <c:pt idx="743">
                  <c:v>72.393372459999995</c:v>
                </c:pt>
                <c:pt idx="744">
                  <c:v>72.127479120000004</c:v>
                </c:pt>
                <c:pt idx="745">
                  <c:v>71.616869489999999</c:v>
                </c:pt>
                <c:pt idx="746">
                  <c:v>71.540134390000006</c:v>
                </c:pt>
                <c:pt idx="747">
                  <c:v>71.532469919999997</c:v>
                </c:pt>
                <c:pt idx="748">
                  <c:v>72.143065829999998</c:v>
                </c:pt>
                <c:pt idx="749">
                  <c:v>71.981292640000007</c:v>
                </c:pt>
                <c:pt idx="750">
                  <c:v>73.752797330000007</c:v>
                </c:pt>
                <c:pt idx="751">
                  <c:v>73.493018629999995</c:v>
                </c:pt>
                <c:pt idx="752">
                  <c:v>73.476843209999998</c:v>
                </c:pt>
                <c:pt idx="753">
                  <c:v>72.377677419999998</c:v>
                </c:pt>
                <c:pt idx="754">
                  <c:v>73.251132659999996</c:v>
                </c:pt>
                <c:pt idx="755">
                  <c:v>73.09075799</c:v>
                </c:pt>
                <c:pt idx="756">
                  <c:v>72.680216209999998</c:v>
                </c:pt>
                <c:pt idx="757">
                  <c:v>71.639922130000002</c:v>
                </c:pt>
                <c:pt idx="758">
                  <c:v>72.021667879999995</c:v>
                </c:pt>
                <c:pt idx="759">
                  <c:v>71.4620338</c:v>
                </c:pt>
                <c:pt idx="760">
                  <c:v>70.850832389999994</c:v>
                </c:pt>
                <c:pt idx="761">
                  <c:v>70.257389380000006</c:v>
                </c:pt>
                <c:pt idx="762">
                  <c:v>69.799083629999998</c:v>
                </c:pt>
                <c:pt idx="763">
                  <c:v>70.694796420000003</c:v>
                </c:pt>
                <c:pt idx="764">
                  <c:v>71.739988640000007</c:v>
                </c:pt>
                <c:pt idx="765">
                  <c:v>71.956468830000006</c:v>
                </c:pt>
                <c:pt idx="766">
                  <c:v>72.293041669999994</c:v>
                </c:pt>
                <c:pt idx="767">
                  <c:v>71.295683310000001</c:v>
                </c:pt>
                <c:pt idx="768">
                  <c:v>71.555468250000004</c:v>
                </c:pt>
                <c:pt idx="769">
                  <c:v>71.639922130000002</c:v>
                </c:pt>
                <c:pt idx="770">
                  <c:v>71.706088690000001</c:v>
                </c:pt>
                <c:pt idx="771">
                  <c:v>71.968878590000003</c:v>
                </c:pt>
                <c:pt idx="772">
                  <c:v>71.755408299999999</c:v>
                </c:pt>
                <c:pt idx="773">
                  <c:v>70.924588299999996</c:v>
                </c:pt>
                <c:pt idx="774">
                  <c:v>69.910170489999999</c:v>
                </c:pt>
                <c:pt idx="775">
                  <c:v>70.817767360000005</c:v>
                </c:pt>
                <c:pt idx="776">
                  <c:v>70.810256890000005</c:v>
                </c:pt>
                <c:pt idx="777">
                  <c:v>70.817767360000005</c:v>
                </c:pt>
                <c:pt idx="778">
                  <c:v>70.977365180000007</c:v>
                </c:pt>
                <c:pt idx="779">
                  <c:v>71.381050930000001</c:v>
                </c:pt>
                <c:pt idx="780">
                  <c:v>70.664868260000006</c:v>
                </c:pt>
                <c:pt idx="781">
                  <c:v>70.66636407</c:v>
                </c:pt>
                <c:pt idx="782">
                  <c:v>70.66636407</c:v>
                </c:pt>
                <c:pt idx="783">
                  <c:v>69.910170489999999</c:v>
                </c:pt>
                <c:pt idx="784">
                  <c:v>70.23965097</c:v>
                </c:pt>
                <c:pt idx="785">
                  <c:v>70.248519060000007</c:v>
                </c:pt>
                <c:pt idx="786">
                  <c:v>70.356593700000005</c:v>
                </c:pt>
                <c:pt idx="787">
                  <c:v>69.647640899999999</c:v>
                </c:pt>
                <c:pt idx="788">
                  <c:v>69.828282770000001</c:v>
                </c:pt>
                <c:pt idx="789">
                  <c:v>70.775729209999994</c:v>
                </c:pt>
                <c:pt idx="790">
                  <c:v>70.736738450000004</c:v>
                </c:pt>
                <c:pt idx="791">
                  <c:v>71.021154129999999</c:v>
                </c:pt>
                <c:pt idx="792">
                  <c:v>70.714263320000001</c:v>
                </c:pt>
                <c:pt idx="793">
                  <c:v>70.623011379999994</c:v>
                </c:pt>
                <c:pt idx="794">
                  <c:v>71.256117720000006</c:v>
                </c:pt>
                <c:pt idx="795">
                  <c:v>71.204444300000006</c:v>
                </c:pt>
                <c:pt idx="796">
                  <c:v>70.802747999999994</c:v>
                </c:pt>
                <c:pt idx="797">
                  <c:v>70.34028721</c:v>
                </c:pt>
                <c:pt idx="798">
                  <c:v>69.670896990000003</c:v>
                </c:pt>
                <c:pt idx="799">
                  <c:v>69.602626369999996</c:v>
                </c:pt>
                <c:pt idx="800">
                  <c:v>68.932900500000002</c:v>
                </c:pt>
                <c:pt idx="801">
                  <c:v>68.796529100000001</c:v>
                </c:pt>
                <c:pt idx="802">
                  <c:v>68.545096319999999</c:v>
                </c:pt>
                <c:pt idx="803">
                  <c:v>69.210141210000003</c:v>
                </c:pt>
                <c:pt idx="804">
                  <c:v>69.184324020000005</c:v>
                </c:pt>
                <c:pt idx="805">
                  <c:v>68.404646569999997</c:v>
                </c:pt>
                <c:pt idx="806">
                  <c:v>69.391402439999993</c:v>
                </c:pt>
                <c:pt idx="807">
                  <c:v>69.591019160000002</c:v>
                </c:pt>
                <c:pt idx="808">
                  <c:v>70.061287960000001</c:v>
                </c:pt>
                <c:pt idx="809">
                  <c:v>70.128988550000003</c:v>
                </c:pt>
                <c:pt idx="810">
                  <c:v>69.290584710000005</c:v>
                </c:pt>
                <c:pt idx="811">
                  <c:v>69.535937750000002</c:v>
                </c:pt>
                <c:pt idx="812">
                  <c:v>68.819220180000002</c:v>
                </c:pt>
                <c:pt idx="813">
                  <c:v>69.730561679999994</c:v>
                </c:pt>
                <c:pt idx="814">
                  <c:v>69.869202639999997</c:v>
                </c:pt>
                <c:pt idx="815">
                  <c:v>69.841430360000004</c:v>
                </c:pt>
                <c:pt idx="816">
                  <c:v>69.681076419999997</c:v>
                </c:pt>
                <c:pt idx="817">
                  <c:v>69.718911770000005</c:v>
                </c:pt>
                <c:pt idx="818">
                  <c:v>70.420409879999994</c:v>
                </c:pt>
                <c:pt idx="819">
                  <c:v>71.164979880000004</c:v>
                </c:pt>
                <c:pt idx="820">
                  <c:v>71.356639329999993</c:v>
                </c:pt>
                <c:pt idx="821">
                  <c:v>71.301774230000007</c:v>
                </c:pt>
                <c:pt idx="822">
                  <c:v>71.039289510000003</c:v>
                </c:pt>
                <c:pt idx="823">
                  <c:v>71.888291550000005</c:v>
                </c:pt>
                <c:pt idx="824">
                  <c:v>71.38410356</c:v>
                </c:pt>
                <c:pt idx="825">
                  <c:v>71.210519640000001</c:v>
                </c:pt>
                <c:pt idx="826">
                  <c:v>71.297205950000006</c:v>
                </c:pt>
                <c:pt idx="827">
                  <c:v>72.007686710000002</c:v>
                </c:pt>
                <c:pt idx="828">
                  <c:v>71.851158369999993</c:v>
                </c:pt>
                <c:pt idx="829">
                  <c:v>71.317006070000005</c:v>
                </c:pt>
                <c:pt idx="830">
                  <c:v>71.037777869999999</c:v>
                </c:pt>
                <c:pt idx="831">
                  <c:v>70.603594689999994</c:v>
                </c:pt>
                <c:pt idx="832">
                  <c:v>70.953228859999996</c:v>
                </c:pt>
                <c:pt idx="833">
                  <c:v>70.605087900000001</c:v>
                </c:pt>
                <c:pt idx="834">
                  <c:v>71.136168150000003</c:v>
                </c:pt>
                <c:pt idx="835">
                  <c:v>71.045336689999999</c:v>
                </c:pt>
                <c:pt idx="836">
                  <c:v>71.509486370000005</c:v>
                </c:pt>
                <c:pt idx="837">
                  <c:v>71.096779350000006</c:v>
                </c:pt>
                <c:pt idx="838">
                  <c:v>71.699928510000007</c:v>
                </c:pt>
                <c:pt idx="839">
                  <c:v>71.806340259999999</c:v>
                </c:pt>
                <c:pt idx="840">
                  <c:v>71.871267410000002</c:v>
                </c:pt>
                <c:pt idx="841">
                  <c:v>72.216413669999994</c:v>
                </c:pt>
                <c:pt idx="842">
                  <c:v>72.446786549999999</c:v>
                </c:pt>
                <c:pt idx="843">
                  <c:v>73.883376589999997</c:v>
                </c:pt>
                <c:pt idx="844">
                  <c:v>73.80007895</c:v>
                </c:pt>
                <c:pt idx="845">
                  <c:v>73.467141369999993</c:v>
                </c:pt>
                <c:pt idx="846">
                  <c:v>73.834355220000006</c:v>
                </c:pt>
                <c:pt idx="847">
                  <c:v>73.562654159999994</c:v>
                </c:pt>
                <c:pt idx="848">
                  <c:v>73.231850550000004</c:v>
                </c:pt>
                <c:pt idx="849">
                  <c:v>74.649949039999996</c:v>
                </c:pt>
                <c:pt idx="850">
                  <c:v>75.225227500000003</c:v>
                </c:pt>
                <c:pt idx="851">
                  <c:v>75.833549989999995</c:v>
                </c:pt>
                <c:pt idx="852">
                  <c:v>76.371339669999998</c:v>
                </c:pt>
                <c:pt idx="853">
                  <c:v>75.641109580000006</c:v>
                </c:pt>
                <c:pt idx="854">
                  <c:v>75.245573759999999</c:v>
                </c:pt>
                <c:pt idx="855">
                  <c:v>75.393413980000005</c:v>
                </c:pt>
                <c:pt idx="856">
                  <c:v>74.753585419999993</c:v>
                </c:pt>
                <c:pt idx="857">
                  <c:v>74.397084460000002</c:v>
                </c:pt>
                <c:pt idx="858">
                  <c:v>74.596571650000001</c:v>
                </c:pt>
                <c:pt idx="859">
                  <c:v>74.609908840000003</c:v>
                </c:pt>
                <c:pt idx="860">
                  <c:v>74.618247010000005</c:v>
                </c:pt>
                <c:pt idx="861">
                  <c:v>74.584905520000007</c:v>
                </c:pt>
                <c:pt idx="862">
                  <c:v>75.147335310000003</c:v>
                </c:pt>
                <c:pt idx="863">
                  <c:v>75.400225199999994</c:v>
                </c:pt>
                <c:pt idx="864">
                  <c:v>74.368910029999995</c:v>
                </c:pt>
                <c:pt idx="865">
                  <c:v>75.062852640000003</c:v>
                </c:pt>
                <c:pt idx="866">
                  <c:v>74.656626590000002</c:v>
                </c:pt>
                <c:pt idx="867">
                  <c:v>74.751911579999998</c:v>
                </c:pt>
                <c:pt idx="868">
                  <c:v>74.735177329999999</c:v>
                </c:pt>
                <c:pt idx="869">
                  <c:v>75.189648000000005</c:v>
                </c:pt>
                <c:pt idx="870">
                  <c:v>74.41366764</c:v>
                </c:pt>
                <c:pt idx="871">
                  <c:v>74.877657760000005</c:v>
                </c:pt>
                <c:pt idx="872">
                  <c:v>75.304979950000003</c:v>
                </c:pt>
                <c:pt idx="873">
                  <c:v>75.350871710000007</c:v>
                </c:pt>
                <c:pt idx="874">
                  <c:v>75.434299780000003</c:v>
                </c:pt>
                <c:pt idx="875">
                  <c:v>75.376391310000002</c:v>
                </c:pt>
                <c:pt idx="876">
                  <c:v>75.35767525</c:v>
                </c:pt>
                <c:pt idx="877">
                  <c:v>75.787068590000004</c:v>
                </c:pt>
                <c:pt idx="878">
                  <c:v>75.177795639999999</c:v>
                </c:pt>
                <c:pt idx="879">
                  <c:v>75.374689470000007</c:v>
                </c:pt>
                <c:pt idx="880">
                  <c:v>75.675402270000006</c:v>
                </c:pt>
                <c:pt idx="881">
                  <c:v>75.308377419999999</c:v>
                </c:pt>
                <c:pt idx="882">
                  <c:v>75.615410449999999</c:v>
                </c:pt>
                <c:pt idx="883">
                  <c:v>75.350871710000007</c:v>
                </c:pt>
                <c:pt idx="884">
                  <c:v>75.069604260000006</c:v>
                </c:pt>
                <c:pt idx="885">
                  <c:v>75.056102229999993</c:v>
                </c:pt>
                <c:pt idx="886">
                  <c:v>74.593238099999994</c:v>
                </c:pt>
                <c:pt idx="887">
                  <c:v>74.766978820000006</c:v>
                </c:pt>
                <c:pt idx="888">
                  <c:v>75.012254159999998</c:v>
                </c:pt>
                <c:pt idx="889">
                  <c:v>74.493369880000003</c:v>
                </c:pt>
                <c:pt idx="890">
                  <c:v>73.312259729999994</c:v>
                </c:pt>
                <c:pt idx="891">
                  <c:v>73.194921530000002</c:v>
                </c:pt>
                <c:pt idx="892">
                  <c:v>73.27203308</c:v>
                </c:pt>
                <c:pt idx="893">
                  <c:v>73.803341979999999</c:v>
                </c:pt>
                <c:pt idx="894">
                  <c:v>74.269641179999994</c:v>
                </c:pt>
                <c:pt idx="895">
                  <c:v>74.928074769999995</c:v>
                </c:pt>
                <c:pt idx="896">
                  <c:v>75.105070220000002</c:v>
                </c:pt>
                <c:pt idx="897">
                  <c:v>74.735177329999999</c:v>
                </c:pt>
                <c:pt idx="898">
                  <c:v>74.852474689999994</c:v>
                </c:pt>
                <c:pt idx="899">
                  <c:v>75.052727480000001</c:v>
                </c:pt>
                <c:pt idx="900">
                  <c:v>74.708418100000003</c:v>
                </c:pt>
                <c:pt idx="901">
                  <c:v>73.80007895</c:v>
                </c:pt>
                <c:pt idx="902">
                  <c:v>74.919667219999994</c:v>
                </c:pt>
                <c:pt idx="903">
                  <c:v>75.105070220000002</c:v>
                </c:pt>
                <c:pt idx="904">
                  <c:v>74.869261519999995</c:v>
                </c:pt>
                <c:pt idx="905">
                  <c:v>75.257447499999998</c:v>
                </c:pt>
                <c:pt idx="906">
                  <c:v>75.013939669999999</c:v>
                </c:pt>
                <c:pt idx="907">
                  <c:v>75.603423489999997</c:v>
                </c:pt>
                <c:pt idx="908">
                  <c:v>75.980253340000004</c:v>
                </c:pt>
                <c:pt idx="909">
                  <c:v>76.082416899999998</c:v>
                </c:pt>
                <c:pt idx="910">
                  <c:v>75.38149731</c:v>
                </c:pt>
                <c:pt idx="911">
                  <c:v>75.811162940000003</c:v>
                </c:pt>
                <c:pt idx="912">
                  <c:v>75.012254159999998</c:v>
                </c:pt>
                <c:pt idx="913">
                  <c:v>75.519621119999996</c:v>
                </c:pt>
                <c:pt idx="914">
                  <c:v>75.418962410000006</c:v>
                </c:pt>
                <c:pt idx="915">
                  <c:v>75.056102229999993</c:v>
                </c:pt>
                <c:pt idx="916">
                  <c:v>75.449643390000006</c:v>
                </c:pt>
                <c:pt idx="917">
                  <c:v>75.449643390000006</c:v>
                </c:pt>
                <c:pt idx="918">
                  <c:v>75.215058490000004</c:v>
                </c:pt>
                <c:pt idx="919">
                  <c:v>75.160870189999997</c:v>
                </c:pt>
                <c:pt idx="920">
                  <c:v>75.504249040000005</c:v>
                </c:pt>
                <c:pt idx="921">
                  <c:v>75.194728720000001</c:v>
                </c:pt>
                <c:pt idx="922">
                  <c:v>75.059477279999996</c:v>
                </c:pt>
                <c:pt idx="923">
                  <c:v>73.916093680000003</c:v>
                </c:pt>
                <c:pt idx="924">
                  <c:v>75.003827709999996</c:v>
                </c:pt>
                <c:pt idx="925">
                  <c:v>75.189648000000005</c:v>
                </c:pt>
                <c:pt idx="926">
                  <c:v>75.425778249999993</c:v>
                </c:pt>
                <c:pt idx="927">
                  <c:v>75.24896588</c:v>
                </c:pt>
                <c:pt idx="928">
                  <c:v>75.0966229</c:v>
                </c:pt>
                <c:pt idx="929">
                  <c:v>74.886055880000001</c:v>
                </c:pt>
                <c:pt idx="930">
                  <c:v>75.113519429999997</c:v>
                </c:pt>
                <c:pt idx="931">
                  <c:v>74.837372979999998</c:v>
                </c:pt>
                <c:pt idx="932">
                  <c:v>74.337446189999994</c:v>
                </c:pt>
                <c:pt idx="933">
                  <c:v>73.731621779999998</c:v>
                </c:pt>
                <c:pt idx="934">
                  <c:v>73.942288230000003</c:v>
                </c:pt>
                <c:pt idx="935">
                  <c:v>73.912820670000002</c:v>
                </c:pt>
                <c:pt idx="936">
                  <c:v>73.151617569999999</c:v>
                </c:pt>
                <c:pt idx="937">
                  <c:v>73.412212670000002</c:v>
                </c:pt>
                <c:pt idx="938">
                  <c:v>72.711876180000004</c:v>
                </c:pt>
                <c:pt idx="939">
                  <c:v>73.17085745</c:v>
                </c:pt>
                <c:pt idx="940">
                  <c:v>73.355754149999996</c:v>
                </c:pt>
                <c:pt idx="941">
                  <c:v>73.315479769999996</c:v>
                </c:pt>
                <c:pt idx="942">
                  <c:v>73.202946409999996</c:v>
                </c:pt>
                <c:pt idx="943">
                  <c:v>73.643791829999998</c:v>
                </c:pt>
                <c:pt idx="944">
                  <c:v>73.865394530000003</c:v>
                </c:pt>
                <c:pt idx="945">
                  <c:v>73.937375340000003</c:v>
                </c:pt>
                <c:pt idx="946">
                  <c:v>74.296086950000003</c:v>
                </c:pt>
                <c:pt idx="947">
                  <c:v>73.783768089999995</c:v>
                </c:pt>
                <c:pt idx="948">
                  <c:v>73.574002669999999</c:v>
                </c:pt>
                <c:pt idx="949">
                  <c:v>73.283292090000003</c:v>
                </c:pt>
                <c:pt idx="950">
                  <c:v>72.947020019999997</c:v>
                </c:pt>
                <c:pt idx="951">
                  <c:v>73.80171043</c:v>
                </c:pt>
                <c:pt idx="952">
                  <c:v>74.282861710000006</c:v>
                </c:pt>
                <c:pt idx="953">
                  <c:v>74.468444590000004</c:v>
                </c:pt>
                <c:pt idx="954">
                  <c:v>74.651618319999997</c:v>
                </c:pt>
                <c:pt idx="955">
                  <c:v>74.327515779999999</c:v>
                </c:pt>
                <c:pt idx="956">
                  <c:v>74.402058640000007</c:v>
                </c:pt>
                <c:pt idx="957">
                  <c:v>74.619914870000002</c:v>
                </c:pt>
                <c:pt idx="958">
                  <c:v>74.415326359999995</c:v>
                </c:pt>
                <c:pt idx="959">
                  <c:v>74.500019440000003</c:v>
                </c:pt>
                <c:pt idx="960">
                  <c:v>73.608069209999996</c:v>
                </c:pt>
                <c:pt idx="961">
                  <c:v>72.994869820000005</c:v>
                </c:pt>
                <c:pt idx="962">
                  <c:v>72.937457589999994</c:v>
                </c:pt>
                <c:pt idx="963">
                  <c:v>72.639099439999995</c:v>
                </c:pt>
                <c:pt idx="964">
                  <c:v>71.356639329999993</c:v>
                </c:pt>
                <c:pt idx="965">
                  <c:v>71.251555280000005</c:v>
                </c:pt>
                <c:pt idx="966">
                  <c:v>71.563137650000002</c:v>
                </c:pt>
                <c:pt idx="967">
                  <c:v>70.778730280000005</c:v>
                </c:pt>
                <c:pt idx="968">
                  <c:v>70.591651260000006</c:v>
                </c:pt>
                <c:pt idx="969">
                  <c:v>70.484341929999999</c:v>
                </c:pt>
                <c:pt idx="970">
                  <c:v>69.596822279999998</c:v>
                </c:pt>
                <c:pt idx="971">
                  <c:v>69.210141210000003</c:v>
                </c:pt>
                <c:pt idx="972">
                  <c:v>70.030424600000003</c:v>
                </c:pt>
                <c:pt idx="973">
                  <c:v>68.739866800000001</c:v>
                </c:pt>
                <c:pt idx="974">
                  <c:v>68.974202419999997</c:v>
                </c:pt>
                <c:pt idx="975">
                  <c:v>68.213162199999999</c:v>
                </c:pt>
                <c:pt idx="976">
                  <c:v>68.238259529999993</c:v>
                </c:pt>
                <c:pt idx="977">
                  <c:v>67.266177130000003</c:v>
                </c:pt>
                <c:pt idx="978">
                  <c:v>66.895508890000002</c:v>
                </c:pt>
                <c:pt idx="979">
                  <c:v>67.885807819999997</c:v>
                </c:pt>
                <c:pt idx="980">
                  <c:v>68.866067849999993</c:v>
                </c:pt>
                <c:pt idx="981">
                  <c:v>69.663627790000007</c:v>
                </c:pt>
                <c:pt idx="982">
                  <c:v>70.227830350000005</c:v>
                </c:pt>
                <c:pt idx="983">
                  <c:v>69.601175260000005</c:v>
                </c:pt>
                <c:pt idx="984">
                  <c:v>68.707328230000002</c:v>
                </c:pt>
                <c:pt idx="985">
                  <c:v>69.717455799999996</c:v>
                </c:pt>
                <c:pt idx="986">
                  <c:v>69.543180320000005</c:v>
                </c:pt>
                <c:pt idx="987">
                  <c:v>67.902377119999997</c:v>
                </c:pt>
                <c:pt idx="988">
                  <c:v>67.504203239999995</c:v>
                </c:pt>
                <c:pt idx="989">
                  <c:v>68.532432229999998</c:v>
                </c:pt>
                <c:pt idx="990">
                  <c:v>67.710943760000006</c:v>
                </c:pt>
                <c:pt idx="991">
                  <c:v>67.281089320000007</c:v>
                </c:pt>
                <c:pt idx="992">
                  <c:v>67.110671850000003</c:v>
                </c:pt>
                <c:pt idx="993">
                  <c:v>66.80180833</c:v>
                </c:pt>
                <c:pt idx="994">
                  <c:v>67.472823700000006</c:v>
                </c:pt>
                <c:pt idx="995">
                  <c:v>66.168917039999997</c:v>
                </c:pt>
                <c:pt idx="996">
                  <c:v>67.816856020000003</c:v>
                </c:pt>
                <c:pt idx="997">
                  <c:v>67.820989179999998</c:v>
                </c:pt>
                <c:pt idx="998">
                  <c:v>69.446255019999995</c:v>
                </c:pt>
                <c:pt idx="999">
                  <c:v>67.351672910000005</c:v>
                </c:pt>
                <c:pt idx="1000">
                  <c:v>66.859336119999995</c:v>
                </c:pt>
                <c:pt idx="1001">
                  <c:v>66.848625769999998</c:v>
                </c:pt>
                <c:pt idx="1002">
                  <c:v>66.639127520000002</c:v>
                </c:pt>
                <c:pt idx="1003">
                  <c:v>64.957395239999997</c:v>
                </c:pt>
                <c:pt idx="1004">
                  <c:v>65.235376090000003</c:v>
                </c:pt>
                <c:pt idx="1005">
                  <c:v>65.388705729999998</c:v>
                </c:pt>
                <c:pt idx="1006">
                  <c:v>65.267260429999993</c:v>
                </c:pt>
                <c:pt idx="1007">
                  <c:v>65.039653439999995</c:v>
                </c:pt>
                <c:pt idx="1008">
                  <c:v>64.474407990000003</c:v>
                </c:pt>
                <c:pt idx="1009">
                  <c:v>64.157209019999996</c:v>
                </c:pt>
                <c:pt idx="1010">
                  <c:v>64.001004010000003</c:v>
                </c:pt>
                <c:pt idx="1011">
                  <c:v>64.635437969999998</c:v>
                </c:pt>
                <c:pt idx="1012">
                  <c:v>64.899307370000002</c:v>
                </c:pt>
                <c:pt idx="1013">
                  <c:v>64.872823519999997</c:v>
                </c:pt>
                <c:pt idx="1014">
                  <c:v>66.362270330000001</c:v>
                </c:pt>
                <c:pt idx="1015">
                  <c:v>65.569791629999997</c:v>
                </c:pt>
                <c:pt idx="1016">
                  <c:v>65.967561230000001</c:v>
                </c:pt>
                <c:pt idx="1017">
                  <c:v>66.737708080000004</c:v>
                </c:pt>
                <c:pt idx="1018">
                  <c:v>65.966257729999995</c:v>
                </c:pt>
                <c:pt idx="1019">
                  <c:v>65.054862349999993</c:v>
                </c:pt>
                <c:pt idx="1020">
                  <c:v>65.20352287</c:v>
                </c:pt>
                <c:pt idx="1021">
                  <c:v>64.996600099999995</c:v>
                </c:pt>
                <c:pt idx="1022">
                  <c:v>65.395110110000005</c:v>
                </c:pt>
                <c:pt idx="1023">
                  <c:v>64.412208820000004</c:v>
                </c:pt>
                <c:pt idx="1024">
                  <c:v>64.460713870000006</c:v>
                </c:pt>
                <c:pt idx="1025">
                  <c:v>64.191750560000003</c:v>
                </c:pt>
                <c:pt idx="1026">
                  <c:v>64.373705580000006</c:v>
                </c:pt>
                <c:pt idx="1027">
                  <c:v>63.801631559999997</c:v>
                </c:pt>
                <c:pt idx="1028">
                  <c:v>62.992629229999999</c:v>
                </c:pt>
                <c:pt idx="1029">
                  <c:v>62.881097949999997</c:v>
                </c:pt>
                <c:pt idx="1030">
                  <c:v>61.926957860000002</c:v>
                </c:pt>
                <c:pt idx="1031">
                  <c:v>60.95567432</c:v>
                </c:pt>
                <c:pt idx="1032">
                  <c:v>61.471981499999998</c:v>
                </c:pt>
                <c:pt idx="1033">
                  <c:v>62.69216299</c:v>
                </c:pt>
                <c:pt idx="1034">
                  <c:v>62.756981189999998</c:v>
                </c:pt>
                <c:pt idx="1035">
                  <c:v>62.646282059999997</c:v>
                </c:pt>
                <c:pt idx="1036">
                  <c:v>61.946492450000001</c:v>
                </c:pt>
                <c:pt idx="1037">
                  <c:v>61.925809149999999</c:v>
                </c:pt>
                <c:pt idx="1038">
                  <c:v>61.921214730000003</c:v>
                </c:pt>
                <c:pt idx="1039">
                  <c:v>62.552377200000002</c:v>
                </c:pt>
                <c:pt idx="1040">
                  <c:v>61.761981230000004</c:v>
                </c:pt>
                <c:pt idx="1041">
                  <c:v>62.811295790000003</c:v>
                </c:pt>
                <c:pt idx="1042">
                  <c:v>62.811295790000003</c:v>
                </c:pt>
                <c:pt idx="1043">
                  <c:v>62.811295790000003</c:v>
                </c:pt>
                <c:pt idx="1044">
                  <c:v>61.957989150000003</c:v>
                </c:pt>
                <c:pt idx="1045">
                  <c:v>61.676403550000003</c:v>
                </c:pt>
                <c:pt idx="1046">
                  <c:v>61.820309829999999</c:v>
                </c:pt>
                <c:pt idx="1047">
                  <c:v>62.202727240000002</c:v>
                </c:pt>
                <c:pt idx="1048">
                  <c:v>62.681569119999999</c:v>
                </c:pt>
                <c:pt idx="1049">
                  <c:v>63.465654749999999</c:v>
                </c:pt>
                <c:pt idx="1050">
                  <c:v>62.436558959999999</c:v>
                </c:pt>
                <c:pt idx="1051">
                  <c:v>63.155890489999997</c:v>
                </c:pt>
                <c:pt idx="1052">
                  <c:v>63.808948399999998</c:v>
                </c:pt>
                <c:pt idx="1053">
                  <c:v>63.173817219999997</c:v>
                </c:pt>
                <c:pt idx="1054">
                  <c:v>63.687219730000002</c:v>
                </c:pt>
                <c:pt idx="1055">
                  <c:v>62.947494509999999</c:v>
                </c:pt>
                <c:pt idx="1056">
                  <c:v>63.86143491</c:v>
                </c:pt>
                <c:pt idx="1057">
                  <c:v>64.188047900000001</c:v>
                </c:pt>
                <c:pt idx="1058">
                  <c:v>64.836286099999995</c:v>
                </c:pt>
                <c:pt idx="1059">
                  <c:v>64.704339009999998</c:v>
                </c:pt>
                <c:pt idx="1060">
                  <c:v>64.611669879999994</c:v>
                </c:pt>
                <c:pt idx="1061">
                  <c:v>64.887954500000006</c:v>
                </c:pt>
                <c:pt idx="1062">
                  <c:v>64.787214410000004</c:v>
                </c:pt>
                <c:pt idx="1063">
                  <c:v>64.115315659999993</c:v>
                </c:pt>
                <c:pt idx="1064">
                  <c:v>62.22823537</c:v>
                </c:pt>
                <c:pt idx="1065">
                  <c:v>61.208249989999999</c:v>
                </c:pt>
                <c:pt idx="1066">
                  <c:v>61.948791450000002</c:v>
                </c:pt>
                <c:pt idx="1067">
                  <c:v>60.880085549999997</c:v>
                </c:pt>
                <c:pt idx="1068">
                  <c:v>60.806899039999998</c:v>
                </c:pt>
                <c:pt idx="1069">
                  <c:v>59.989584389999997</c:v>
                </c:pt>
                <c:pt idx="1070">
                  <c:v>60.265734649999999</c:v>
                </c:pt>
                <c:pt idx="1071">
                  <c:v>58.893207689999997</c:v>
                </c:pt>
                <c:pt idx="1072">
                  <c:v>58.174822630000001</c:v>
                </c:pt>
                <c:pt idx="1073">
                  <c:v>59.170867979999997</c:v>
                </c:pt>
                <c:pt idx="1074">
                  <c:v>58.888013460000003</c:v>
                </c:pt>
                <c:pt idx="1075">
                  <c:v>58.888013460000003</c:v>
                </c:pt>
                <c:pt idx="1076">
                  <c:v>58.992072440000001</c:v>
                </c:pt>
                <c:pt idx="1077">
                  <c:v>58.828863949999999</c:v>
                </c:pt>
                <c:pt idx="1078">
                  <c:v>58.231647850000002</c:v>
                </c:pt>
                <c:pt idx="1079">
                  <c:v>58.201191970000004</c:v>
                </c:pt>
                <c:pt idx="1080">
                  <c:v>57.983853600000003</c:v>
                </c:pt>
                <c:pt idx="1081">
                  <c:v>58.920232460000001</c:v>
                </c:pt>
                <c:pt idx="1082">
                  <c:v>58.05948472</c:v>
                </c:pt>
                <c:pt idx="1083">
                  <c:v>57.390757630000003</c:v>
                </c:pt>
                <c:pt idx="1084">
                  <c:v>58.795709250000002</c:v>
                </c:pt>
                <c:pt idx="1085">
                  <c:v>57.62852358</c:v>
                </c:pt>
                <c:pt idx="1086">
                  <c:v>56.947279590000001</c:v>
                </c:pt>
                <c:pt idx="1087">
                  <c:v>56.07774594</c:v>
                </c:pt>
                <c:pt idx="1088">
                  <c:v>55.575501430000003</c:v>
                </c:pt>
                <c:pt idx="1089">
                  <c:v>54.518173779999998</c:v>
                </c:pt>
                <c:pt idx="1090">
                  <c:v>53.4617723</c:v>
                </c:pt>
                <c:pt idx="1091">
                  <c:v>53.807304029999997</c:v>
                </c:pt>
                <c:pt idx="1092">
                  <c:v>53.402763720000003</c:v>
                </c:pt>
                <c:pt idx="1093">
                  <c:v>52.722167550000002</c:v>
                </c:pt>
                <c:pt idx="1094">
                  <c:v>51.372959049999999</c:v>
                </c:pt>
                <c:pt idx="1095">
                  <c:v>51.379284220000002</c:v>
                </c:pt>
                <c:pt idx="1096">
                  <c:v>51.525989279999997</c:v>
                </c:pt>
                <c:pt idx="1097">
                  <c:v>52.005177600000003</c:v>
                </c:pt>
                <c:pt idx="1098">
                  <c:v>50.704278049999999</c:v>
                </c:pt>
                <c:pt idx="1099">
                  <c:v>51.689535990000003</c:v>
                </c:pt>
                <c:pt idx="1100">
                  <c:v>53.291090609999998</c:v>
                </c:pt>
                <c:pt idx="1101">
                  <c:v>53.163792839999999</c:v>
                </c:pt>
                <c:pt idx="1102">
                  <c:v>52.14326458</c:v>
                </c:pt>
                <c:pt idx="1103">
                  <c:v>52.444708609999999</c:v>
                </c:pt>
                <c:pt idx="1104">
                  <c:v>51.365845110000002</c:v>
                </c:pt>
                <c:pt idx="1105">
                  <c:v>51.669535699999997</c:v>
                </c:pt>
                <c:pt idx="1106">
                  <c:v>52.231371979999999</c:v>
                </c:pt>
                <c:pt idx="1107">
                  <c:v>52.730495040000001</c:v>
                </c:pt>
                <c:pt idx="1108">
                  <c:v>53.490896980000002</c:v>
                </c:pt>
                <c:pt idx="1109">
                  <c:v>53.48318441</c:v>
                </c:pt>
                <c:pt idx="1110">
                  <c:v>53.391660739999999</c:v>
                </c:pt>
                <c:pt idx="1111">
                  <c:v>53.349852519999999</c:v>
                </c:pt>
                <c:pt idx="1112">
                  <c:v>54.736278650000003</c:v>
                </c:pt>
                <c:pt idx="1113">
                  <c:v>54.565401119999997</c:v>
                </c:pt>
                <c:pt idx="1114">
                  <c:v>54.272668279999998</c:v>
                </c:pt>
                <c:pt idx="1115">
                  <c:v>53.478900619999997</c:v>
                </c:pt>
                <c:pt idx="1116">
                  <c:v>54.488809349999997</c:v>
                </c:pt>
                <c:pt idx="1117">
                  <c:v>55.10035603</c:v>
                </c:pt>
                <c:pt idx="1118">
                  <c:v>55.232539269999997</c:v>
                </c:pt>
                <c:pt idx="1119">
                  <c:v>54.891978870000003</c:v>
                </c:pt>
                <c:pt idx="1120">
                  <c:v>55.034955009999997</c:v>
                </c:pt>
                <c:pt idx="1121">
                  <c:v>55.016815610000002</c:v>
                </c:pt>
                <c:pt idx="1122">
                  <c:v>55.431547360000003</c:v>
                </c:pt>
                <c:pt idx="1123">
                  <c:v>56.188174220000001</c:v>
                </c:pt>
                <c:pt idx="1124">
                  <c:v>56.550807519999999</c:v>
                </c:pt>
                <c:pt idx="1125">
                  <c:v>57.218619779999997</c:v>
                </c:pt>
                <c:pt idx="1126">
                  <c:v>56.846431299999999</c:v>
                </c:pt>
                <c:pt idx="1127">
                  <c:v>56.369383550000002</c:v>
                </c:pt>
                <c:pt idx="1128">
                  <c:v>55.371786360000002</c:v>
                </c:pt>
                <c:pt idx="1129">
                  <c:v>55.370867959999998</c:v>
                </c:pt>
                <c:pt idx="1130">
                  <c:v>54.083632299999998</c:v>
                </c:pt>
                <c:pt idx="1131">
                  <c:v>54.663681740000001</c:v>
                </c:pt>
                <c:pt idx="1132">
                  <c:v>55.028604860000002</c:v>
                </c:pt>
                <c:pt idx="1133">
                  <c:v>55.162266539999997</c:v>
                </c:pt>
                <c:pt idx="1134">
                  <c:v>56.140929470000003</c:v>
                </c:pt>
                <c:pt idx="1135">
                  <c:v>54.524406659999997</c:v>
                </c:pt>
                <c:pt idx="1136">
                  <c:v>55.260881470000001</c:v>
                </c:pt>
                <c:pt idx="1137">
                  <c:v>54.902811749999998</c:v>
                </c:pt>
                <c:pt idx="1138">
                  <c:v>55.761155359999997</c:v>
                </c:pt>
                <c:pt idx="1139">
                  <c:v>55.692319019999999</c:v>
                </c:pt>
                <c:pt idx="1140">
                  <c:v>55.500662849999998</c:v>
                </c:pt>
                <c:pt idx="1141">
                  <c:v>54.918165639999998</c:v>
                </c:pt>
                <c:pt idx="1142">
                  <c:v>55.58938259</c:v>
                </c:pt>
                <c:pt idx="1143">
                  <c:v>54.946186040000001</c:v>
                </c:pt>
                <c:pt idx="1144">
                  <c:v>53.934220349999997</c:v>
                </c:pt>
                <c:pt idx="1145">
                  <c:v>53.902000020000003</c:v>
                </c:pt>
                <c:pt idx="1146">
                  <c:v>52.930307759999998</c:v>
                </c:pt>
                <c:pt idx="1147">
                  <c:v>53.144327599999997</c:v>
                </c:pt>
                <c:pt idx="1148">
                  <c:v>52.782184239999999</c:v>
                </c:pt>
                <c:pt idx="1149">
                  <c:v>52.494187859999997</c:v>
                </c:pt>
                <c:pt idx="1150">
                  <c:v>52.626590129999997</c:v>
                </c:pt>
                <c:pt idx="1151">
                  <c:v>53.319177969999998</c:v>
                </c:pt>
                <c:pt idx="1152">
                  <c:v>53.253686790000003</c:v>
                </c:pt>
                <c:pt idx="1153">
                  <c:v>53.129103880000002</c:v>
                </c:pt>
                <c:pt idx="1154">
                  <c:v>53.094460159999997</c:v>
                </c:pt>
                <c:pt idx="1155">
                  <c:v>53.616323309999999</c:v>
                </c:pt>
                <c:pt idx="1156">
                  <c:v>53.905481440000003</c:v>
                </c:pt>
                <c:pt idx="1157">
                  <c:v>53.522627559999997</c:v>
                </c:pt>
                <c:pt idx="1158">
                  <c:v>54.025866540000003</c:v>
                </c:pt>
                <c:pt idx="1159">
                  <c:v>53.526060139999998</c:v>
                </c:pt>
                <c:pt idx="1160">
                  <c:v>53.330250820000003</c:v>
                </c:pt>
                <c:pt idx="1161">
                  <c:v>54.045983020000001</c:v>
                </c:pt>
                <c:pt idx="1162">
                  <c:v>54.602884709999998</c:v>
                </c:pt>
                <c:pt idx="1163">
                  <c:v>54.540440629999999</c:v>
                </c:pt>
                <c:pt idx="1164">
                  <c:v>53.888078819999997</c:v>
                </c:pt>
                <c:pt idx="1165">
                  <c:v>54.170512940000002</c:v>
                </c:pt>
                <c:pt idx="1166">
                  <c:v>54.265610709999997</c:v>
                </c:pt>
                <c:pt idx="1167">
                  <c:v>53.881120920000001</c:v>
                </c:pt>
                <c:pt idx="1168">
                  <c:v>53.367762310000003</c:v>
                </c:pt>
                <c:pt idx="1169">
                  <c:v>53.337919329999998</c:v>
                </c:pt>
                <c:pt idx="1170">
                  <c:v>53.538936270000001</c:v>
                </c:pt>
                <c:pt idx="1171">
                  <c:v>53.792564910000003</c:v>
                </c:pt>
                <c:pt idx="1172">
                  <c:v>52.995005499999998</c:v>
                </c:pt>
                <c:pt idx="1173">
                  <c:v>53.902870329999999</c:v>
                </c:pt>
                <c:pt idx="1174">
                  <c:v>53.24859034</c:v>
                </c:pt>
                <c:pt idx="1175">
                  <c:v>53.175648219999999</c:v>
                </c:pt>
                <c:pt idx="1176">
                  <c:v>52.37970301</c:v>
                </c:pt>
                <c:pt idx="1177">
                  <c:v>51.604840959999997</c:v>
                </c:pt>
                <c:pt idx="1178">
                  <c:v>51.833996380000002</c:v>
                </c:pt>
                <c:pt idx="1179">
                  <c:v>52.834811049999999</c:v>
                </c:pt>
                <c:pt idx="1180">
                  <c:v>53.24859034</c:v>
                </c:pt>
                <c:pt idx="1181">
                  <c:v>53.161253080000002</c:v>
                </c:pt>
                <c:pt idx="1182">
                  <c:v>53.173954270000003</c:v>
                </c:pt>
                <c:pt idx="1183">
                  <c:v>52.844010619999999</c:v>
                </c:pt>
                <c:pt idx="1184">
                  <c:v>52.358343990000002</c:v>
                </c:pt>
                <c:pt idx="1185">
                  <c:v>52.194624400000002</c:v>
                </c:pt>
                <c:pt idx="1186">
                  <c:v>52.627419740000001</c:v>
                </c:pt>
                <c:pt idx="1187">
                  <c:v>51.776115439999998</c:v>
                </c:pt>
                <c:pt idx="1188">
                  <c:v>50.797631940000002</c:v>
                </c:pt>
                <c:pt idx="1189">
                  <c:v>49.744756760000001</c:v>
                </c:pt>
                <c:pt idx="1190">
                  <c:v>49.619065880000001</c:v>
                </c:pt>
                <c:pt idx="1191">
                  <c:v>49.713644530000003</c:v>
                </c:pt>
                <c:pt idx="1192">
                  <c:v>50.114392510000002</c:v>
                </c:pt>
                <c:pt idx="1193">
                  <c:v>49.50942268</c:v>
                </c:pt>
                <c:pt idx="1194">
                  <c:v>48.78948295</c:v>
                </c:pt>
                <c:pt idx="1195">
                  <c:v>48.362577629999997</c:v>
                </c:pt>
                <c:pt idx="1196">
                  <c:v>48.08741028</c:v>
                </c:pt>
                <c:pt idx="1197">
                  <c:v>47.872952910000002</c:v>
                </c:pt>
                <c:pt idx="1198">
                  <c:v>47.204835430000003</c:v>
                </c:pt>
                <c:pt idx="1199">
                  <c:v>47.59584795</c:v>
                </c:pt>
                <c:pt idx="1200">
                  <c:v>48.601964959999997</c:v>
                </c:pt>
                <c:pt idx="1201">
                  <c:v>48.034825480000002</c:v>
                </c:pt>
                <c:pt idx="1202">
                  <c:v>47.952030610000001</c:v>
                </c:pt>
                <c:pt idx="1203">
                  <c:v>47.429502200000002</c:v>
                </c:pt>
                <c:pt idx="1204">
                  <c:v>47.903865279999998</c:v>
                </c:pt>
                <c:pt idx="1205">
                  <c:v>47.949275700000001</c:v>
                </c:pt>
                <c:pt idx="1206">
                  <c:v>48.130393750000003</c:v>
                </c:pt>
                <c:pt idx="1207">
                  <c:v>47.7838742</c:v>
                </c:pt>
                <c:pt idx="1208">
                  <c:v>48.284934499999999</c:v>
                </c:pt>
                <c:pt idx="1209">
                  <c:v>47.68218315</c:v>
                </c:pt>
                <c:pt idx="1210">
                  <c:v>46.975676069999999</c:v>
                </c:pt>
                <c:pt idx="1211">
                  <c:v>46.14264507</c:v>
                </c:pt>
                <c:pt idx="1212">
                  <c:v>46.414653549999997</c:v>
                </c:pt>
                <c:pt idx="1213">
                  <c:v>47.007425779999998</c:v>
                </c:pt>
                <c:pt idx="1214">
                  <c:v>46.596046829999999</c:v>
                </c:pt>
                <c:pt idx="1215">
                  <c:v>46.119696779999998</c:v>
                </c:pt>
                <c:pt idx="1216">
                  <c:v>45.090025140000002</c:v>
                </c:pt>
                <c:pt idx="1217">
                  <c:v>44.403926040000002</c:v>
                </c:pt>
                <c:pt idx="1218">
                  <c:v>44.654570849999999</c:v>
                </c:pt>
                <c:pt idx="1219">
                  <c:v>43.420958200000001</c:v>
                </c:pt>
                <c:pt idx="1220">
                  <c:v>43.483736309999998</c:v>
                </c:pt>
                <c:pt idx="1221">
                  <c:v>43.696601719999997</c:v>
                </c:pt>
                <c:pt idx="1222">
                  <c:v>44.178868420000001</c:v>
                </c:pt>
                <c:pt idx="1223">
                  <c:v>43.357797980000001</c:v>
                </c:pt>
                <c:pt idx="1224">
                  <c:v>43.12647424</c:v>
                </c:pt>
                <c:pt idx="1225">
                  <c:v>43.753297740000001</c:v>
                </c:pt>
                <c:pt idx="1226">
                  <c:v>43.206289499999997</c:v>
                </c:pt>
                <c:pt idx="1227">
                  <c:v>43.595601440000003</c:v>
                </c:pt>
                <c:pt idx="1228">
                  <c:v>42.811787420000002</c:v>
                </c:pt>
                <c:pt idx="1229">
                  <c:v>42.30293056</c:v>
                </c:pt>
                <c:pt idx="1230">
                  <c:v>41.879450179999999</c:v>
                </c:pt>
                <c:pt idx="1231">
                  <c:v>41.2181195</c:v>
                </c:pt>
                <c:pt idx="1232">
                  <c:v>39.952373999999999</c:v>
                </c:pt>
                <c:pt idx="1233">
                  <c:v>42.40017744</c:v>
                </c:pt>
                <c:pt idx="1234">
                  <c:v>41.964205079999999</c:v>
                </c:pt>
                <c:pt idx="1235">
                  <c:v>40.630192190000002</c:v>
                </c:pt>
                <c:pt idx="1236">
                  <c:v>41.07915011</c:v>
                </c:pt>
                <c:pt idx="1237">
                  <c:v>42.267581270000001</c:v>
                </c:pt>
                <c:pt idx="1238">
                  <c:v>41.626189170000004</c:v>
                </c:pt>
                <c:pt idx="1239">
                  <c:v>42.440064720000002</c:v>
                </c:pt>
                <c:pt idx="1240">
                  <c:v>42.668426670000002</c:v>
                </c:pt>
                <c:pt idx="1241">
                  <c:v>43.312233990000003</c:v>
                </c:pt>
                <c:pt idx="1242">
                  <c:v>42.978235140000002</c:v>
                </c:pt>
                <c:pt idx="1243">
                  <c:v>44.112902800000001</c:v>
                </c:pt>
                <c:pt idx="1244">
                  <c:v>44.323747939999997</c:v>
                </c:pt>
                <c:pt idx="1245">
                  <c:v>44.347888769999997</c:v>
                </c:pt>
                <c:pt idx="1246">
                  <c:v>42.869511920000001</c:v>
                </c:pt>
                <c:pt idx="1247">
                  <c:v>43.789453700000003</c:v>
                </c:pt>
                <c:pt idx="1248">
                  <c:v>43.890201159999997</c:v>
                </c:pt>
                <c:pt idx="1249">
                  <c:v>42.532524379999998</c:v>
                </c:pt>
                <c:pt idx="1250">
                  <c:v>42.957773000000003</c:v>
                </c:pt>
                <c:pt idx="1251">
                  <c:v>42.720297539999997</c:v>
                </c:pt>
                <c:pt idx="1252">
                  <c:v>42.350692279999997</c:v>
                </c:pt>
                <c:pt idx="1253">
                  <c:v>42.70390364</c:v>
                </c:pt>
                <c:pt idx="1254">
                  <c:v>43.013120970000003</c:v>
                </c:pt>
                <c:pt idx="1255">
                  <c:v>42.734515760000001</c:v>
                </c:pt>
                <c:pt idx="1256">
                  <c:v>42.929048309999999</c:v>
                </c:pt>
                <c:pt idx="1257">
                  <c:v>42.697349610000003</c:v>
                </c:pt>
                <c:pt idx="1258">
                  <c:v>43.345975889999998</c:v>
                </c:pt>
                <c:pt idx="1259">
                  <c:v>43.284155830000003</c:v>
                </c:pt>
                <c:pt idx="1260">
                  <c:v>43.348227219999998</c:v>
                </c:pt>
                <c:pt idx="1261">
                  <c:v>44.26204353</c:v>
                </c:pt>
                <c:pt idx="1262">
                  <c:v>43.922538330000002</c:v>
                </c:pt>
                <c:pt idx="1263">
                  <c:v>44.14381788</c:v>
                </c:pt>
                <c:pt idx="1264">
                  <c:v>44.260869870000001</c:v>
                </c:pt>
                <c:pt idx="1265">
                  <c:v>43.938146500000002</c:v>
                </c:pt>
                <c:pt idx="1266">
                  <c:v>44.500998029999998</c:v>
                </c:pt>
                <c:pt idx="1267">
                  <c:v>44.347888769999997</c:v>
                </c:pt>
                <c:pt idx="1268">
                  <c:v>44.264977940000001</c:v>
                </c:pt>
                <c:pt idx="1269">
                  <c:v>43.40571525</c:v>
                </c:pt>
                <c:pt idx="1270">
                  <c:v>43.703466140000003</c:v>
                </c:pt>
                <c:pt idx="1271">
                  <c:v>43.805542199999998</c:v>
                </c:pt>
                <c:pt idx="1272">
                  <c:v>44.313746029999997</c:v>
                </c:pt>
                <c:pt idx="1273">
                  <c:v>44.894171370000002</c:v>
                </c:pt>
                <c:pt idx="1274">
                  <c:v>45.050474620000003</c:v>
                </c:pt>
                <c:pt idx="1275">
                  <c:v>44.71497952</c:v>
                </c:pt>
                <c:pt idx="1276">
                  <c:v>45.113788800000002</c:v>
                </c:pt>
                <c:pt idx="1277">
                  <c:v>44.60147456</c:v>
                </c:pt>
                <c:pt idx="1278">
                  <c:v>44.593729490000001</c:v>
                </c:pt>
                <c:pt idx="1279">
                  <c:v>43.396687440000001</c:v>
                </c:pt>
                <c:pt idx="1280">
                  <c:v>43.143194250000001</c:v>
                </c:pt>
                <c:pt idx="1281">
                  <c:v>43.27181298</c:v>
                </c:pt>
                <c:pt idx="1282">
                  <c:v>43.523419519999997</c:v>
                </c:pt>
                <c:pt idx="1283">
                  <c:v>44.398611170000002</c:v>
                </c:pt>
                <c:pt idx="1284">
                  <c:v>44.487358690000001</c:v>
                </c:pt>
                <c:pt idx="1285">
                  <c:v>44.298457730000003</c:v>
                </c:pt>
                <c:pt idx="1286">
                  <c:v>43.970554389999997</c:v>
                </c:pt>
                <c:pt idx="1287">
                  <c:v>44.50989775</c:v>
                </c:pt>
                <c:pt idx="1288">
                  <c:v>43.781413880000002</c:v>
                </c:pt>
                <c:pt idx="1289">
                  <c:v>43.098636339999999</c:v>
                </c:pt>
                <c:pt idx="1290">
                  <c:v>43.044178180000003</c:v>
                </c:pt>
                <c:pt idx="1291">
                  <c:v>43.098636339999999</c:v>
                </c:pt>
                <c:pt idx="1292">
                  <c:v>42.967725119999997</c:v>
                </c:pt>
                <c:pt idx="1293">
                  <c:v>43.025316670000002</c:v>
                </c:pt>
                <c:pt idx="1294">
                  <c:v>41.914679229999997</c:v>
                </c:pt>
                <c:pt idx="1295">
                  <c:v>41.590925040000002</c:v>
                </c:pt>
                <c:pt idx="1296">
                  <c:v>41.835890259999999</c:v>
                </c:pt>
                <c:pt idx="1297">
                  <c:v>42.34532042</c:v>
                </c:pt>
                <c:pt idx="1298">
                  <c:v>42.226415019999997</c:v>
                </c:pt>
                <c:pt idx="1299">
                  <c:v>42.29810672</c:v>
                </c:pt>
                <c:pt idx="1300">
                  <c:v>43.259477160000003</c:v>
                </c:pt>
                <c:pt idx="1301">
                  <c:v>43.182258070000003</c:v>
                </c:pt>
                <c:pt idx="1302">
                  <c:v>42.14325857</c:v>
                </c:pt>
              </c:numCache>
            </c:numRef>
          </c:val>
          <c:smooth val="0"/>
        </c:ser>
        <c:ser>
          <c:idx val="1"/>
          <c:order val="1"/>
          <c:tx>
            <c:strRef>
              <c:f>Sheet1!$C$1</c:f>
              <c:strCache>
                <c:ptCount val="1"/>
                <c:pt idx="0">
                  <c:v>Russie</c:v>
                </c:pt>
              </c:strCache>
            </c:strRef>
          </c:tx>
          <c:spPr>
            <a:ln>
              <a:solidFill>
                <a:srgbClr val="C00000"/>
              </a:solidFill>
            </a:ln>
          </c:spPr>
          <c:marker>
            <c:symbol val="none"/>
          </c:marker>
          <c:cat>
            <c:strRef>
              <c:f>Sheet1!$A$2:$A$1304</c:f>
              <c:strCache>
                <c:ptCount val="1303"/>
                <c:pt idx="0">
                  <c:v>28/02/2007</c:v>
                </c:pt>
                <c:pt idx="1">
                  <c:v>31/03/2007</c:v>
                </c:pt>
                <c:pt idx="2">
                  <c:v>30/04/2007</c:v>
                </c:pt>
                <c:pt idx="3">
                  <c:v>31/05/2007</c:v>
                </c:pt>
                <c:pt idx="4">
                  <c:v>30/06/2007</c:v>
                </c:pt>
                <c:pt idx="5">
                  <c:v>30/09/2007</c:v>
                </c:pt>
                <c:pt idx="6">
                  <c:v>31/10/2007</c:v>
                </c:pt>
                <c:pt idx="7">
                  <c:v>30/11/2007</c:v>
                </c:pt>
                <c:pt idx="8">
                  <c:v>1/13/2011</c:v>
                </c:pt>
                <c:pt idx="9">
                  <c:v>1/14/2011</c:v>
                </c:pt>
                <c:pt idx="10">
                  <c:v>1/17/2011</c:v>
                </c:pt>
                <c:pt idx="11">
                  <c:v>1/18/2011</c:v>
                </c:pt>
                <c:pt idx="12">
                  <c:v>1/19/2011</c:v>
                </c:pt>
                <c:pt idx="13">
                  <c:v>1/20/2011</c:v>
                </c:pt>
                <c:pt idx="14">
                  <c:v>1/21/2011</c:v>
                </c:pt>
                <c:pt idx="15">
                  <c:v>1/24/2011</c:v>
                </c:pt>
                <c:pt idx="16">
                  <c:v>1/25/2011</c:v>
                </c:pt>
                <c:pt idx="17">
                  <c:v>1/26/2011</c:v>
                </c:pt>
                <c:pt idx="18">
                  <c:v>1/27/2011</c:v>
                </c:pt>
                <c:pt idx="19">
                  <c:v>1/28/2011</c:v>
                </c:pt>
                <c:pt idx="20">
                  <c:v>1/31/2011</c:v>
                </c:pt>
                <c:pt idx="21">
                  <c:v>1/01/2007</c:v>
                </c:pt>
                <c:pt idx="22">
                  <c:v>1/02/2007</c:v>
                </c:pt>
                <c:pt idx="23">
                  <c:v>1/03/2007</c:v>
                </c:pt>
                <c:pt idx="24">
                  <c:v>1/04/2007</c:v>
                </c:pt>
                <c:pt idx="25">
                  <c:v>1/07/2007</c:v>
                </c:pt>
                <c:pt idx="26">
                  <c:v>1/08/2007</c:v>
                </c:pt>
                <c:pt idx="27">
                  <c:v>1/09/2007</c:v>
                </c:pt>
                <c:pt idx="28">
                  <c:v>1/10/2007</c:v>
                </c:pt>
                <c:pt idx="29">
                  <c:v>1/11/2007</c:v>
                </c:pt>
                <c:pt idx="30">
                  <c:v>2/14/2011</c:v>
                </c:pt>
                <c:pt idx="31">
                  <c:v>2/15/2011</c:v>
                </c:pt>
                <c:pt idx="32">
                  <c:v>2/16/2011</c:v>
                </c:pt>
                <c:pt idx="33">
                  <c:v>2/17/2011</c:v>
                </c:pt>
                <c:pt idx="34">
                  <c:v>2/18/2011</c:v>
                </c:pt>
                <c:pt idx="35">
                  <c:v>2/21/2011</c:v>
                </c:pt>
                <c:pt idx="36">
                  <c:v>2/22/2011</c:v>
                </c:pt>
                <c:pt idx="37">
                  <c:v>2/23/2011</c:v>
                </c:pt>
                <c:pt idx="38">
                  <c:v>2/24/2011</c:v>
                </c:pt>
                <c:pt idx="39">
                  <c:v>2/25/2011</c:v>
                </c:pt>
                <c:pt idx="40">
                  <c:v>2/28/2011</c:v>
                </c:pt>
                <c:pt idx="41">
                  <c:v>2/01/2007</c:v>
                </c:pt>
                <c:pt idx="42">
                  <c:v>2/02/2007</c:v>
                </c:pt>
                <c:pt idx="43">
                  <c:v>2/03/2007</c:v>
                </c:pt>
                <c:pt idx="44">
                  <c:v>2/04/2007</c:v>
                </c:pt>
                <c:pt idx="45">
                  <c:v>2/07/2007</c:v>
                </c:pt>
                <c:pt idx="46">
                  <c:v>2/08/2007</c:v>
                </c:pt>
                <c:pt idx="47">
                  <c:v>2/09/2007</c:v>
                </c:pt>
                <c:pt idx="48">
                  <c:v>2/10/2007</c:v>
                </c:pt>
                <c:pt idx="49">
                  <c:v>2/11/2007</c:v>
                </c:pt>
                <c:pt idx="50">
                  <c:v>3/14/2011</c:v>
                </c:pt>
                <c:pt idx="51">
                  <c:v>3/15/2011</c:v>
                </c:pt>
                <c:pt idx="52">
                  <c:v>3/16/2011</c:v>
                </c:pt>
                <c:pt idx="53">
                  <c:v>3/17/2011</c:v>
                </c:pt>
                <c:pt idx="54">
                  <c:v>3/18/2011</c:v>
                </c:pt>
                <c:pt idx="55">
                  <c:v>3/21/2011</c:v>
                </c:pt>
                <c:pt idx="56">
                  <c:v>3/22/2011</c:v>
                </c:pt>
                <c:pt idx="57">
                  <c:v>3/23/2011</c:v>
                </c:pt>
                <c:pt idx="58">
                  <c:v>3/24/2011</c:v>
                </c:pt>
                <c:pt idx="59">
                  <c:v>3/25/2011</c:v>
                </c:pt>
                <c:pt idx="60">
                  <c:v>3/28/2011</c:v>
                </c:pt>
                <c:pt idx="61">
                  <c:v>3/29/2011</c:v>
                </c:pt>
                <c:pt idx="62">
                  <c:v>3/30/2011</c:v>
                </c:pt>
                <c:pt idx="63">
                  <c:v>3/31/2011</c:v>
                </c:pt>
                <c:pt idx="64">
                  <c:v>3/01/2007</c:v>
                </c:pt>
                <c:pt idx="65">
                  <c:v>3/04/2007</c:v>
                </c:pt>
                <c:pt idx="66">
                  <c:v>3/05/2007</c:v>
                </c:pt>
                <c:pt idx="67">
                  <c:v>3/06/2007</c:v>
                </c:pt>
                <c:pt idx="68">
                  <c:v>3/07/2007</c:v>
                </c:pt>
                <c:pt idx="69">
                  <c:v>3/08/2007</c:v>
                </c:pt>
                <c:pt idx="70">
                  <c:v>3/11/2007</c:v>
                </c:pt>
                <c:pt idx="71">
                  <c:v>3/12/2007</c:v>
                </c:pt>
                <c:pt idx="72">
                  <c:v>4/13/2011</c:v>
                </c:pt>
                <c:pt idx="73">
                  <c:v>4/14/2011</c:v>
                </c:pt>
                <c:pt idx="74">
                  <c:v>4/15/2011</c:v>
                </c:pt>
                <c:pt idx="75">
                  <c:v>4/18/2011</c:v>
                </c:pt>
                <c:pt idx="76">
                  <c:v>4/19/2011</c:v>
                </c:pt>
                <c:pt idx="77">
                  <c:v>4/20/2011</c:v>
                </c:pt>
                <c:pt idx="78">
                  <c:v>4/21/2011</c:v>
                </c:pt>
                <c:pt idx="79">
                  <c:v>4/22/2011</c:v>
                </c:pt>
                <c:pt idx="80">
                  <c:v>4/25/2011</c:v>
                </c:pt>
                <c:pt idx="81">
                  <c:v>4/26/2011</c:v>
                </c:pt>
                <c:pt idx="82">
                  <c:v>4/27/2011</c:v>
                </c:pt>
                <c:pt idx="83">
                  <c:v>4/28/2011</c:v>
                </c:pt>
                <c:pt idx="84">
                  <c:v>4/29/2011</c:v>
                </c:pt>
                <c:pt idx="85">
                  <c:v>4/02/2007</c:v>
                </c:pt>
                <c:pt idx="86">
                  <c:v>4/03/2007</c:v>
                </c:pt>
                <c:pt idx="87">
                  <c:v>4/04/2007</c:v>
                </c:pt>
                <c:pt idx="88">
                  <c:v>4/05/2007</c:v>
                </c:pt>
                <c:pt idx="89">
                  <c:v>4/06/2007</c:v>
                </c:pt>
                <c:pt idx="90">
                  <c:v>4/09/2007</c:v>
                </c:pt>
                <c:pt idx="91">
                  <c:v>4/10/2007</c:v>
                </c:pt>
                <c:pt idx="92">
                  <c:v>4/11/2007</c:v>
                </c:pt>
                <c:pt idx="93">
                  <c:v>4/12/2007</c:v>
                </c:pt>
                <c:pt idx="94">
                  <c:v>5/13/2011</c:v>
                </c:pt>
                <c:pt idx="95">
                  <c:v>5/16/2011</c:v>
                </c:pt>
                <c:pt idx="96">
                  <c:v>5/17/2011</c:v>
                </c:pt>
                <c:pt idx="97">
                  <c:v>5/18/2011</c:v>
                </c:pt>
                <c:pt idx="98">
                  <c:v>5/19/2011</c:v>
                </c:pt>
                <c:pt idx="99">
                  <c:v>5/20/2011</c:v>
                </c:pt>
                <c:pt idx="100">
                  <c:v>5/23/2011</c:v>
                </c:pt>
                <c:pt idx="101">
                  <c:v>5/24/2011</c:v>
                </c:pt>
                <c:pt idx="102">
                  <c:v>5/25/2011</c:v>
                </c:pt>
                <c:pt idx="103">
                  <c:v>5/26/2011</c:v>
                </c:pt>
                <c:pt idx="104">
                  <c:v>5/27/2011</c:v>
                </c:pt>
                <c:pt idx="105">
                  <c:v>5/30/2011</c:v>
                </c:pt>
                <c:pt idx="106">
                  <c:v>5/31/2011</c:v>
                </c:pt>
                <c:pt idx="107">
                  <c:v>5/01/2007</c:v>
                </c:pt>
                <c:pt idx="108">
                  <c:v>5/02/2007</c:v>
                </c:pt>
                <c:pt idx="109">
                  <c:v>5/03/2007</c:v>
                </c:pt>
                <c:pt idx="110">
                  <c:v>5/06/2007</c:v>
                </c:pt>
                <c:pt idx="111">
                  <c:v>5/07/2007</c:v>
                </c:pt>
                <c:pt idx="112">
                  <c:v>5/08/2007</c:v>
                </c:pt>
                <c:pt idx="113">
                  <c:v>5/09/2007</c:v>
                </c:pt>
                <c:pt idx="114">
                  <c:v>5/10/2007</c:v>
                </c:pt>
                <c:pt idx="115">
                  <c:v>6/13/2011</c:v>
                </c:pt>
                <c:pt idx="116">
                  <c:v>6/14/2011</c:v>
                </c:pt>
                <c:pt idx="117">
                  <c:v>6/15/2011</c:v>
                </c:pt>
                <c:pt idx="118">
                  <c:v>6/16/2011</c:v>
                </c:pt>
                <c:pt idx="119">
                  <c:v>6/17/2011</c:v>
                </c:pt>
                <c:pt idx="120">
                  <c:v>6/20/2011</c:v>
                </c:pt>
                <c:pt idx="121">
                  <c:v>6/21/2011</c:v>
                </c:pt>
                <c:pt idx="122">
                  <c:v>6/22/2011</c:v>
                </c:pt>
                <c:pt idx="123">
                  <c:v>6/23/2011</c:v>
                </c:pt>
                <c:pt idx="124">
                  <c:v>6/24/2011</c:v>
                </c:pt>
                <c:pt idx="125">
                  <c:v>6/27/2011</c:v>
                </c:pt>
                <c:pt idx="126">
                  <c:v>6/28/2011</c:v>
                </c:pt>
                <c:pt idx="127">
                  <c:v>6/29/2011</c:v>
                </c:pt>
                <c:pt idx="128">
                  <c:v>6/30/2011</c:v>
                </c:pt>
                <c:pt idx="129">
                  <c:v>6/01/2007</c:v>
                </c:pt>
                <c:pt idx="130">
                  <c:v>6/04/2007</c:v>
                </c:pt>
                <c:pt idx="131">
                  <c:v>6/05/2007</c:v>
                </c:pt>
                <c:pt idx="132">
                  <c:v>6/06/2007</c:v>
                </c:pt>
                <c:pt idx="133">
                  <c:v>6/07/2007</c:v>
                </c:pt>
                <c:pt idx="134">
                  <c:v>6/08/2007</c:v>
                </c:pt>
                <c:pt idx="135">
                  <c:v>6/11/2007</c:v>
                </c:pt>
                <c:pt idx="136">
                  <c:v>6/12/2007</c:v>
                </c:pt>
                <c:pt idx="137">
                  <c:v>7/13/2011</c:v>
                </c:pt>
                <c:pt idx="138">
                  <c:v>7/14/2011</c:v>
                </c:pt>
                <c:pt idx="139">
                  <c:v>7/15/2011</c:v>
                </c:pt>
                <c:pt idx="140">
                  <c:v>7/18/2011</c:v>
                </c:pt>
                <c:pt idx="141">
                  <c:v>7/19/2011</c:v>
                </c:pt>
                <c:pt idx="142">
                  <c:v>7/20/2011</c:v>
                </c:pt>
                <c:pt idx="143">
                  <c:v>7/21/2011</c:v>
                </c:pt>
                <c:pt idx="144">
                  <c:v>7/22/2011</c:v>
                </c:pt>
                <c:pt idx="145">
                  <c:v>7/25/2011</c:v>
                </c:pt>
                <c:pt idx="146">
                  <c:v>7/26/2011</c:v>
                </c:pt>
                <c:pt idx="147">
                  <c:v>7/27/2011</c:v>
                </c:pt>
                <c:pt idx="148">
                  <c:v>7/28/2011</c:v>
                </c:pt>
                <c:pt idx="149">
                  <c:v>7/29/2011</c:v>
                </c:pt>
                <c:pt idx="150">
                  <c:v>7/01/2007</c:v>
                </c:pt>
                <c:pt idx="151">
                  <c:v>7/02/2007</c:v>
                </c:pt>
                <c:pt idx="152">
                  <c:v>7/03/2007</c:v>
                </c:pt>
                <c:pt idx="153">
                  <c:v>7/04/2007</c:v>
                </c:pt>
                <c:pt idx="154">
                  <c:v>7/05/2007</c:v>
                </c:pt>
                <c:pt idx="155">
                  <c:v>7/08/2007</c:v>
                </c:pt>
                <c:pt idx="156">
                  <c:v>7/09/2007</c:v>
                </c:pt>
                <c:pt idx="157">
                  <c:v>7/10/2007</c:v>
                </c:pt>
                <c:pt idx="158">
                  <c:v>7/11/2007</c:v>
                </c:pt>
                <c:pt idx="159">
                  <c:v>7/12/2007</c:v>
                </c:pt>
                <c:pt idx="160">
                  <c:v>8/15/2011</c:v>
                </c:pt>
                <c:pt idx="161">
                  <c:v>8/16/2011</c:v>
                </c:pt>
                <c:pt idx="162">
                  <c:v>8/17/2011</c:v>
                </c:pt>
                <c:pt idx="163">
                  <c:v>8/18/2011</c:v>
                </c:pt>
                <c:pt idx="164">
                  <c:v>8/19/2011</c:v>
                </c:pt>
                <c:pt idx="165">
                  <c:v>8/22/2011</c:v>
                </c:pt>
                <c:pt idx="166">
                  <c:v>8/23/2011</c:v>
                </c:pt>
                <c:pt idx="167">
                  <c:v>8/24/2011</c:v>
                </c:pt>
                <c:pt idx="168">
                  <c:v>8/25/2011</c:v>
                </c:pt>
                <c:pt idx="169">
                  <c:v>8/26/2011</c:v>
                </c:pt>
                <c:pt idx="170">
                  <c:v>8/29/2011</c:v>
                </c:pt>
                <c:pt idx="171">
                  <c:v>8/30/2011</c:v>
                </c:pt>
                <c:pt idx="172">
                  <c:v>8/31/2011</c:v>
                </c:pt>
                <c:pt idx="173">
                  <c:v>8/01/2007</c:v>
                </c:pt>
                <c:pt idx="174">
                  <c:v>8/02/2007</c:v>
                </c:pt>
                <c:pt idx="175">
                  <c:v>8/05/2007</c:v>
                </c:pt>
                <c:pt idx="176">
                  <c:v>8/06/2007</c:v>
                </c:pt>
                <c:pt idx="177">
                  <c:v>8/07/2007</c:v>
                </c:pt>
                <c:pt idx="178">
                  <c:v>8/08/2007</c:v>
                </c:pt>
                <c:pt idx="179">
                  <c:v>8/09/2007</c:v>
                </c:pt>
                <c:pt idx="180">
                  <c:v>8/12/2007</c:v>
                </c:pt>
                <c:pt idx="181">
                  <c:v>9/13/2011</c:v>
                </c:pt>
                <c:pt idx="182">
                  <c:v>9/14/2011</c:v>
                </c:pt>
                <c:pt idx="183">
                  <c:v>9/15/2011</c:v>
                </c:pt>
                <c:pt idx="184">
                  <c:v>9/16/2011</c:v>
                </c:pt>
                <c:pt idx="185">
                  <c:v>9/19/2011</c:v>
                </c:pt>
                <c:pt idx="186">
                  <c:v>9/20/2011</c:v>
                </c:pt>
                <c:pt idx="187">
                  <c:v>9/21/2011</c:v>
                </c:pt>
                <c:pt idx="188">
                  <c:v>9/22/2011</c:v>
                </c:pt>
                <c:pt idx="189">
                  <c:v>9/23/2011</c:v>
                </c:pt>
                <c:pt idx="190">
                  <c:v>9/26/2011</c:v>
                </c:pt>
                <c:pt idx="191">
                  <c:v>9/27/2011</c:v>
                </c:pt>
                <c:pt idx="192">
                  <c:v>9/28/2011</c:v>
                </c:pt>
                <c:pt idx="193">
                  <c:v>9/29/2011</c:v>
                </c:pt>
                <c:pt idx="194">
                  <c:v>9/30/2011</c:v>
                </c:pt>
                <c:pt idx="195">
                  <c:v>9/03/2007</c:v>
                </c:pt>
                <c:pt idx="196">
                  <c:v>9/04/2007</c:v>
                </c:pt>
                <c:pt idx="197">
                  <c:v>9/05/2007</c:v>
                </c:pt>
                <c:pt idx="198">
                  <c:v>9/06/2007</c:v>
                </c:pt>
                <c:pt idx="199">
                  <c:v>9/07/2007</c:v>
                </c:pt>
                <c:pt idx="200">
                  <c:v>9/10/2007</c:v>
                </c:pt>
                <c:pt idx="201">
                  <c:v>9/11/2007</c:v>
                </c:pt>
                <c:pt idx="202">
                  <c:v>9/12/2007</c:v>
                </c:pt>
                <c:pt idx="203">
                  <c:v>10/13/2011</c:v>
                </c:pt>
                <c:pt idx="204">
                  <c:v>10/14/2011</c:v>
                </c:pt>
                <c:pt idx="205">
                  <c:v>10/17/2011</c:v>
                </c:pt>
                <c:pt idx="206">
                  <c:v>10/18/2011</c:v>
                </c:pt>
                <c:pt idx="207">
                  <c:v>10/19/2011</c:v>
                </c:pt>
                <c:pt idx="208">
                  <c:v>10/20/2011</c:v>
                </c:pt>
                <c:pt idx="209">
                  <c:v>10/21/2011</c:v>
                </c:pt>
                <c:pt idx="210">
                  <c:v>10/24/2011</c:v>
                </c:pt>
                <c:pt idx="211">
                  <c:v>10/25/2011</c:v>
                </c:pt>
                <c:pt idx="212">
                  <c:v>10/26/2011</c:v>
                </c:pt>
                <c:pt idx="213">
                  <c:v>10/27/2011</c:v>
                </c:pt>
                <c:pt idx="214">
                  <c:v>10/28/2011</c:v>
                </c:pt>
                <c:pt idx="215">
                  <c:v>10/31/2011</c:v>
                </c:pt>
                <c:pt idx="216">
                  <c:v>10/01/2007</c:v>
                </c:pt>
                <c:pt idx="217">
                  <c:v>10/02/2007</c:v>
                </c:pt>
                <c:pt idx="218">
                  <c:v>10/03/2007</c:v>
                </c:pt>
                <c:pt idx="219">
                  <c:v>10/04/2007</c:v>
                </c:pt>
                <c:pt idx="220">
                  <c:v>10/07/2007</c:v>
                </c:pt>
                <c:pt idx="221">
                  <c:v>10/08/2007</c:v>
                </c:pt>
                <c:pt idx="222">
                  <c:v>10/09/2007</c:v>
                </c:pt>
                <c:pt idx="223">
                  <c:v>10/10/2007</c:v>
                </c:pt>
                <c:pt idx="224">
                  <c:v>10/11/2007</c:v>
                </c:pt>
                <c:pt idx="225">
                  <c:v>11/14/2011</c:v>
                </c:pt>
                <c:pt idx="226">
                  <c:v>11/15/2011</c:v>
                </c:pt>
                <c:pt idx="227">
                  <c:v>11/16/2011</c:v>
                </c:pt>
                <c:pt idx="228">
                  <c:v>11/17/2011</c:v>
                </c:pt>
                <c:pt idx="229">
                  <c:v>11/18/2011</c:v>
                </c:pt>
                <c:pt idx="230">
                  <c:v>11/21/2011</c:v>
                </c:pt>
                <c:pt idx="231">
                  <c:v>11/22/2011</c:v>
                </c:pt>
                <c:pt idx="232">
                  <c:v>11/23/2011</c:v>
                </c:pt>
                <c:pt idx="233">
                  <c:v>11/24/2011</c:v>
                </c:pt>
                <c:pt idx="234">
                  <c:v>11/25/2011</c:v>
                </c:pt>
                <c:pt idx="235">
                  <c:v>11/28/2011</c:v>
                </c:pt>
                <c:pt idx="236">
                  <c:v>11/29/2011</c:v>
                </c:pt>
                <c:pt idx="237">
                  <c:v>11/30/2011</c:v>
                </c:pt>
                <c:pt idx="238">
                  <c:v>11/01/2007</c:v>
                </c:pt>
                <c:pt idx="239">
                  <c:v>11/02/2007</c:v>
                </c:pt>
                <c:pt idx="240">
                  <c:v>11/05/2007</c:v>
                </c:pt>
                <c:pt idx="241">
                  <c:v>11/06/2007</c:v>
                </c:pt>
                <c:pt idx="242">
                  <c:v>11/07/2007</c:v>
                </c:pt>
                <c:pt idx="243">
                  <c:v>11/08/2007</c:v>
                </c:pt>
                <c:pt idx="244">
                  <c:v>11/09/2007</c:v>
                </c:pt>
                <c:pt idx="245">
                  <c:v>11/12/2007</c:v>
                </c:pt>
                <c:pt idx="246">
                  <c:v>12/13/2011</c:v>
                </c:pt>
                <c:pt idx="247">
                  <c:v>12/14/2011</c:v>
                </c:pt>
                <c:pt idx="248">
                  <c:v>12/15/2011</c:v>
                </c:pt>
                <c:pt idx="249">
                  <c:v>12/16/2011</c:v>
                </c:pt>
                <c:pt idx="250">
                  <c:v>12/19/2011</c:v>
                </c:pt>
                <c:pt idx="251">
                  <c:v>12/20/2011</c:v>
                </c:pt>
                <c:pt idx="252">
                  <c:v>12/21/2011</c:v>
                </c:pt>
                <c:pt idx="253">
                  <c:v>12/22/2011</c:v>
                </c:pt>
                <c:pt idx="254">
                  <c:v>12/23/2011</c:v>
                </c:pt>
                <c:pt idx="255">
                  <c:v>12/26/2011</c:v>
                </c:pt>
                <c:pt idx="256">
                  <c:v>12/27/2011</c:v>
                </c:pt>
                <c:pt idx="257">
                  <c:v>12/28/2011</c:v>
                </c:pt>
                <c:pt idx="258">
                  <c:v>12/29/2011</c:v>
                </c:pt>
                <c:pt idx="259">
                  <c:v>12/30/2011</c:v>
                </c:pt>
                <c:pt idx="260">
                  <c:v>31/01/2008</c:v>
                </c:pt>
                <c:pt idx="261">
                  <c:v>29/02/2008</c:v>
                </c:pt>
                <c:pt idx="262">
                  <c:v>31/03/2008</c:v>
                </c:pt>
                <c:pt idx="263">
                  <c:v>30/04/2008</c:v>
                </c:pt>
                <c:pt idx="264">
                  <c:v>31/05/2008</c:v>
                </c:pt>
                <c:pt idx="265">
                  <c:v>31/08/2008</c:v>
                </c:pt>
                <c:pt idx="266">
                  <c:v>30/09/2008</c:v>
                </c:pt>
                <c:pt idx="267">
                  <c:v>31/10/2008</c:v>
                </c:pt>
                <c:pt idx="268">
                  <c:v>30/11/2008</c:v>
                </c:pt>
                <c:pt idx="269">
                  <c:v>1/13/2012</c:v>
                </c:pt>
                <c:pt idx="270">
                  <c:v>1/16/2012</c:v>
                </c:pt>
                <c:pt idx="271">
                  <c:v>1/17/2012</c:v>
                </c:pt>
                <c:pt idx="272">
                  <c:v>1/18/2012</c:v>
                </c:pt>
                <c:pt idx="273">
                  <c:v>1/19/2012</c:v>
                </c:pt>
                <c:pt idx="274">
                  <c:v>1/20/2012</c:v>
                </c:pt>
                <c:pt idx="275">
                  <c:v>1/23/2012</c:v>
                </c:pt>
                <c:pt idx="276">
                  <c:v>1/24/2012</c:v>
                </c:pt>
                <c:pt idx="277">
                  <c:v>1/25/2012</c:v>
                </c:pt>
                <c:pt idx="278">
                  <c:v>1/26/2012</c:v>
                </c:pt>
                <c:pt idx="279">
                  <c:v>1/27/2012</c:v>
                </c:pt>
                <c:pt idx="280">
                  <c:v>1/30/2012</c:v>
                </c:pt>
                <c:pt idx="281">
                  <c:v>1/31/2012</c:v>
                </c:pt>
                <c:pt idx="282">
                  <c:v>1/01/2008</c:v>
                </c:pt>
                <c:pt idx="283">
                  <c:v>1/02/2008</c:v>
                </c:pt>
                <c:pt idx="284">
                  <c:v>1/03/2008</c:v>
                </c:pt>
                <c:pt idx="285">
                  <c:v>1/06/2008</c:v>
                </c:pt>
                <c:pt idx="286">
                  <c:v>1/07/2008</c:v>
                </c:pt>
                <c:pt idx="287">
                  <c:v>1/08/2008</c:v>
                </c:pt>
                <c:pt idx="288">
                  <c:v>1/09/2008</c:v>
                </c:pt>
                <c:pt idx="289">
                  <c:v>1/10/2008</c:v>
                </c:pt>
                <c:pt idx="290">
                  <c:v>2/13/2012</c:v>
                </c:pt>
                <c:pt idx="291">
                  <c:v>2/14/2012</c:v>
                </c:pt>
                <c:pt idx="292">
                  <c:v>2/15/2012</c:v>
                </c:pt>
                <c:pt idx="293">
                  <c:v>2/16/2012</c:v>
                </c:pt>
                <c:pt idx="294">
                  <c:v>2/17/2012</c:v>
                </c:pt>
                <c:pt idx="295">
                  <c:v>2/20/2012</c:v>
                </c:pt>
                <c:pt idx="296">
                  <c:v>2/21/2012</c:v>
                </c:pt>
                <c:pt idx="297">
                  <c:v>2/22/2012</c:v>
                </c:pt>
                <c:pt idx="298">
                  <c:v>2/23/2012</c:v>
                </c:pt>
                <c:pt idx="299">
                  <c:v>2/24/2012</c:v>
                </c:pt>
                <c:pt idx="300">
                  <c:v>2/27/2012</c:v>
                </c:pt>
                <c:pt idx="301">
                  <c:v>2/28/2012</c:v>
                </c:pt>
                <c:pt idx="302">
                  <c:v>2/29/2012</c:v>
                </c:pt>
                <c:pt idx="303">
                  <c:v>2/01/2008</c:v>
                </c:pt>
                <c:pt idx="304">
                  <c:v>2/02/2008</c:v>
                </c:pt>
                <c:pt idx="305">
                  <c:v>2/05/2008</c:v>
                </c:pt>
                <c:pt idx="306">
                  <c:v>2/06/2008</c:v>
                </c:pt>
                <c:pt idx="307">
                  <c:v>2/07/2008</c:v>
                </c:pt>
                <c:pt idx="308">
                  <c:v>2/08/2008</c:v>
                </c:pt>
                <c:pt idx="309">
                  <c:v>2/09/2008</c:v>
                </c:pt>
                <c:pt idx="310">
                  <c:v>2/12/2008</c:v>
                </c:pt>
                <c:pt idx="311">
                  <c:v>3/13/2012</c:v>
                </c:pt>
                <c:pt idx="312">
                  <c:v>3/14/2012</c:v>
                </c:pt>
                <c:pt idx="313">
                  <c:v>3/15/2012</c:v>
                </c:pt>
                <c:pt idx="314">
                  <c:v>3/16/2012</c:v>
                </c:pt>
                <c:pt idx="315">
                  <c:v>3/19/2012</c:v>
                </c:pt>
                <c:pt idx="316">
                  <c:v>3/20/2012</c:v>
                </c:pt>
                <c:pt idx="317">
                  <c:v>3/21/2012</c:v>
                </c:pt>
                <c:pt idx="318">
                  <c:v>3/22/2012</c:v>
                </c:pt>
                <c:pt idx="319">
                  <c:v>3/23/2012</c:v>
                </c:pt>
                <c:pt idx="320">
                  <c:v>3/26/2012</c:v>
                </c:pt>
                <c:pt idx="321">
                  <c:v>3/27/2012</c:v>
                </c:pt>
                <c:pt idx="322">
                  <c:v>3/28/2012</c:v>
                </c:pt>
                <c:pt idx="323">
                  <c:v>3/29/2012</c:v>
                </c:pt>
                <c:pt idx="324">
                  <c:v>3/30/2012</c:v>
                </c:pt>
                <c:pt idx="325">
                  <c:v>3/02/2008</c:v>
                </c:pt>
                <c:pt idx="326">
                  <c:v>3/03/2008</c:v>
                </c:pt>
                <c:pt idx="327">
                  <c:v>3/04/2008</c:v>
                </c:pt>
                <c:pt idx="328">
                  <c:v>3/05/2008</c:v>
                </c:pt>
                <c:pt idx="329">
                  <c:v>3/06/2008</c:v>
                </c:pt>
                <c:pt idx="330">
                  <c:v>3/09/2008</c:v>
                </c:pt>
                <c:pt idx="331">
                  <c:v>3/10/2008</c:v>
                </c:pt>
                <c:pt idx="332">
                  <c:v>3/11/2008</c:v>
                </c:pt>
                <c:pt idx="333">
                  <c:v>3/12/2008</c:v>
                </c:pt>
                <c:pt idx="334">
                  <c:v>4/13/2012</c:v>
                </c:pt>
                <c:pt idx="335">
                  <c:v>4/16/2012</c:v>
                </c:pt>
                <c:pt idx="336">
                  <c:v>4/17/2012</c:v>
                </c:pt>
                <c:pt idx="337">
                  <c:v>4/18/2012</c:v>
                </c:pt>
                <c:pt idx="338">
                  <c:v>4/19/2012</c:v>
                </c:pt>
                <c:pt idx="339">
                  <c:v>4/20/2012</c:v>
                </c:pt>
                <c:pt idx="340">
                  <c:v>4/23/2012</c:v>
                </c:pt>
                <c:pt idx="341">
                  <c:v>4/24/2012</c:v>
                </c:pt>
                <c:pt idx="342">
                  <c:v>4/25/2012</c:v>
                </c:pt>
                <c:pt idx="343">
                  <c:v>4/26/2012</c:v>
                </c:pt>
                <c:pt idx="344">
                  <c:v>4/27/2012</c:v>
                </c:pt>
                <c:pt idx="345">
                  <c:v>4/30/2012</c:v>
                </c:pt>
                <c:pt idx="346">
                  <c:v>4/01/2008</c:v>
                </c:pt>
                <c:pt idx="347">
                  <c:v>4/02/2008</c:v>
                </c:pt>
                <c:pt idx="348">
                  <c:v>4/03/2008</c:v>
                </c:pt>
                <c:pt idx="349">
                  <c:v>4/04/2008</c:v>
                </c:pt>
                <c:pt idx="350">
                  <c:v>4/07/2008</c:v>
                </c:pt>
                <c:pt idx="351">
                  <c:v>4/08/2008</c:v>
                </c:pt>
                <c:pt idx="352">
                  <c:v>4/09/2008</c:v>
                </c:pt>
                <c:pt idx="353">
                  <c:v>4/10/2008</c:v>
                </c:pt>
                <c:pt idx="354">
                  <c:v>4/11/2008</c:v>
                </c:pt>
                <c:pt idx="355">
                  <c:v>5/14/2012</c:v>
                </c:pt>
                <c:pt idx="356">
                  <c:v>5/15/2012</c:v>
                </c:pt>
                <c:pt idx="357">
                  <c:v>5/16/2012</c:v>
                </c:pt>
                <c:pt idx="358">
                  <c:v>5/17/2012</c:v>
                </c:pt>
                <c:pt idx="359">
                  <c:v>5/18/2012</c:v>
                </c:pt>
                <c:pt idx="360">
                  <c:v>5/21/2012</c:v>
                </c:pt>
                <c:pt idx="361">
                  <c:v>5/22/2012</c:v>
                </c:pt>
                <c:pt idx="362">
                  <c:v>5/23/2012</c:v>
                </c:pt>
                <c:pt idx="363">
                  <c:v>5/24/2012</c:v>
                </c:pt>
                <c:pt idx="364">
                  <c:v>5/25/2012</c:v>
                </c:pt>
                <c:pt idx="365">
                  <c:v>5/28/2012</c:v>
                </c:pt>
                <c:pt idx="366">
                  <c:v>5/29/2012</c:v>
                </c:pt>
                <c:pt idx="367">
                  <c:v>5/30/2012</c:v>
                </c:pt>
                <c:pt idx="368">
                  <c:v>5/31/2012</c:v>
                </c:pt>
                <c:pt idx="369">
                  <c:v>5/01/2008</c:v>
                </c:pt>
                <c:pt idx="370">
                  <c:v>5/04/2008</c:v>
                </c:pt>
                <c:pt idx="371">
                  <c:v>5/05/2008</c:v>
                </c:pt>
                <c:pt idx="372">
                  <c:v>5/06/2008</c:v>
                </c:pt>
                <c:pt idx="373">
                  <c:v>5/07/2008</c:v>
                </c:pt>
                <c:pt idx="374">
                  <c:v>5/08/2008</c:v>
                </c:pt>
                <c:pt idx="375">
                  <c:v>5/11/2008</c:v>
                </c:pt>
                <c:pt idx="376">
                  <c:v>5/12/2008</c:v>
                </c:pt>
                <c:pt idx="377">
                  <c:v>6/13/2012</c:v>
                </c:pt>
                <c:pt idx="378">
                  <c:v>6/14/2012</c:v>
                </c:pt>
                <c:pt idx="379">
                  <c:v>6/15/2012</c:v>
                </c:pt>
                <c:pt idx="380">
                  <c:v>6/18/2012</c:v>
                </c:pt>
                <c:pt idx="381">
                  <c:v>6/19/2012</c:v>
                </c:pt>
                <c:pt idx="382">
                  <c:v>6/20/2012</c:v>
                </c:pt>
                <c:pt idx="383">
                  <c:v>6/21/2012</c:v>
                </c:pt>
                <c:pt idx="384">
                  <c:v>6/22/2012</c:v>
                </c:pt>
                <c:pt idx="385">
                  <c:v>6/25/2012</c:v>
                </c:pt>
                <c:pt idx="386">
                  <c:v>6/26/2012</c:v>
                </c:pt>
                <c:pt idx="387">
                  <c:v>6/27/2012</c:v>
                </c:pt>
                <c:pt idx="388">
                  <c:v>6/28/2012</c:v>
                </c:pt>
                <c:pt idx="389">
                  <c:v>6/29/2012</c:v>
                </c:pt>
                <c:pt idx="390">
                  <c:v>6/02/2008</c:v>
                </c:pt>
                <c:pt idx="391">
                  <c:v>6/03/2008</c:v>
                </c:pt>
                <c:pt idx="392">
                  <c:v>6/04/2008</c:v>
                </c:pt>
                <c:pt idx="393">
                  <c:v>6/05/2008</c:v>
                </c:pt>
                <c:pt idx="394">
                  <c:v>6/06/2008</c:v>
                </c:pt>
                <c:pt idx="395">
                  <c:v>6/09/2008</c:v>
                </c:pt>
                <c:pt idx="396">
                  <c:v>6/10/2008</c:v>
                </c:pt>
                <c:pt idx="397">
                  <c:v>6/11/2008</c:v>
                </c:pt>
                <c:pt idx="398">
                  <c:v>6/12/2008</c:v>
                </c:pt>
                <c:pt idx="399">
                  <c:v>7/13/2012</c:v>
                </c:pt>
                <c:pt idx="400">
                  <c:v>7/16/2012</c:v>
                </c:pt>
                <c:pt idx="401">
                  <c:v>7/17/2012</c:v>
                </c:pt>
                <c:pt idx="402">
                  <c:v>7/18/2012</c:v>
                </c:pt>
                <c:pt idx="403">
                  <c:v>7/19/2012</c:v>
                </c:pt>
                <c:pt idx="404">
                  <c:v>7/20/2012</c:v>
                </c:pt>
                <c:pt idx="405">
                  <c:v>7/23/2012</c:v>
                </c:pt>
                <c:pt idx="406">
                  <c:v>7/24/2012</c:v>
                </c:pt>
                <c:pt idx="407">
                  <c:v>7/25/2012</c:v>
                </c:pt>
                <c:pt idx="408">
                  <c:v>7/26/2012</c:v>
                </c:pt>
                <c:pt idx="409">
                  <c:v>7/27/2012</c:v>
                </c:pt>
                <c:pt idx="410">
                  <c:v>7/30/2012</c:v>
                </c:pt>
                <c:pt idx="411">
                  <c:v>7/31/2012</c:v>
                </c:pt>
                <c:pt idx="412">
                  <c:v>7/01/2008</c:v>
                </c:pt>
                <c:pt idx="413">
                  <c:v>7/02/2008</c:v>
                </c:pt>
                <c:pt idx="414">
                  <c:v>7/03/2008</c:v>
                </c:pt>
                <c:pt idx="415">
                  <c:v>7/06/2008</c:v>
                </c:pt>
                <c:pt idx="416">
                  <c:v>7/07/2008</c:v>
                </c:pt>
                <c:pt idx="417">
                  <c:v>7/08/2008</c:v>
                </c:pt>
                <c:pt idx="418">
                  <c:v>7/09/2008</c:v>
                </c:pt>
                <c:pt idx="419">
                  <c:v>7/10/2008</c:v>
                </c:pt>
                <c:pt idx="420">
                  <c:v>8/13/2012</c:v>
                </c:pt>
                <c:pt idx="421">
                  <c:v>8/14/2012</c:v>
                </c:pt>
                <c:pt idx="422">
                  <c:v>8/15/2012</c:v>
                </c:pt>
                <c:pt idx="423">
                  <c:v>8/16/2012</c:v>
                </c:pt>
                <c:pt idx="424">
                  <c:v>8/17/2012</c:v>
                </c:pt>
                <c:pt idx="425">
                  <c:v>8/20/2012</c:v>
                </c:pt>
                <c:pt idx="426">
                  <c:v>8/21/2012</c:v>
                </c:pt>
                <c:pt idx="427">
                  <c:v>8/22/2012</c:v>
                </c:pt>
                <c:pt idx="428">
                  <c:v>8/23/2012</c:v>
                </c:pt>
                <c:pt idx="429">
                  <c:v>8/24/2012</c:v>
                </c:pt>
                <c:pt idx="430">
                  <c:v>8/27/2012</c:v>
                </c:pt>
                <c:pt idx="431">
                  <c:v>8/28/2012</c:v>
                </c:pt>
                <c:pt idx="432">
                  <c:v>8/29/2012</c:v>
                </c:pt>
                <c:pt idx="433">
                  <c:v>8/30/2012</c:v>
                </c:pt>
                <c:pt idx="434">
                  <c:v>8/31/2012</c:v>
                </c:pt>
                <c:pt idx="435">
                  <c:v>8/03/2008</c:v>
                </c:pt>
                <c:pt idx="436">
                  <c:v>8/04/2008</c:v>
                </c:pt>
                <c:pt idx="437">
                  <c:v>8/05/2008</c:v>
                </c:pt>
                <c:pt idx="438">
                  <c:v>8/06/2008</c:v>
                </c:pt>
                <c:pt idx="439">
                  <c:v>8/07/2008</c:v>
                </c:pt>
                <c:pt idx="440">
                  <c:v>8/10/2008</c:v>
                </c:pt>
                <c:pt idx="441">
                  <c:v>8/11/2008</c:v>
                </c:pt>
                <c:pt idx="442">
                  <c:v>8/12/2008</c:v>
                </c:pt>
                <c:pt idx="443">
                  <c:v>9/13/2012</c:v>
                </c:pt>
                <c:pt idx="444">
                  <c:v>9/14/2012</c:v>
                </c:pt>
                <c:pt idx="445">
                  <c:v>9/17/2012</c:v>
                </c:pt>
                <c:pt idx="446">
                  <c:v>9/18/2012</c:v>
                </c:pt>
                <c:pt idx="447">
                  <c:v>9/19/2012</c:v>
                </c:pt>
                <c:pt idx="448">
                  <c:v>9/20/2012</c:v>
                </c:pt>
                <c:pt idx="449">
                  <c:v>9/21/2012</c:v>
                </c:pt>
                <c:pt idx="450">
                  <c:v>9/24/2012</c:v>
                </c:pt>
                <c:pt idx="451">
                  <c:v>9/25/2012</c:v>
                </c:pt>
                <c:pt idx="452">
                  <c:v>9/26/2012</c:v>
                </c:pt>
                <c:pt idx="453">
                  <c:v>9/27/2012</c:v>
                </c:pt>
                <c:pt idx="454">
                  <c:v>9/28/2012</c:v>
                </c:pt>
                <c:pt idx="455">
                  <c:v>9/01/2008</c:v>
                </c:pt>
                <c:pt idx="456">
                  <c:v>9/02/2008</c:v>
                </c:pt>
                <c:pt idx="457">
                  <c:v>9/03/2008</c:v>
                </c:pt>
                <c:pt idx="458">
                  <c:v>9/04/2008</c:v>
                </c:pt>
                <c:pt idx="459">
                  <c:v>9/05/2008</c:v>
                </c:pt>
                <c:pt idx="460">
                  <c:v>9/08/2008</c:v>
                </c:pt>
                <c:pt idx="461">
                  <c:v>9/09/2008</c:v>
                </c:pt>
                <c:pt idx="462">
                  <c:v>9/10/2008</c:v>
                </c:pt>
                <c:pt idx="463">
                  <c:v>9/11/2008</c:v>
                </c:pt>
                <c:pt idx="464">
                  <c:v>9/12/2008</c:v>
                </c:pt>
                <c:pt idx="465">
                  <c:v>10/15/2012</c:v>
                </c:pt>
                <c:pt idx="466">
                  <c:v>10/16/2012</c:v>
                </c:pt>
                <c:pt idx="467">
                  <c:v>10/17/2012</c:v>
                </c:pt>
                <c:pt idx="468">
                  <c:v>10/18/2012</c:v>
                </c:pt>
                <c:pt idx="469">
                  <c:v>10/19/2012</c:v>
                </c:pt>
                <c:pt idx="470">
                  <c:v>10/22/2012</c:v>
                </c:pt>
                <c:pt idx="471">
                  <c:v>10/23/2012</c:v>
                </c:pt>
                <c:pt idx="472">
                  <c:v>10/24/2012</c:v>
                </c:pt>
                <c:pt idx="473">
                  <c:v>10/25/2012</c:v>
                </c:pt>
                <c:pt idx="474">
                  <c:v>10/26/2012</c:v>
                </c:pt>
                <c:pt idx="475">
                  <c:v>10/29/2012</c:v>
                </c:pt>
                <c:pt idx="476">
                  <c:v>10/30/2012</c:v>
                </c:pt>
                <c:pt idx="477">
                  <c:v>10/31/2012</c:v>
                </c:pt>
                <c:pt idx="478">
                  <c:v>10/01/2008</c:v>
                </c:pt>
                <c:pt idx="479">
                  <c:v>10/02/2008</c:v>
                </c:pt>
                <c:pt idx="480">
                  <c:v>10/05/2008</c:v>
                </c:pt>
                <c:pt idx="481">
                  <c:v>10/06/2008</c:v>
                </c:pt>
                <c:pt idx="482">
                  <c:v>10/07/2008</c:v>
                </c:pt>
                <c:pt idx="483">
                  <c:v>10/08/2008</c:v>
                </c:pt>
                <c:pt idx="484">
                  <c:v>10/09/2008</c:v>
                </c:pt>
                <c:pt idx="485">
                  <c:v>10/12/2008</c:v>
                </c:pt>
                <c:pt idx="486">
                  <c:v>11/13/2012</c:v>
                </c:pt>
                <c:pt idx="487">
                  <c:v>11/14/2012</c:v>
                </c:pt>
                <c:pt idx="488">
                  <c:v>11/15/2012</c:v>
                </c:pt>
                <c:pt idx="489">
                  <c:v>11/16/2012</c:v>
                </c:pt>
                <c:pt idx="490">
                  <c:v>11/19/2012</c:v>
                </c:pt>
                <c:pt idx="491">
                  <c:v>11/20/2012</c:v>
                </c:pt>
                <c:pt idx="492">
                  <c:v>11/21/2012</c:v>
                </c:pt>
                <c:pt idx="493">
                  <c:v>11/22/2012</c:v>
                </c:pt>
                <c:pt idx="494">
                  <c:v>11/23/2012</c:v>
                </c:pt>
                <c:pt idx="495">
                  <c:v>11/26/2012</c:v>
                </c:pt>
                <c:pt idx="496">
                  <c:v>11/27/2012</c:v>
                </c:pt>
                <c:pt idx="497">
                  <c:v>11/28/2012</c:v>
                </c:pt>
                <c:pt idx="498">
                  <c:v>11/29/2012</c:v>
                </c:pt>
                <c:pt idx="499">
                  <c:v>11/30/2012</c:v>
                </c:pt>
                <c:pt idx="500">
                  <c:v>11/03/2008</c:v>
                </c:pt>
                <c:pt idx="501">
                  <c:v>11/04/2008</c:v>
                </c:pt>
                <c:pt idx="502">
                  <c:v>11/05/2008</c:v>
                </c:pt>
                <c:pt idx="503">
                  <c:v>11/06/2008</c:v>
                </c:pt>
                <c:pt idx="504">
                  <c:v>11/07/2008</c:v>
                </c:pt>
                <c:pt idx="505">
                  <c:v>11/10/2008</c:v>
                </c:pt>
                <c:pt idx="506">
                  <c:v>11/11/2008</c:v>
                </c:pt>
                <c:pt idx="507">
                  <c:v>11/12/2008</c:v>
                </c:pt>
                <c:pt idx="508">
                  <c:v>12/13/2012</c:v>
                </c:pt>
                <c:pt idx="509">
                  <c:v>12/14/2012</c:v>
                </c:pt>
                <c:pt idx="510">
                  <c:v>12/17/2012</c:v>
                </c:pt>
                <c:pt idx="511">
                  <c:v>12/18/2012</c:v>
                </c:pt>
                <c:pt idx="512">
                  <c:v>12/19/2012</c:v>
                </c:pt>
                <c:pt idx="513">
                  <c:v>12/20/2012</c:v>
                </c:pt>
                <c:pt idx="514">
                  <c:v>12/21/2012</c:v>
                </c:pt>
                <c:pt idx="515">
                  <c:v>12/24/2012</c:v>
                </c:pt>
                <c:pt idx="516">
                  <c:v>12/25/2012</c:v>
                </c:pt>
                <c:pt idx="517">
                  <c:v>12/26/2012</c:v>
                </c:pt>
                <c:pt idx="518">
                  <c:v>12/27/2012</c:v>
                </c:pt>
                <c:pt idx="519">
                  <c:v>12/28/2012</c:v>
                </c:pt>
                <c:pt idx="520">
                  <c:v>12/31/2012</c:v>
                </c:pt>
                <c:pt idx="521">
                  <c:v>31/12/2008</c:v>
                </c:pt>
                <c:pt idx="522">
                  <c:v>31/01/2009</c:v>
                </c:pt>
                <c:pt idx="523">
                  <c:v>28/02/2009</c:v>
                </c:pt>
                <c:pt idx="524">
                  <c:v>31/03/2009</c:v>
                </c:pt>
                <c:pt idx="525">
                  <c:v>30/06/2009</c:v>
                </c:pt>
                <c:pt idx="526">
                  <c:v>31/07/2009</c:v>
                </c:pt>
                <c:pt idx="527">
                  <c:v>31/08/2009</c:v>
                </c:pt>
                <c:pt idx="528">
                  <c:v>30/09/2009</c:v>
                </c:pt>
                <c:pt idx="529">
                  <c:v>31/10/2009</c:v>
                </c:pt>
                <c:pt idx="530">
                  <c:v>1/14/2013</c:v>
                </c:pt>
                <c:pt idx="531">
                  <c:v>1/15/2013</c:v>
                </c:pt>
                <c:pt idx="532">
                  <c:v>1/16/2013</c:v>
                </c:pt>
                <c:pt idx="533">
                  <c:v>1/17/2013</c:v>
                </c:pt>
                <c:pt idx="534">
                  <c:v>1/18/2013</c:v>
                </c:pt>
                <c:pt idx="535">
                  <c:v>1/21/2013</c:v>
                </c:pt>
                <c:pt idx="536">
                  <c:v>1/22/2013</c:v>
                </c:pt>
                <c:pt idx="537">
                  <c:v>1/23/2013</c:v>
                </c:pt>
                <c:pt idx="538">
                  <c:v>1/24/2013</c:v>
                </c:pt>
                <c:pt idx="539">
                  <c:v>1/25/2013</c:v>
                </c:pt>
                <c:pt idx="540">
                  <c:v>1/28/2013</c:v>
                </c:pt>
                <c:pt idx="541">
                  <c:v>1/29/2013</c:v>
                </c:pt>
                <c:pt idx="542">
                  <c:v>1/30/2013</c:v>
                </c:pt>
                <c:pt idx="543">
                  <c:v>1/31/2013</c:v>
                </c:pt>
                <c:pt idx="544">
                  <c:v>1/01/2009</c:v>
                </c:pt>
                <c:pt idx="545">
                  <c:v>1/04/2009</c:v>
                </c:pt>
                <c:pt idx="546">
                  <c:v>1/05/2009</c:v>
                </c:pt>
                <c:pt idx="547">
                  <c:v>1/06/2009</c:v>
                </c:pt>
                <c:pt idx="548">
                  <c:v>1/07/2009</c:v>
                </c:pt>
                <c:pt idx="549">
                  <c:v>1/08/2009</c:v>
                </c:pt>
                <c:pt idx="550">
                  <c:v>1/11/2009</c:v>
                </c:pt>
                <c:pt idx="551">
                  <c:v>1/12/2009</c:v>
                </c:pt>
                <c:pt idx="552">
                  <c:v>2/13/2013</c:v>
                </c:pt>
                <c:pt idx="553">
                  <c:v>2/14/2013</c:v>
                </c:pt>
                <c:pt idx="554">
                  <c:v>2/15/2013</c:v>
                </c:pt>
                <c:pt idx="555">
                  <c:v>2/18/2013</c:v>
                </c:pt>
                <c:pt idx="556">
                  <c:v>2/19/2013</c:v>
                </c:pt>
                <c:pt idx="557">
                  <c:v>2/20/2013</c:v>
                </c:pt>
                <c:pt idx="558">
                  <c:v>2/21/2013</c:v>
                </c:pt>
                <c:pt idx="559">
                  <c:v>2/22/2013</c:v>
                </c:pt>
                <c:pt idx="560">
                  <c:v>2/25/2013</c:v>
                </c:pt>
                <c:pt idx="561">
                  <c:v>2/26/2013</c:v>
                </c:pt>
                <c:pt idx="562">
                  <c:v>2/27/2013</c:v>
                </c:pt>
                <c:pt idx="563">
                  <c:v>2/28/2013</c:v>
                </c:pt>
                <c:pt idx="564">
                  <c:v>2/01/2009</c:v>
                </c:pt>
                <c:pt idx="565">
                  <c:v>2/04/2009</c:v>
                </c:pt>
                <c:pt idx="566">
                  <c:v>2/05/2009</c:v>
                </c:pt>
                <c:pt idx="567">
                  <c:v>2/06/2009</c:v>
                </c:pt>
                <c:pt idx="568">
                  <c:v>2/07/2009</c:v>
                </c:pt>
                <c:pt idx="569">
                  <c:v>2/08/2009</c:v>
                </c:pt>
                <c:pt idx="570">
                  <c:v>2/11/2009</c:v>
                </c:pt>
                <c:pt idx="571">
                  <c:v>2/12/2009</c:v>
                </c:pt>
                <c:pt idx="572">
                  <c:v>3/13/2013</c:v>
                </c:pt>
                <c:pt idx="573">
                  <c:v>3/14/2013</c:v>
                </c:pt>
                <c:pt idx="574">
                  <c:v>3/15/2013</c:v>
                </c:pt>
                <c:pt idx="575">
                  <c:v>3/18/2013</c:v>
                </c:pt>
                <c:pt idx="576">
                  <c:v>3/19/2013</c:v>
                </c:pt>
                <c:pt idx="577">
                  <c:v>3/20/2013</c:v>
                </c:pt>
                <c:pt idx="578">
                  <c:v>3/21/2013</c:v>
                </c:pt>
                <c:pt idx="579">
                  <c:v>3/22/2013</c:v>
                </c:pt>
                <c:pt idx="580">
                  <c:v>3/25/2013</c:v>
                </c:pt>
                <c:pt idx="581">
                  <c:v>3/26/2013</c:v>
                </c:pt>
                <c:pt idx="582">
                  <c:v>3/27/2013</c:v>
                </c:pt>
                <c:pt idx="583">
                  <c:v>3/28/2013</c:v>
                </c:pt>
                <c:pt idx="584">
                  <c:v>3/29/2013</c:v>
                </c:pt>
                <c:pt idx="585">
                  <c:v>3/01/2009</c:v>
                </c:pt>
                <c:pt idx="586">
                  <c:v>3/02/2009</c:v>
                </c:pt>
                <c:pt idx="587">
                  <c:v>3/03/2009</c:v>
                </c:pt>
                <c:pt idx="588">
                  <c:v>3/04/2009</c:v>
                </c:pt>
                <c:pt idx="589">
                  <c:v>3/05/2009</c:v>
                </c:pt>
                <c:pt idx="590">
                  <c:v>3/08/2009</c:v>
                </c:pt>
                <c:pt idx="591">
                  <c:v>3/09/2009</c:v>
                </c:pt>
                <c:pt idx="592">
                  <c:v>3/10/2009</c:v>
                </c:pt>
                <c:pt idx="593">
                  <c:v>3/11/2009</c:v>
                </c:pt>
                <c:pt idx="594">
                  <c:v>3/12/2009</c:v>
                </c:pt>
                <c:pt idx="595">
                  <c:v>4/15/2013</c:v>
                </c:pt>
                <c:pt idx="596">
                  <c:v>4/16/2013</c:v>
                </c:pt>
                <c:pt idx="597">
                  <c:v>4/17/2013</c:v>
                </c:pt>
                <c:pt idx="598">
                  <c:v>4/18/2013</c:v>
                </c:pt>
                <c:pt idx="599">
                  <c:v>4/19/2013</c:v>
                </c:pt>
                <c:pt idx="600">
                  <c:v>4/22/2013</c:v>
                </c:pt>
                <c:pt idx="601">
                  <c:v>4/23/2013</c:v>
                </c:pt>
                <c:pt idx="602">
                  <c:v>4/24/2013</c:v>
                </c:pt>
                <c:pt idx="603">
                  <c:v>4/25/2013</c:v>
                </c:pt>
                <c:pt idx="604">
                  <c:v>4/26/2013</c:v>
                </c:pt>
                <c:pt idx="605">
                  <c:v>4/29/2013</c:v>
                </c:pt>
                <c:pt idx="606">
                  <c:v>4/30/2013</c:v>
                </c:pt>
                <c:pt idx="607">
                  <c:v>4/01/2009</c:v>
                </c:pt>
                <c:pt idx="608">
                  <c:v>4/02/2009</c:v>
                </c:pt>
                <c:pt idx="609">
                  <c:v>4/03/2009</c:v>
                </c:pt>
                <c:pt idx="610">
                  <c:v>4/06/2009</c:v>
                </c:pt>
                <c:pt idx="611">
                  <c:v>4/07/2009</c:v>
                </c:pt>
                <c:pt idx="612">
                  <c:v>4/08/2009</c:v>
                </c:pt>
                <c:pt idx="613">
                  <c:v>4/09/2009</c:v>
                </c:pt>
                <c:pt idx="614">
                  <c:v>4/10/2009</c:v>
                </c:pt>
                <c:pt idx="615">
                  <c:v>5/13/2013</c:v>
                </c:pt>
                <c:pt idx="616">
                  <c:v>5/14/2013</c:v>
                </c:pt>
                <c:pt idx="617">
                  <c:v>5/15/2013</c:v>
                </c:pt>
                <c:pt idx="618">
                  <c:v>5/16/2013</c:v>
                </c:pt>
                <c:pt idx="619">
                  <c:v>5/17/2013</c:v>
                </c:pt>
                <c:pt idx="620">
                  <c:v>5/20/2013</c:v>
                </c:pt>
                <c:pt idx="621">
                  <c:v>5/21/2013</c:v>
                </c:pt>
                <c:pt idx="622">
                  <c:v>5/22/2013</c:v>
                </c:pt>
                <c:pt idx="623">
                  <c:v>5/23/2013</c:v>
                </c:pt>
                <c:pt idx="624">
                  <c:v>5/24/2013</c:v>
                </c:pt>
                <c:pt idx="625">
                  <c:v>5/27/2013</c:v>
                </c:pt>
                <c:pt idx="626">
                  <c:v>5/28/2013</c:v>
                </c:pt>
                <c:pt idx="627">
                  <c:v>5/29/2013</c:v>
                </c:pt>
                <c:pt idx="628">
                  <c:v>5/30/2013</c:v>
                </c:pt>
                <c:pt idx="629">
                  <c:v>5/31/2013</c:v>
                </c:pt>
                <c:pt idx="630">
                  <c:v>5/03/2009</c:v>
                </c:pt>
                <c:pt idx="631">
                  <c:v>5/04/2009</c:v>
                </c:pt>
                <c:pt idx="632">
                  <c:v>5/05/2009</c:v>
                </c:pt>
                <c:pt idx="633">
                  <c:v>5/06/2009</c:v>
                </c:pt>
                <c:pt idx="634">
                  <c:v>5/07/2009</c:v>
                </c:pt>
                <c:pt idx="635">
                  <c:v>5/10/2009</c:v>
                </c:pt>
                <c:pt idx="636">
                  <c:v>5/11/2009</c:v>
                </c:pt>
                <c:pt idx="637">
                  <c:v>5/12/2009</c:v>
                </c:pt>
                <c:pt idx="638">
                  <c:v>6/13/2013</c:v>
                </c:pt>
                <c:pt idx="639">
                  <c:v>6/14/2013</c:v>
                </c:pt>
                <c:pt idx="640">
                  <c:v>6/17/2013</c:v>
                </c:pt>
                <c:pt idx="641">
                  <c:v>6/18/2013</c:v>
                </c:pt>
                <c:pt idx="642">
                  <c:v>6/19/2013</c:v>
                </c:pt>
                <c:pt idx="643">
                  <c:v>6/20/2013</c:v>
                </c:pt>
                <c:pt idx="644">
                  <c:v>6/21/2013</c:v>
                </c:pt>
                <c:pt idx="645">
                  <c:v>6/24/2013</c:v>
                </c:pt>
                <c:pt idx="646">
                  <c:v>6/25/2013</c:v>
                </c:pt>
                <c:pt idx="647">
                  <c:v>6/26/2013</c:v>
                </c:pt>
                <c:pt idx="648">
                  <c:v>6/27/2013</c:v>
                </c:pt>
                <c:pt idx="649">
                  <c:v>6/28/2013</c:v>
                </c:pt>
                <c:pt idx="650">
                  <c:v>6/01/2009</c:v>
                </c:pt>
                <c:pt idx="651">
                  <c:v>6/02/2009</c:v>
                </c:pt>
                <c:pt idx="652">
                  <c:v>6/03/2009</c:v>
                </c:pt>
                <c:pt idx="653">
                  <c:v>6/04/2009</c:v>
                </c:pt>
                <c:pt idx="654">
                  <c:v>6/05/2009</c:v>
                </c:pt>
                <c:pt idx="655">
                  <c:v>6/08/2009</c:v>
                </c:pt>
                <c:pt idx="656">
                  <c:v>6/09/2009</c:v>
                </c:pt>
                <c:pt idx="657">
                  <c:v>6/10/2009</c:v>
                </c:pt>
                <c:pt idx="658">
                  <c:v>6/11/2009</c:v>
                </c:pt>
                <c:pt idx="659">
                  <c:v>6/12/2009</c:v>
                </c:pt>
                <c:pt idx="660">
                  <c:v>7/15/2013</c:v>
                </c:pt>
                <c:pt idx="661">
                  <c:v>7/16/2013</c:v>
                </c:pt>
                <c:pt idx="662">
                  <c:v>7/17/2013</c:v>
                </c:pt>
                <c:pt idx="663">
                  <c:v>7/18/2013</c:v>
                </c:pt>
                <c:pt idx="664">
                  <c:v>7/19/2013</c:v>
                </c:pt>
                <c:pt idx="665">
                  <c:v>7/22/2013</c:v>
                </c:pt>
                <c:pt idx="666">
                  <c:v>7/23/2013</c:v>
                </c:pt>
                <c:pt idx="667">
                  <c:v>7/24/2013</c:v>
                </c:pt>
                <c:pt idx="668">
                  <c:v>7/25/2013</c:v>
                </c:pt>
                <c:pt idx="669">
                  <c:v>7/26/2013</c:v>
                </c:pt>
                <c:pt idx="670">
                  <c:v>7/29/2013</c:v>
                </c:pt>
                <c:pt idx="671">
                  <c:v>7/30/2013</c:v>
                </c:pt>
                <c:pt idx="672">
                  <c:v>7/31/2013</c:v>
                </c:pt>
                <c:pt idx="673">
                  <c:v>7/01/2009</c:v>
                </c:pt>
                <c:pt idx="674">
                  <c:v>7/02/2009</c:v>
                </c:pt>
                <c:pt idx="675">
                  <c:v>7/05/2009</c:v>
                </c:pt>
                <c:pt idx="676">
                  <c:v>7/06/2009</c:v>
                </c:pt>
                <c:pt idx="677">
                  <c:v>7/07/2009</c:v>
                </c:pt>
                <c:pt idx="678">
                  <c:v>7/08/2009</c:v>
                </c:pt>
                <c:pt idx="679">
                  <c:v>7/09/2009</c:v>
                </c:pt>
                <c:pt idx="680">
                  <c:v>7/12/2009</c:v>
                </c:pt>
                <c:pt idx="681">
                  <c:v>8/13/2013</c:v>
                </c:pt>
                <c:pt idx="682">
                  <c:v>8/14/2013</c:v>
                </c:pt>
                <c:pt idx="683">
                  <c:v>8/15/2013</c:v>
                </c:pt>
                <c:pt idx="684">
                  <c:v>8/16/2013</c:v>
                </c:pt>
                <c:pt idx="685">
                  <c:v>8/19/2013</c:v>
                </c:pt>
                <c:pt idx="686">
                  <c:v>8/20/2013</c:v>
                </c:pt>
                <c:pt idx="687">
                  <c:v>8/21/2013</c:v>
                </c:pt>
                <c:pt idx="688">
                  <c:v>8/22/2013</c:v>
                </c:pt>
                <c:pt idx="689">
                  <c:v>8/23/2013</c:v>
                </c:pt>
                <c:pt idx="690">
                  <c:v>8/26/2013</c:v>
                </c:pt>
                <c:pt idx="691">
                  <c:v>8/27/2013</c:v>
                </c:pt>
                <c:pt idx="692">
                  <c:v>8/28/2013</c:v>
                </c:pt>
                <c:pt idx="693">
                  <c:v>8/29/2013</c:v>
                </c:pt>
                <c:pt idx="694">
                  <c:v>8/30/2013</c:v>
                </c:pt>
                <c:pt idx="695">
                  <c:v>8/02/2009</c:v>
                </c:pt>
                <c:pt idx="696">
                  <c:v>8/03/2009</c:v>
                </c:pt>
                <c:pt idx="697">
                  <c:v>8/04/2009</c:v>
                </c:pt>
                <c:pt idx="698">
                  <c:v>8/05/2009</c:v>
                </c:pt>
                <c:pt idx="699">
                  <c:v>8/06/2009</c:v>
                </c:pt>
                <c:pt idx="700">
                  <c:v>8/09/2009</c:v>
                </c:pt>
                <c:pt idx="701">
                  <c:v>8/10/2009</c:v>
                </c:pt>
                <c:pt idx="702">
                  <c:v>8/11/2009</c:v>
                </c:pt>
                <c:pt idx="703">
                  <c:v>8/12/2009</c:v>
                </c:pt>
                <c:pt idx="704">
                  <c:v>9/13/2013</c:v>
                </c:pt>
                <c:pt idx="705">
                  <c:v>9/16/2013</c:v>
                </c:pt>
                <c:pt idx="706">
                  <c:v>9/17/2013</c:v>
                </c:pt>
                <c:pt idx="707">
                  <c:v>9/18/2013</c:v>
                </c:pt>
                <c:pt idx="708">
                  <c:v>9/19/2013</c:v>
                </c:pt>
                <c:pt idx="709">
                  <c:v>9/20/2013</c:v>
                </c:pt>
                <c:pt idx="710">
                  <c:v>9/23/2013</c:v>
                </c:pt>
                <c:pt idx="711">
                  <c:v>9/24/2013</c:v>
                </c:pt>
                <c:pt idx="712">
                  <c:v>9/25/2013</c:v>
                </c:pt>
                <c:pt idx="713">
                  <c:v>9/26/2013</c:v>
                </c:pt>
                <c:pt idx="714">
                  <c:v>9/27/2013</c:v>
                </c:pt>
                <c:pt idx="715">
                  <c:v>9/30/2013</c:v>
                </c:pt>
                <c:pt idx="716">
                  <c:v>9/01/2009</c:v>
                </c:pt>
                <c:pt idx="717">
                  <c:v>9/02/2009</c:v>
                </c:pt>
                <c:pt idx="718">
                  <c:v>9/03/2009</c:v>
                </c:pt>
                <c:pt idx="719">
                  <c:v>9/04/2009</c:v>
                </c:pt>
                <c:pt idx="720">
                  <c:v>9/07/2009</c:v>
                </c:pt>
                <c:pt idx="721">
                  <c:v>9/08/2009</c:v>
                </c:pt>
                <c:pt idx="722">
                  <c:v>9/09/2009</c:v>
                </c:pt>
                <c:pt idx="723">
                  <c:v>9/10/2009</c:v>
                </c:pt>
                <c:pt idx="724">
                  <c:v>9/11/2009</c:v>
                </c:pt>
                <c:pt idx="725">
                  <c:v>10/14/2013</c:v>
                </c:pt>
                <c:pt idx="726">
                  <c:v>10/15/2013</c:v>
                </c:pt>
                <c:pt idx="727">
                  <c:v>10/16/2013</c:v>
                </c:pt>
                <c:pt idx="728">
                  <c:v>10/17/2013</c:v>
                </c:pt>
                <c:pt idx="729">
                  <c:v>10/18/2013</c:v>
                </c:pt>
                <c:pt idx="730">
                  <c:v>10/21/2013</c:v>
                </c:pt>
                <c:pt idx="731">
                  <c:v>10/22/2013</c:v>
                </c:pt>
                <c:pt idx="732">
                  <c:v>10/23/2013</c:v>
                </c:pt>
                <c:pt idx="733">
                  <c:v>10/24/2013</c:v>
                </c:pt>
                <c:pt idx="734">
                  <c:v>10/25/2013</c:v>
                </c:pt>
                <c:pt idx="735">
                  <c:v>10/28/2013</c:v>
                </c:pt>
                <c:pt idx="736">
                  <c:v>10/29/2013</c:v>
                </c:pt>
                <c:pt idx="737">
                  <c:v>10/30/2013</c:v>
                </c:pt>
                <c:pt idx="738">
                  <c:v>10/31/2013</c:v>
                </c:pt>
                <c:pt idx="739">
                  <c:v>10/01/2009</c:v>
                </c:pt>
                <c:pt idx="740">
                  <c:v>10/04/2009</c:v>
                </c:pt>
                <c:pt idx="741">
                  <c:v>10/05/2009</c:v>
                </c:pt>
                <c:pt idx="742">
                  <c:v>10/06/2009</c:v>
                </c:pt>
                <c:pt idx="743">
                  <c:v>10/07/2009</c:v>
                </c:pt>
                <c:pt idx="744">
                  <c:v>10/08/2009</c:v>
                </c:pt>
                <c:pt idx="745">
                  <c:v>10/11/2009</c:v>
                </c:pt>
                <c:pt idx="746">
                  <c:v>10/12/2009</c:v>
                </c:pt>
                <c:pt idx="747">
                  <c:v>11/13/2013</c:v>
                </c:pt>
                <c:pt idx="748">
                  <c:v>11/14/2013</c:v>
                </c:pt>
                <c:pt idx="749">
                  <c:v>11/15/2013</c:v>
                </c:pt>
                <c:pt idx="750">
                  <c:v>11/18/2013</c:v>
                </c:pt>
                <c:pt idx="751">
                  <c:v>11/19/2013</c:v>
                </c:pt>
                <c:pt idx="752">
                  <c:v>11/20/2013</c:v>
                </c:pt>
                <c:pt idx="753">
                  <c:v>11/21/2013</c:v>
                </c:pt>
                <c:pt idx="754">
                  <c:v>11/22/2013</c:v>
                </c:pt>
                <c:pt idx="755">
                  <c:v>11/25/2013</c:v>
                </c:pt>
                <c:pt idx="756">
                  <c:v>11/26/2013</c:v>
                </c:pt>
                <c:pt idx="757">
                  <c:v>11/27/2013</c:v>
                </c:pt>
                <c:pt idx="758">
                  <c:v>11/28/2013</c:v>
                </c:pt>
                <c:pt idx="759">
                  <c:v>11/29/2013</c:v>
                </c:pt>
                <c:pt idx="760">
                  <c:v>11/02/2009</c:v>
                </c:pt>
                <c:pt idx="761">
                  <c:v>11/03/2009</c:v>
                </c:pt>
                <c:pt idx="762">
                  <c:v>11/04/2009</c:v>
                </c:pt>
                <c:pt idx="763">
                  <c:v>11/05/2009</c:v>
                </c:pt>
                <c:pt idx="764">
                  <c:v>11/06/2009</c:v>
                </c:pt>
                <c:pt idx="765">
                  <c:v>11/09/2009</c:v>
                </c:pt>
                <c:pt idx="766">
                  <c:v>11/10/2009</c:v>
                </c:pt>
                <c:pt idx="767">
                  <c:v>11/11/2009</c:v>
                </c:pt>
                <c:pt idx="768">
                  <c:v>11/12/2009</c:v>
                </c:pt>
                <c:pt idx="769">
                  <c:v>12/13/2013</c:v>
                </c:pt>
                <c:pt idx="770">
                  <c:v>12/16/2013</c:v>
                </c:pt>
                <c:pt idx="771">
                  <c:v>12/17/2013</c:v>
                </c:pt>
                <c:pt idx="772">
                  <c:v>12/18/2013</c:v>
                </c:pt>
                <c:pt idx="773">
                  <c:v>12/19/2013</c:v>
                </c:pt>
                <c:pt idx="774">
                  <c:v>12/20/2013</c:v>
                </c:pt>
                <c:pt idx="775">
                  <c:v>12/23/2013</c:v>
                </c:pt>
                <c:pt idx="776">
                  <c:v>12/24/2013</c:v>
                </c:pt>
                <c:pt idx="777">
                  <c:v>12/25/2013</c:v>
                </c:pt>
                <c:pt idx="778">
                  <c:v>12/26/2013</c:v>
                </c:pt>
                <c:pt idx="779">
                  <c:v>12/27/2013</c:v>
                </c:pt>
                <c:pt idx="780">
                  <c:v>12/30/2013</c:v>
                </c:pt>
                <c:pt idx="781">
                  <c:v>12/31/2013</c:v>
                </c:pt>
                <c:pt idx="782">
                  <c:v>31/12/2009</c:v>
                </c:pt>
                <c:pt idx="783">
                  <c:v>31/01/2010</c:v>
                </c:pt>
                <c:pt idx="784">
                  <c:v>28/02/2010</c:v>
                </c:pt>
                <c:pt idx="785">
                  <c:v>31/05/2010</c:v>
                </c:pt>
                <c:pt idx="786">
                  <c:v>30/06/2010</c:v>
                </c:pt>
                <c:pt idx="787">
                  <c:v>31/07/2010</c:v>
                </c:pt>
                <c:pt idx="788">
                  <c:v>31/08/2010</c:v>
                </c:pt>
                <c:pt idx="789">
                  <c:v>30/09/2010</c:v>
                </c:pt>
                <c:pt idx="790">
                  <c:v>1/13/2014</c:v>
                </c:pt>
                <c:pt idx="791">
                  <c:v>1/14/2014</c:v>
                </c:pt>
                <c:pt idx="792">
                  <c:v>1/15/2014</c:v>
                </c:pt>
                <c:pt idx="793">
                  <c:v>1/16/2014</c:v>
                </c:pt>
                <c:pt idx="794">
                  <c:v>1/17/2014</c:v>
                </c:pt>
                <c:pt idx="795">
                  <c:v>1/20/2014</c:v>
                </c:pt>
                <c:pt idx="796">
                  <c:v>1/21/2014</c:v>
                </c:pt>
                <c:pt idx="797">
                  <c:v>1/22/2014</c:v>
                </c:pt>
                <c:pt idx="798">
                  <c:v>1/23/2014</c:v>
                </c:pt>
                <c:pt idx="799">
                  <c:v>1/24/2014</c:v>
                </c:pt>
                <c:pt idx="800">
                  <c:v>1/27/2014</c:v>
                </c:pt>
                <c:pt idx="801">
                  <c:v>1/28/2014</c:v>
                </c:pt>
                <c:pt idx="802">
                  <c:v>1/29/2014</c:v>
                </c:pt>
                <c:pt idx="803">
                  <c:v>1/30/2014</c:v>
                </c:pt>
                <c:pt idx="804">
                  <c:v>1/31/2014</c:v>
                </c:pt>
                <c:pt idx="805">
                  <c:v>1/03/2010</c:v>
                </c:pt>
                <c:pt idx="806">
                  <c:v>1/04/2010</c:v>
                </c:pt>
                <c:pt idx="807">
                  <c:v>1/05/2010</c:v>
                </c:pt>
                <c:pt idx="808">
                  <c:v>1/06/2010</c:v>
                </c:pt>
                <c:pt idx="809">
                  <c:v>1/07/2010</c:v>
                </c:pt>
                <c:pt idx="810">
                  <c:v>1/10/2010</c:v>
                </c:pt>
                <c:pt idx="811">
                  <c:v>1/11/2010</c:v>
                </c:pt>
                <c:pt idx="812">
                  <c:v>1/12/2010</c:v>
                </c:pt>
                <c:pt idx="813">
                  <c:v>2/13/2014</c:v>
                </c:pt>
                <c:pt idx="814">
                  <c:v>2/14/2014</c:v>
                </c:pt>
                <c:pt idx="815">
                  <c:v>2/17/2014</c:v>
                </c:pt>
                <c:pt idx="816">
                  <c:v>2/18/2014</c:v>
                </c:pt>
                <c:pt idx="817">
                  <c:v>2/19/2014</c:v>
                </c:pt>
                <c:pt idx="818">
                  <c:v>2/20/2014</c:v>
                </c:pt>
                <c:pt idx="819">
                  <c:v>2/21/2014</c:v>
                </c:pt>
                <c:pt idx="820">
                  <c:v>2/24/2014</c:v>
                </c:pt>
                <c:pt idx="821">
                  <c:v>2/25/2014</c:v>
                </c:pt>
                <c:pt idx="822">
                  <c:v>2/26/2014</c:v>
                </c:pt>
                <c:pt idx="823">
                  <c:v>2/27/2014</c:v>
                </c:pt>
                <c:pt idx="824">
                  <c:v>2/28/2014</c:v>
                </c:pt>
                <c:pt idx="825">
                  <c:v>2/03/2010</c:v>
                </c:pt>
                <c:pt idx="826">
                  <c:v>2/04/2010</c:v>
                </c:pt>
                <c:pt idx="827">
                  <c:v>2/05/2010</c:v>
                </c:pt>
                <c:pt idx="828">
                  <c:v>2/06/2010</c:v>
                </c:pt>
                <c:pt idx="829">
                  <c:v>2/07/2010</c:v>
                </c:pt>
                <c:pt idx="830">
                  <c:v>2/10/2010</c:v>
                </c:pt>
                <c:pt idx="831">
                  <c:v>2/11/2010</c:v>
                </c:pt>
                <c:pt idx="832">
                  <c:v>2/12/2010</c:v>
                </c:pt>
                <c:pt idx="833">
                  <c:v>3/13/2014</c:v>
                </c:pt>
                <c:pt idx="834">
                  <c:v>3/14/2014</c:v>
                </c:pt>
                <c:pt idx="835">
                  <c:v>3/17/2014</c:v>
                </c:pt>
                <c:pt idx="836">
                  <c:v>3/18/2014</c:v>
                </c:pt>
                <c:pt idx="837">
                  <c:v>3/19/2014</c:v>
                </c:pt>
                <c:pt idx="838">
                  <c:v>3/20/2014</c:v>
                </c:pt>
                <c:pt idx="839">
                  <c:v>3/21/2014</c:v>
                </c:pt>
                <c:pt idx="840">
                  <c:v>3/24/2014</c:v>
                </c:pt>
                <c:pt idx="841">
                  <c:v>3/25/2014</c:v>
                </c:pt>
                <c:pt idx="842">
                  <c:v>3/26/2014</c:v>
                </c:pt>
                <c:pt idx="843">
                  <c:v>3/27/2014</c:v>
                </c:pt>
                <c:pt idx="844">
                  <c:v>3/28/2014</c:v>
                </c:pt>
                <c:pt idx="845">
                  <c:v>3/31/2014</c:v>
                </c:pt>
                <c:pt idx="846">
                  <c:v>3/01/2010</c:v>
                </c:pt>
                <c:pt idx="847">
                  <c:v>3/02/2010</c:v>
                </c:pt>
                <c:pt idx="848">
                  <c:v>3/03/2010</c:v>
                </c:pt>
                <c:pt idx="849">
                  <c:v>3/04/2010</c:v>
                </c:pt>
                <c:pt idx="850">
                  <c:v>3/07/2010</c:v>
                </c:pt>
                <c:pt idx="851">
                  <c:v>3/08/2010</c:v>
                </c:pt>
                <c:pt idx="852">
                  <c:v>3/09/2010</c:v>
                </c:pt>
                <c:pt idx="853">
                  <c:v>3/10/2010</c:v>
                </c:pt>
                <c:pt idx="854">
                  <c:v>3/11/2010</c:v>
                </c:pt>
                <c:pt idx="855">
                  <c:v>4/14/2014</c:v>
                </c:pt>
                <c:pt idx="856">
                  <c:v>4/15/2014</c:v>
                </c:pt>
                <c:pt idx="857">
                  <c:v>4/16/2014</c:v>
                </c:pt>
                <c:pt idx="858">
                  <c:v>4/17/2014</c:v>
                </c:pt>
                <c:pt idx="859">
                  <c:v>4/18/2014</c:v>
                </c:pt>
                <c:pt idx="860">
                  <c:v>4/21/2014</c:v>
                </c:pt>
                <c:pt idx="861">
                  <c:v>4/22/2014</c:v>
                </c:pt>
                <c:pt idx="862">
                  <c:v>4/23/2014</c:v>
                </c:pt>
                <c:pt idx="863">
                  <c:v>4/24/2014</c:v>
                </c:pt>
                <c:pt idx="864">
                  <c:v>4/25/2014</c:v>
                </c:pt>
                <c:pt idx="865">
                  <c:v>4/28/2014</c:v>
                </c:pt>
                <c:pt idx="866">
                  <c:v>4/29/2014</c:v>
                </c:pt>
                <c:pt idx="867">
                  <c:v>4/30/2014</c:v>
                </c:pt>
                <c:pt idx="868">
                  <c:v>4/01/2010</c:v>
                </c:pt>
                <c:pt idx="869">
                  <c:v>4/02/2010</c:v>
                </c:pt>
                <c:pt idx="870">
                  <c:v>4/05/2010</c:v>
                </c:pt>
                <c:pt idx="871">
                  <c:v>4/06/2010</c:v>
                </c:pt>
                <c:pt idx="872">
                  <c:v>4/07/2010</c:v>
                </c:pt>
                <c:pt idx="873">
                  <c:v>4/08/2010</c:v>
                </c:pt>
                <c:pt idx="874">
                  <c:v>4/09/2010</c:v>
                </c:pt>
                <c:pt idx="875">
                  <c:v>4/12/2010</c:v>
                </c:pt>
                <c:pt idx="876">
                  <c:v>5/13/2014</c:v>
                </c:pt>
                <c:pt idx="877">
                  <c:v>5/14/2014</c:v>
                </c:pt>
                <c:pt idx="878">
                  <c:v>5/15/2014</c:v>
                </c:pt>
                <c:pt idx="879">
                  <c:v>5/16/2014</c:v>
                </c:pt>
                <c:pt idx="880">
                  <c:v>5/19/2014</c:v>
                </c:pt>
                <c:pt idx="881">
                  <c:v>5/20/2014</c:v>
                </c:pt>
                <c:pt idx="882">
                  <c:v>5/21/2014</c:v>
                </c:pt>
                <c:pt idx="883">
                  <c:v>5/22/2014</c:v>
                </c:pt>
                <c:pt idx="884">
                  <c:v>5/23/2014</c:v>
                </c:pt>
                <c:pt idx="885">
                  <c:v>5/26/2014</c:v>
                </c:pt>
                <c:pt idx="886">
                  <c:v>5/27/2014</c:v>
                </c:pt>
                <c:pt idx="887">
                  <c:v>5/28/2014</c:v>
                </c:pt>
                <c:pt idx="888">
                  <c:v>5/29/2014</c:v>
                </c:pt>
                <c:pt idx="889">
                  <c:v>5/30/2014</c:v>
                </c:pt>
                <c:pt idx="890">
                  <c:v>5/02/2010</c:v>
                </c:pt>
                <c:pt idx="891">
                  <c:v>5/03/2010</c:v>
                </c:pt>
                <c:pt idx="892">
                  <c:v>5/04/2010</c:v>
                </c:pt>
                <c:pt idx="893">
                  <c:v>5/05/2010</c:v>
                </c:pt>
                <c:pt idx="894">
                  <c:v>5/06/2010</c:v>
                </c:pt>
                <c:pt idx="895">
                  <c:v>5/09/2010</c:v>
                </c:pt>
                <c:pt idx="896">
                  <c:v>5/10/2010</c:v>
                </c:pt>
                <c:pt idx="897">
                  <c:v>5/11/2010</c:v>
                </c:pt>
                <c:pt idx="898">
                  <c:v>5/12/2010</c:v>
                </c:pt>
                <c:pt idx="899">
                  <c:v>6/13/2014</c:v>
                </c:pt>
                <c:pt idx="900">
                  <c:v>6/16/2014</c:v>
                </c:pt>
                <c:pt idx="901">
                  <c:v>6/17/2014</c:v>
                </c:pt>
                <c:pt idx="902">
                  <c:v>6/18/2014</c:v>
                </c:pt>
                <c:pt idx="903">
                  <c:v>6/19/2014</c:v>
                </c:pt>
                <c:pt idx="904">
                  <c:v>6/20/2014</c:v>
                </c:pt>
                <c:pt idx="905">
                  <c:v>6/23/2014</c:v>
                </c:pt>
                <c:pt idx="906">
                  <c:v>6/24/2014</c:v>
                </c:pt>
                <c:pt idx="907">
                  <c:v>6/25/2014</c:v>
                </c:pt>
                <c:pt idx="908">
                  <c:v>6/26/2014</c:v>
                </c:pt>
                <c:pt idx="909">
                  <c:v>6/27/2014</c:v>
                </c:pt>
                <c:pt idx="910">
                  <c:v>6/30/2014</c:v>
                </c:pt>
                <c:pt idx="911">
                  <c:v>6/01/2010</c:v>
                </c:pt>
                <c:pt idx="912">
                  <c:v>6/02/2010</c:v>
                </c:pt>
                <c:pt idx="913">
                  <c:v>6/03/2010</c:v>
                </c:pt>
                <c:pt idx="914">
                  <c:v>6/04/2010</c:v>
                </c:pt>
                <c:pt idx="915">
                  <c:v>6/07/2010</c:v>
                </c:pt>
                <c:pt idx="916">
                  <c:v>6/08/2010</c:v>
                </c:pt>
                <c:pt idx="917">
                  <c:v>6/09/2010</c:v>
                </c:pt>
                <c:pt idx="918">
                  <c:v>6/10/2010</c:v>
                </c:pt>
                <c:pt idx="919">
                  <c:v>6/11/2010</c:v>
                </c:pt>
                <c:pt idx="920">
                  <c:v>7/14/2014</c:v>
                </c:pt>
                <c:pt idx="921">
                  <c:v>7/15/2014</c:v>
                </c:pt>
                <c:pt idx="922">
                  <c:v>7/16/2014</c:v>
                </c:pt>
                <c:pt idx="923">
                  <c:v>7/17/2014</c:v>
                </c:pt>
                <c:pt idx="924">
                  <c:v>7/18/2014</c:v>
                </c:pt>
                <c:pt idx="925">
                  <c:v>7/21/2014</c:v>
                </c:pt>
                <c:pt idx="926">
                  <c:v>7/22/2014</c:v>
                </c:pt>
                <c:pt idx="927">
                  <c:v>7/23/2014</c:v>
                </c:pt>
                <c:pt idx="928">
                  <c:v>7/24/2014</c:v>
                </c:pt>
                <c:pt idx="929">
                  <c:v>7/25/2014</c:v>
                </c:pt>
                <c:pt idx="930">
                  <c:v>7/28/2014</c:v>
                </c:pt>
                <c:pt idx="931">
                  <c:v>7/29/2014</c:v>
                </c:pt>
                <c:pt idx="932">
                  <c:v>7/30/2014</c:v>
                </c:pt>
                <c:pt idx="933">
                  <c:v>7/31/2014</c:v>
                </c:pt>
                <c:pt idx="934">
                  <c:v>7/01/2010</c:v>
                </c:pt>
                <c:pt idx="935">
                  <c:v>7/04/2010</c:v>
                </c:pt>
                <c:pt idx="936">
                  <c:v>7/05/2010</c:v>
                </c:pt>
                <c:pt idx="937">
                  <c:v>7/06/2010</c:v>
                </c:pt>
                <c:pt idx="938">
                  <c:v>7/07/2010</c:v>
                </c:pt>
                <c:pt idx="939">
                  <c:v>7/08/2010</c:v>
                </c:pt>
                <c:pt idx="940">
                  <c:v>7/11/2010</c:v>
                </c:pt>
                <c:pt idx="941">
                  <c:v>7/12/2010</c:v>
                </c:pt>
                <c:pt idx="942">
                  <c:v>8/13/2014</c:v>
                </c:pt>
                <c:pt idx="943">
                  <c:v>8/14/2014</c:v>
                </c:pt>
                <c:pt idx="944">
                  <c:v>8/15/2014</c:v>
                </c:pt>
                <c:pt idx="945">
                  <c:v>8/18/2014</c:v>
                </c:pt>
                <c:pt idx="946">
                  <c:v>8/19/2014</c:v>
                </c:pt>
                <c:pt idx="947">
                  <c:v>8/20/2014</c:v>
                </c:pt>
                <c:pt idx="948">
                  <c:v>8/21/2014</c:v>
                </c:pt>
                <c:pt idx="949">
                  <c:v>8/22/2014</c:v>
                </c:pt>
                <c:pt idx="950">
                  <c:v>8/25/2014</c:v>
                </c:pt>
                <c:pt idx="951">
                  <c:v>8/26/2014</c:v>
                </c:pt>
                <c:pt idx="952">
                  <c:v>8/27/2014</c:v>
                </c:pt>
                <c:pt idx="953">
                  <c:v>8/28/2014</c:v>
                </c:pt>
                <c:pt idx="954">
                  <c:v>8/29/2014</c:v>
                </c:pt>
                <c:pt idx="955">
                  <c:v>8/01/2010</c:v>
                </c:pt>
                <c:pt idx="956">
                  <c:v>8/02/2010</c:v>
                </c:pt>
                <c:pt idx="957">
                  <c:v>8/03/2010</c:v>
                </c:pt>
                <c:pt idx="958">
                  <c:v>8/04/2010</c:v>
                </c:pt>
                <c:pt idx="959">
                  <c:v>8/05/2010</c:v>
                </c:pt>
                <c:pt idx="960">
                  <c:v>8/08/2010</c:v>
                </c:pt>
                <c:pt idx="961">
                  <c:v>8/09/2010</c:v>
                </c:pt>
                <c:pt idx="962">
                  <c:v>8/10/2010</c:v>
                </c:pt>
                <c:pt idx="963">
                  <c:v>8/11/2010</c:v>
                </c:pt>
                <c:pt idx="964">
                  <c:v>8/12/2010</c:v>
                </c:pt>
                <c:pt idx="965">
                  <c:v>9/15/2014</c:v>
                </c:pt>
                <c:pt idx="966">
                  <c:v>9/16/2014</c:v>
                </c:pt>
                <c:pt idx="967">
                  <c:v>9/17/2014</c:v>
                </c:pt>
                <c:pt idx="968">
                  <c:v>9/18/2014</c:v>
                </c:pt>
                <c:pt idx="969">
                  <c:v>9/19/2014</c:v>
                </c:pt>
                <c:pt idx="970">
                  <c:v>9/22/2014</c:v>
                </c:pt>
                <c:pt idx="971">
                  <c:v>9/23/2014</c:v>
                </c:pt>
                <c:pt idx="972">
                  <c:v>9/24/2014</c:v>
                </c:pt>
                <c:pt idx="973">
                  <c:v>9/25/2014</c:v>
                </c:pt>
                <c:pt idx="974">
                  <c:v>9/26/2014</c:v>
                </c:pt>
                <c:pt idx="975">
                  <c:v>9/29/2014</c:v>
                </c:pt>
                <c:pt idx="976">
                  <c:v>9/30/2014</c:v>
                </c:pt>
                <c:pt idx="977">
                  <c:v>9/01/2010</c:v>
                </c:pt>
                <c:pt idx="978">
                  <c:v>9/02/2010</c:v>
                </c:pt>
                <c:pt idx="979">
                  <c:v>9/03/2010</c:v>
                </c:pt>
                <c:pt idx="980">
                  <c:v>9/06/2010</c:v>
                </c:pt>
                <c:pt idx="981">
                  <c:v>9/07/2010</c:v>
                </c:pt>
                <c:pt idx="982">
                  <c:v>9/08/2010</c:v>
                </c:pt>
                <c:pt idx="983">
                  <c:v>9/09/2010</c:v>
                </c:pt>
                <c:pt idx="984">
                  <c:v>9/10/2010</c:v>
                </c:pt>
                <c:pt idx="985">
                  <c:v>10/13/2014</c:v>
                </c:pt>
                <c:pt idx="986">
                  <c:v>10/14/2014</c:v>
                </c:pt>
                <c:pt idx="987">
                  <c:v>10/15/2014</c:v>
                </c:pt>
                <c:pt idx="988">
                  <c:v>10/16/2014</c:v>
                </c:pt>
                <c:pt idx="989">
                  <c:v>10/17/2014</c:v>
                </c:pt>
                <c:pt idx="990">
                  <c:v>10/20/2014</c:v>
                </c:pt>
                <c:pt idx="991">
                  <c:v>10/21/2014</c:v>
                </c:pt>
                <c:pt idx="992">
                  <c:v>10/22/2014</c:v>
                </c:pt>
                <c:pt idx="993">
                  <c:v>10/23/2014</c:v>
                </c:pt>
                <c:pt idx="994">
                  <c:v>10/24/2014</c:v>
                </c:pt>
                <c:pt idx="995">
                  <c:v>10/27/2014</c:v>
                </c:pt>
                <c:pt idx="996">
                  <c:v>10/28/2014</c:v>
                </c:pt>
                <c:pt idx="997">
                  <c:v>10/29/2014</c:v>
                </c:pt>
                <c:pt idx="998">
                  <c:v>10/30/2014</c:v>
                </c:pt>
                <c:pt idx="999">
                  <c:v>10/31/2014</c:v>
                </c:pt>
                <c:pt idx="1000">
                  <c:v>10/03/2010</c:v>
                </c:pt>
                <c:pt idx="1001">
                  <c:v>10/04/2010</c:v>
                </c:pt>
                <c:pt idx="1002">
                  <c:v>10/05/2010</c:v>
                </c:pt>
                <c:pt idx="1003">
                  <c:v>10/06/2010</c:v>
                </c:pt>
                <c:pt idx="1004">
                  <c:v>10/07/2010</c:v>
                </c:pt>
                <c:pt idx="1005">
                  <c:v>10/10/2010</c:v>
                </c:pt>
                <c:pt idx="1006">
                  <c:v>10/11/2010</c:v>
                </c:pt>
                <c:pt idx="1007">
                  <c:v>10/12/2010</c:v>
                </c:pt>
                <c:pt idx="1008">
                  <c:v>11/13/2014</c:v>
                </c:pt>
                <c:pt idx="1009">
                  <c:v>11/14/2014</c:v>
                </c:pt>
                <c:pt idx="1010">
                  <c:v>11/17/2014</c:v>
                </c:pt>
                <c:pt idx="1011">
                  <c:v>11/18/2014</c:v>
                </c:pt>
                <c:pt idx="1012">
                  <c:v>11/19/2014</c:v>
                </c:pt>
                <c:pt idx="1013">
                  <c:v>11/20/2014</c:v>
                </c:pt>
                <c:pt idx="1014">
                  <c:v>11/21/2014</c:v>
                </c:pt>
                <c:pt idx="1015">
                  <c:v>11/24/2014</c:v>
                </c:pt>
                <c:pt idx="1016">
                  <c:v>11/25/2014</c:v>
                </c:pt>
                <c:pt idx="1017">
                  <c:v>11/26/2014</c:v>
                </c:pt>
                <c:pt idx="1018">
                  <c:v>11/27/2014</c:v>
                </c:pt>
                <c:pt idx="1019">
                  <c:v>11/28/2014</c:v>
                </c:pt>
                <c:pt idx="1020">
                  <c:v>11/01/2010</c:v>
                </c:pt>
                <c:pt idx="1021">
                  <c:v>11/02/2010</c:v>
                </c:pt>
                <c:pt idx="1022">
                  <c:v>11/03/2010</c:v>
                </c:pt>
                <c:pt idx="1023">
                  <c:v>11/04/2010</c:v>
                </c:pt>
                <c:pt idx="1024">
                  <c:v>11/05/2010</c:v>
                </c:pt>
                <c:pt idx="1025">
                  <c:v>11/08/2010</c:v>
                </c:pt>
                <c:pt idx="1026">
                  <c:v>11/09/2010</c:v>
                </c:pt>
                <c:pt idx="1027">
                  <c:v>11/10/2010</c:v>
                </c:pt>
                <c:pt idx="1028">
                  <c:v>11/11/2010</c:v>
                </c:pt>
                <c:pt idx="1029">
                  <c:v>11/12/2010</c:v>
                </c:pt>
                <c:pt idx="1030">
                  <c:v>12/15/2014</c:v>
                </c:pt>
                <c:pt idx="1031">
                  <c:v>12/16/2014</c:v>
                </c:pt>
                <c:pt idx="1032">
                  <c:v>12/17/2014</c:v>
                </c:pt>
                <c:pt idx="1033">
                  <c:v>12/18/2014</c:v>
                </c:pt>
                <c:pt idx="1034">
                  <c:v>12/19/2014</c:v>
                </c:pt>
                <c:pt idx="1035">
                  <c:v>12/22/2014</c:v>
                </c:pt>
                <c:pt idx="1036">
                  <c:v>12/23/2014</c:v>
                </c:pt>
                <c:pt idx="1037">
                  <c:v>12/24/2014</c:v>
                </c:pt>
                <c:pt idx="1038">
                  <c:v>12/25/2014</c:v>
                </c:pt>
                <c:pt idx="1039">
                  <c:v>12/26/2014</c:v>
                </c:pt>
                <c:pt idx="1040">
                  <c:v>12/29/2014</c:v>
                </c:pt>
                <c:pt idx="1041">
                  <c:v>12/30/2014</c:v>
                </c:pt>
                <c:pt idx="1042">
                  <c:v>12/31/2014</c:v>
                </c:pt>
                <c:pt idx="1043">
                  <c:v>31/12/2010</c:v>
                </c:pt>
                <c:pt idx="1044">
                  <c:v>31/01/2011</c:v>
                </c:pt>
                <c:pt idx="1045">
                  <c:v>30/04/2011</c:v>
                </c:pt>
                <c:pt idx="1046">
                  <c:v>31/05/2011</c:v>
                </c:pt>
                <c:pt idx="1047">
                  <c:v>30/06/2011</c:v>
                </c:pt>
                <c:pt idx="1048">
                  <c:v>31/07/2011</c:v>
                </c:pt>
                <c:pt idx="1049">
                  <c:v>31/08/2011</c:v>
                </c:pt>
                <c:pt idx="1050">
                  <c:v>30/11/2011</c:v>
                </c:pt>
                <c:pt idx="1051">
                  <c:v>1/13/2015</c:v>
                </c:pt>
                <c:pt idx="1052">
                  <c:v>1/14/2015</c:v>
                </c:pt>
                <c:pt idx="1053">
                  <c:v>1/15/2015</c:v>
                </c:pt>
                <c:pt idx="1054">
                  <c:v>1/16/2015</c:v>
                </c:pt>
                <c:pt idx="1055">
                  <c:v>1/19/2015</c:v>
                </c:pt>
                <c:pt idx="1056">
                  <c:v>1/20/2015</c:v>
                </c:pt>
                <c:pt idx="1057">
                  <c:v>1/21/2015</c:v>
                </c:pt>
                <c:pt idx="1058">
                  <c:v>1/22/2015</c:v>
                </c:pt>
                <c:pt idx="1059">
                  <c:v>1/23/2015</c:v>
                </c:pt>
                <c:pt idx="1060">
                  <c:v>1/26/2015</c:v>
                </c:pt>
                <c:pt idx="1061">
                  <c:v>1/27/2015</c:v>
                </c:pt>
                <c:pt idx="1062">
                  <c:v>1/28/2015</c:v>
                </c:pt>
                <c:pt idx="1063">
                  <c:v>1/29/2015</c:v>
                </c:pt>
                <c:pt idx="1064">
                  <c:v>1/30/2015</c:v>
                </c:pt>
                <c:pt idx="1065">
                  <c:v>1/02/2011</c:v>
                </c:pt>
                <c:pt idx="1066">
                  <c:v>1/03/2011</c:v>
                </c:pt>
                <c:pt idx="1067">
                  <c:v>1/04/2011</c:v>
                </c:pt>
                <c:pt idx="1068">
                  <c:v>1/05/2011</c:v>
                </c:pt>
                <c:pt idx="1069">
                  <c:v>1/06/2011</c:v>
                </c:pt>
                <c:pt idx="1070">
                  <c:v>1/09/2011</c:v>
                </c:pt>
                <c:pt idx="1071">
                  <c:v>1/10/2011</c:v>
                </c:pt>
                <c:pt idx="1072">
                  <c:v>1/11/2011</c:v>
                </c:pt>
                <c:pt idx="1073">
                  <c:v>1/12/2011</c:v>
                </c:pt>
                <c:pt idx="1074">
                  <c:v>2/13/2015</c:v>
                </c:pt>
                <c:pt idx="1075">
                  <c:v>2/16/2015</c:v>
                </c:pt>
                <c:pt idx="1076">
                  <c:v>2/17/2015</c:v>
                </c:pt>
                <c:pt idx="1077">
                  <c:v>2/18/2015</c:v>
                </c:pt>
                <c:pt idx="1078">
                  <c:v>2/19/2015</c:v>
                </c:pt>
                <c:pt idx="1079">
                  <c:v>2/20/2015</c:v>
                </c:pt>
                <c:pt idx="1080">
                  <c:v>2/23/2015</c:v>
                </c:pt>
                <c:pt idx="1081">
                  <c:v>2/24/2015</c:v>
                </c:pt>
                <c:pt idx="1082">
                  <c:v>2/25/2015</c:v>
                </c:pt>
                <c:pt idx="1083">
                  <c:v>2/26/2015</c:v>
                </c:pt>
                <c:pt idx="1084">
                  <c:v>2/27/2015</c:v>
                </c:pt>
                <c:pt idx="1085">
                  <c:v>2/02/2011</c:v>
                </c:pt>
                <c:pt idx="1086">
                  <c:v>2/03/2011</c:v>
                </c:pt>
                <c:pt idx="1087">
                  <c:v>2/04/2011</c:v>
                </c:pt>
                <c:pt idx="1088">
                  <c:v>2/05/2011</c:v>
                </c:pt>
                <c:pt idx="1089">
                  <c:v>2/06/2011</c:v>
                </c:pt>
                <c:pt idx="1090">
                  <c:v>2/09/2011</c:v>
                </c:pt>
                <c:pt idx="1091">
                  <c:v>2/10/2011</c:v>
                </c:pt>
                <c:pt idx="1092">
                  <c:v>2/11/2011</c:v>
                </c:pt>
                <c:pt idx="1093">
                  <c:v>2/12/2011</c:v>
                </c:pt>
                <c:pt idx="1094">
                  <c:v>3/13/2015</c:v>
                </c:pt>
                <c:pt idx="1095">
                  <c:v>3/16/2015</c:v>
                </c:pt>
                <c:pt idx="1096">
                  <c:v>3/17/2015</c:v>
                </c:pt>
                <c:pt idx="1097">
                  <c:v>3/18/2015</c:v>
                </c:pt>
                <c:pt idx="1098">
                  <c:v>3/19/2015</c:v>
                </c:pt>
                <c:pt idx="1099">
                  <c:v>3/20/2015</c:v>
                </c:pt>
                <c:pt idx="1100">
                  <c:v>3/23/2015</c:v>
                </c:pt>
                <c:pt idx="1101">
                  <c:v>3/24/2015</c:v>
                </c:pt>
                <c:pt idx="1102">
                  <c:v>3/25/2015</c:v>
                </c:pt>
                <c:pt idx="1103">
                  <c:v>3/26/2015</c:v>
                </c:pt>
                <c:pt idx="1104">
                  <c:v>3/27/2015</c:v>
                </c:pt>
                <c:pt idx="1105">
                  <c:v>3/30/2015</c:v>
                </c:pt>
                <c:pt idx="1106">
                  <c:v>3/31/2015</c:v>
                </c:pt>
                <c:pt idx="1107">
                  <c:v>3/01/2011</c:v>
                </c:pt>
                <c:pt idx="1108">
                  <c:v>3/02/2011</c:v>
                </c:pt>
                <c:pt idx="1109">
                  <c:v>3/03/2011</c:v>
                </c:pt>
                <c:pt idx="1110">
                  <c:v>3/06/2011</c:v>
                </c:pt>
                <c:pt idx="1111">
                  <c:v>3/07/2011</c:v>
                </c:pt>
                <c:pt idx="1112">
                  <c:v>3/08/2011</c:v>
                </c:pt>
                <c:pt idx="1113">
                  <c:v>3/09/2011</c:v>
                </c:pt>
                <c:pt idx="1114">
                  <c:v>3/10/2011</c:v>
                </c:pt>
                <c:pt idx="1115">
                  <c:v>4/13/2015</c:v>
                </c:pt>
                <c:pt idx="1116">
                  <c:v>4/14/2015</c:v>
                </c:pt>
                <c:pt idx="1117">
                  <c:v>4/15/2015</c:v>
                </c:pt>
                <c:pt idx="1118">
                  <c:v>4/16/2015</c:v>
                </c:pt>
                <c:pt idx="1119">
                  <c:v>4/17/2015</c:v>
                </c:pt>
                <c:pt idx="1120">
                  <c:v>4/20/2015</c:v>
                </c:pt>
                <c:pt idx="1121">
                  <c:v>4/21/2015</c:v>
                </c:pt>
                <c:pt idx="1122">
                  <c:v>4/22/2015</c:v>
                </c:pt>
                <c:pt idx="1123">
                  <c:v>4/23/2015</c:v>
                </c:pt>
                <c:pt idx="1124">
                  <c:v>4/24/2015</c:v>
                </c:pt>
                <c:pt idx="1125">
                  <c:v>4/27/2015</c:v>
                </c:pt>
                <c:pt idx="1126">
                  <c:v>4/28/2015</c:v>
                </c:pt>
                <c:pt idx="1127">
                  <c:v>4/29/2015</c:v>
                </c:pt>
                <c:pt idx="1128">
                  <c:v>4/30/2015</c:v>
                </c:pt>
                <c:pt idx="1129">
                  <c:v>4/01/2011</c:v>
                </c:pt>
                <c:pt idx="1130">
                  <c:v>4/04/2011</c:v>
                </c:pt>
                <c:pt idx="1131">
                  <c:v>4/05/2011</c:v>
                </c:pt>
                <c:pt idx="1132">
                  <c:v>4/06/2011</c:v>
                </c:pt>
                <c:pt idx="1133">
                  <c:v>4/07/2011</c:v>
                </c:pt>
                <c:pt idx="1134">
                  <c:v>4/08/2011</c:v>
                </c:pt>
                <c:pt idx="1135">
                  <c:v>4/11/2011</c:v>
                </c:pt>
                <c:pt idx="1136">
                  <c:v>4/12/2011</c:v>
                </c:pt>
                <c:pt idx="1137">
                  <c:v>5/13/2015</c:v>
                </c:pt>
                <c:pt idx="1138">
                  <c:v>5/14/2015</c:v>
                </c:pt>
                <c:pt idx="1139">
                  <c:v>5/15/2015</c:v>
                </c:pt>
                <c:pt idx="1140">
                  <c:v>5/18/2015</c:v>
                </c:pt>
                <c:pt idx="1141">
                  <c:v>5/19/2015</c:v>
                </c:pt>
                <c:pt idx="1142">
                  <c:v>5/20/2015</c:v>
                </c:pt>
                <c:pt idx="1143">
                  <c:v>5/21/2015</c:v>
                </c:pt>
                <c:pt idx="1144">
                  <c:v>5/22/2015</c:v>
                </c:pt>
                <c:pt idx="1145">
                  <c:v>5/25/2015</c:v>
                </c:pt>
                <c:pt idx="1146">
                  <c:v>5/26/2015</c:v>
                </c:pt>
                <c:pt idx="1147">
                  <c:v>5/27/2015</c:v>
                </c:pt>
                <c:pt idx="1148">
                  <c:v>5/28/2015</c:v>
                </c:pt>
                <c:pt idx="1149">
                  <c:v>5/29/2015</c:v>
                </c:pt>
                <c:pt idx="1150">
                  <c:v>5/01/2011</c:v>
                </c:pt>
                <c:pt idx="1151">
                  <c:v>5/02/2011</c:v>
                </c:pt>
                <c:pt idx="1152">
                  <c:v>5/03/2011</c:v>
                </c:pt>
                <c:pt idx="1153">
                  <c:v>5/04/2011</c:v>
                </c:pt>
                <c:pt idx="1154">
                  <c:v>5/05/2011</c:v>
                </c:pt>
                <c:pt idx="1155">
                  <c:v>5/08/2011</c:v>
                </c:pt>
                <c:pt idx="1156">
                  <c:v>5/09/2011</c:v>
                </c:pt>
                <c:pt idx="1157">
                  <c:v>5/10/2011</c:v>
                </c:pt>
                <c:pt idx="1158">
                  <c:v>5/11/2011</c:v>
                </c:pt>
                <c:pt idx="1159">
                  <c:v>5/12/2011</c:v>
                </c:pt>
                <c:pt idx="1160">
                  <c:v>6/15/2015</c:v>
                </c:pt>
                <c:pt idx="1161">
                  <c:v>6/16/2015</c:v>
                </c:pt>
                <c:pt idx="1162">
                  <c:v>6/17/2015</c:v>
                </c:pt>
                <c:pt idx="1163">
                  <c:v>6/18/2015</c:v>
                </c:pt>
                <c:pt idx="1164">
                  <c:v>6/19/2015</c:v>
                </c:pt>
                <c:pt idx="1165">
                  <c:v>6/22/2015</c:v>
                </c:pt>
                <c:pt idx="1166">
                  <c:v>6/23/2015</c:v>
                </c:pt>
                <c:pt idx="1167">
                  <c:v>6/24/2015</c:v>
                </c:pt>
                <c:pt idx="1168">
                  <c:v>6/25/2015</c:v>
                </c:pt>
                <c:pt idx="1169">
                  <c:v>6/26/2015</c:v>
                </c:pt>
                <c:pt idx="1170">
                  <c:v>6/29/2015</c:v>
                </c:pt>
                <c:pt idx="1171">
                  <c:v>6/30/2015</c:v>
                </c:pt>
                <c:pt idx="1172">
                  <c:v>6/01/2011</c:v>
                </c:pt>
                <c:pt idx="1173">
                  <c:v>6/02/2011</c:v>
                </c:pt>
                <c:pt idx="1174">
                  <c:v>6/03/2011</c:v>
                </c:pt>
                <c:pt idx="1175">
                  <c:v>6/06/2011</c:v>
                </c:pt>
                <c:pt idx="1176">
                  <c:v>6/07/2011</c:v>
                </c:pt>
                <c:pt idx="1177">
                  <c:v>6/08/2011</c:v>
                </c:pt>
                <c:pt idx="1178">
                  <c:v>6/09/2011</c:v>
                </c:pt>
                <c:pt idx="1179">
                  <c:v>6/10/2011</c:v>
                </c:pt>
                <c:pt idx="1180">
                  <c:v>7/13/2015</c:v>
                </c:pt>
                <c:pt idx="1181">
                  <c:v>7/14/2015</c:v>
                </c:pt>
                <c:pt idx="1182">
                  <c:v>7/15/2015</c:v>
                </c:pt>
                <c:pt idx="1183">
                  <c:v>7/16/2015</c:v>
                </c:pt>
                <c:pt idx="1184">
                  <c:v>7/17/2015</c:v>
                </c:pt>
                <c:pt idx="1185">
                  <c:v>7/20/2015</c:v>
                </c:pt>
                <c:pt idx="1186">
                  <c:v>7/21/2015</c:v>
                </c:pt>
                <c:pt idx="1187">
                  <c:v>7/22/2015</c:v>
                </c:pt>
                <c:pt idx="1188">
                  <c:v>7/23/2015</c:v>
                </c:pt>
                <c:pt idx="1189">
                  <c:v>7/24/2015</c:v>
                </c:pt>
                <c:pt idx="1190">
                  <c:v>7/27/2015</c:v>
                </c:pt>
                <c:pt idx="1191">
                  <c:v>7/28/2015</c:v>
                </c:pt>
                <c:pt idx="1192">
                  <c:v>7/29/2015</c:v>
                </c:pt>
                <c:pt idx="1193">
                  <c:v>7/30/2015</c:v>
                </c:pt>
                <c:pt idx="1194">
                  <c:v>7/31/2015</c:v>
                </c:pt>
                <c:pt idx="1195">
                  <c:v>7/03/2011</c:v>
                </c:pt>
                <c:pt idx="1196">
                  <c:v>7/04/2011</c:v>
                </c:pt>
                <c:pt idx="1197">
                  <c:v>7/05/2011</c:v>
                </c:pt>
                <c:pt idx="1198">
                  <c:v>7/06/2011</c:v>
                </c:pt>
                <c:pt idx="1199">
                  <c:v>7/07/2011</c:v>
                </c:pt>
                <c:pt idx="1200">
                  <c:v>7/10/2011</c:v>
                </c:pt>
                <c:pt idx="1201">
                  <c:v>7/11/2011</c:v>
                </c:pt>
                <c:pt idx="1202">
                  <c:v>7/12/2011</c:v>
                </c:pt>
                <c:pt idx="1203">
                  <c:v>8/13/2015</c:v>
                </c:pt>
                <c:pt idx="1204">
                  <c:v>8/14/2015</c:v>
                </c:pt>
                <c:pt idx="1205">
                  <c:v>8/17/2015</c:v>
                </c:pt>
                <c:pt idx="1206">
                  <c:v>8/18/2015</c:v>
                </c:pt>
                <c:pt idx="1207">
                  <c:v>8/19/2015</c:v>
                </c:pt>
                <c:pt idx="1208">
                  <c:v>8/20/2015</c:v>
                </c:pt>
                <c:pt idx="1209">
                  <c:v>8/21/2015</c:v>
                </c:pt>
                <c:pt idx="1210">
                  <c:v>8/24/2015</c:v>
                </c:pt>
                <c:pt idx="1211">
                  <c:v>8/25/2015</c:v>
                </c:pt>
                <c:pt idx="1212">
                  <c:v>8/26/2015</c:v>
                </c:pt>
                <c:pt idx="1213">
                  <c:v>8/27/2015</c:v>
                </c:pt>
                <c:pt idx="1214">
                  <c:v>8/28/2015</c:v>
                </c:pt>
                <c:pt idx="1215">
                  <c:v>8/31/2015</c:v>
                </c:pt>
                <c:pt idx="1216">
                  <c:v>8/01/2011</c:v>
                </c:pt>
                <c:pt idx="1217">
                  <c:v>8/02/2011</c:v>
                </c:pt>
                <c:pt idx="1218">
                  <c:v>8/03/2011</c:v>
                </c:pt>
                <c:pt idx="1219">
                  <c:v>8/04/2011</c:v>
                </c:pt>
                <c:pt idx="1220">
                  <c:v>8/07/2011</c:v>
                </c:pt>
                <c:pt idx="1221">
                  <c:v>8/08/2011</c:v>
                </c:pt>
                <c:pt idx="1222">
                  <c:v>8/09/2011</c:v>
                </c:pt>
                <c:pt idx="1223">
                  <c:v>8/10/2011</c:v>
                </c:pt>
                <c:pt idx="1224">
                  <c:v>8/11/2011</c:v>
                </c:pt>
                <c:pt idx="1225">
                  <c:v>9/14/2015</c:v>
                </c:pt>
                <c:pt idx="1226">
                  <c:v>9/15/2015</c:v>
                </c:pt>
                <c:pt idx="1227">
                  <c:v>9/16/2015</c:v>
                </c:pt>
                <c:pt idx="1228">
                  <c:v>9/17/2015</c:v>
                </c:pt>
                <c:pt idx="1229">
                  <c:v>9/18/2015</c:v>
                </c:pt>
                <c:pt idx="1230">
                  <c:v>9/21/2015</c:v>
                </c:pt>
                <c:pt idx="1231">
                  <c:v>9/22/2015</c:v>
                </c:pt>
                <c:pt idx="1232">
                  <c:v>9/23/2015</c:v>
                </c:pt>
                <c:pt idx="1233">
                  <c:v>9/24/2015</c:v>
                </c:pt>
                <c:pt idx="1234">
                  <c:v>9/25/2015</c:v>
                </c:pt>
                <c:pt idx="1235">
                  <c:v>9/28/2015</c:v>
                </c:pt>
                <c:pt idx="1236">
                  <c:v>9/29/2015</c:v>
                </c:pt>
                <c:pt idx="1237">
                  <c:v>9/30/2015</c:v>
                </c:pt>
                <c:pt idx="1238">
                  <c:v>9/01/2011</c:v>
                </c:pt>
                <c:pt idx="1239">
                  <c:v>9/02/2011</c:v>
                </c:pt>
                <c:pt idx="1240">
                  <c:v>9/05/2011</c:v>
                </c:pt>
                <c:pt idx="1241">
                  <c:v>9/06/2011</c:v>
                </c:pt>
                <c:pt idx="1242">
                  <c:v>9/07/2011</c:v>
                </c:pt>
                <c:pt idx="1243">
                  <c:v>9/08/2011</c:v>
                </c:pt>
                <c:pt idx="1244">
                  <c:v>9/09/2011</c:v>
                </c:pt>
                <c:pt idx="1245">
                  <c:v>9/12/2011</c:v>
                </c:pt>
                <c:pt idx="1246">
                  <c:v>10/13/2015</c:v>
                </c:pt>
                <c:pt idx="1247">
                  <c:v>10/14/2015</c:v>
                </c:pt>
                <c:pt idx="1248">
                  <c:v>10/15/2015</c:v>
                </c:pt>
                <c:pt idx="1249">
                  <c:v>10/16/2015</c:v>
                </c:pt>
                <c:pt idx="1250">
                  <c:v>10/19/2015</c:v>
                </c:pt>
                <c:pt idx="1251">
                  <c:v>10/20/2015</c:v>
                </c:pt>
                <c:pt idx="1252">
                  <c:v>10/21/2015</c:v>
                </c:pt>
                <c:pt idx="1253">
                  <c:v>10/22/2015</c:v>
                </c:pt>
                <c:pt idx="1254">
                  <c:v>10/23/2015</c:v>
                </c:pt>
                <c:pt idx="1255">
                  <c:v>10/26/2015</c:v>
                </c:pt>
                <c:pt idx="1256">
                  <c:v>10/27/2015</c:v>
                </c:pt>
                <c:pt idx="1257">
                  <c:v>10/28/2015</c:v>
                </c:pt>
                <c:pt idx="1258">
                  <c:v>10/29/2015</c:v>
                </c:pt>
                <c:pt idx="1259">
                  <c:v>10/30/2015</c:v>
                </c:pt>
                <c:pt idx="1260">
                  <c:v>10/02/2011</c:v>
                </c:pt>
                <c:pt idx="1261">
                  <c:v>10/03/2011</c:v>
                </c:pt>
                <c:pt idx="1262">
                  <c:v>10/04/2011</c:v>
                </c:pt>
                <c:pt idx="1263">
                  <c:v>10/05/2011</c:v>
                </c:pt>
                <c:pt idx="1264">
                  <c:v>10/06/2011</c:v>
                </c:pt>
                <c:pt idx="1265">
                  <c:v>10/09/2011</c:v>
                </c:pt>
                <c:pt idx="1266">
                  <c:v>10/10/2011</c:v>
                </c:pt>
                <c:pt idx="1267">
                  <c:v>10/11/2011</c:v>
                </c:pt>
                <c:pt idx="1268">
                  <c:v>10/12/2011</c:v>
                </c:pt>
                <c:pt idx="1269">
                  <c:v>11/13/2015</c:v>
                </c:pt>
                <c:pt idx="1270">
                  <c:v>11/16/2015</c:v>
                </c:pt>
                <c:pt idx="1271">
                  <c:v>11/17/2015</c:v>
                </c:pt>
                <c:pt idx="1272">
                  <c:v>11/18/2015</c:v>
                </c:pt>
                <c:pt idx="1273">
                  <c:v>11/19/2015</c:v>
                </c:pt>
                <c:pt idx="1274">
                  <c:v>11/20/2015</c:v>
                </c:pt>
                <c:pt idx="1275">
                  <c:v>11/23/2015</c:v>
                </c:pt>
                <c:pt idx="1276">
                  <c:v>11/24/2015</c:v>
                </c:pt>
                <c:pt idx="1277">
                  <c:v>11/25/2015</c:v>
                </c:pt>
                <c:pt idx="1278">
                  <c:v>11/26/2015</c:v>
                </c:pt>
                <c:pt idx="1279">
                  <c:v>11/27/2015</c:v>
                </c:pt>
                <c:pt idx="1280">
                  <c:v>11/30/2015</c:v>
                </c:pt>
                <c:pt idx="1281">
                  <c:v>11/01/2011</c:v>
                </c:pt>
                <c:pt idx="1282">
                  <c:v>11/02/2011</c:v>
                </c:pt>
                <c:pt idx="1283">
                  <c:v>11/03/2011</c:v>
                </c:pt>
                <c:pt idx="1284">
                  <c:v>11/04/2011</c:v>
                </c:pt>
                <c:pt idx="1285">
                  <c:v>11/07/2011</c:v>
                </c:pt>
                <c:pt idx="1286">
                  <c:v>11/08/2011</c:v>
                </c:pt>
                <c:pt idx="1287">
                  <c:v>11/09/2011</c:v>
                </c:pt>
                <c:pt idx="1288">
                  <c:v>11/10/2011</c:v>
                </c:pt>
                <c:pt idx="1289">
                  <c:v>11/11/2011</c:v>
                </c:pt>
                <c:pt idx="1290">
                  <c:v>12/14/2015</c:v>
                </c:pt>
                <c:pt idx="1291">
                  <c:v>12/15/2015</c:v>
                </c:pt>
                <c:pt idx="1292">
                  <c:v>12/16/2015</c:v>
                </c:pt>
                <c:pt idx="1293">
                  <c:v>12/17/2015</c:v>
                </c:pt>
                <c:pt idx="1294">
                  <c:v>12/18/2015</c:v>
                </c:pt>
                <c:pt idx="1295">
                  <c:v>12/21/2015</c:v>
                </c:pt>
                <c:pt idx="1296">
                  <c:v>12/22/2015</c:v>
                </c:pt>
                <c:pt idx="1297">
                  <c:v>12/23/2015</c:v>
                </c:pt>
                <c:pt idx="1298">
                  <c:v>12/24/2015</c:v>
                </c:pt>
                <c:pt idx="1299">
                  <c:v>12/25/2015</c:v>
                </c:pt>
                <c:pt idx="1300">
                  <c:v>12/28/2015</c:v>
                </c:pt>
                <c:pt idx="1301">
                  <c:v>12/29/2015</c:v>
                </c:pt>
                <c:pt idx="1302">
                  <c:v>12/30/2015</c:v>
                </c:pt>
              </c:strCache>
            </c:strRef>
          </c:cat>
          <c:val>
            <c:numRef>
              <c:f>Sheet1!$C$2:$C$1304</c:f>
              <c:numCache>
                <c:formatCode>General</c:formatCode>
                <c:ptCount val="1303"/>
                <c:pt idx="0">
                  <c:v>96.076194689999994</c:v>
                </c:pt>
                <c:pt idx="1">
                  <c:v>95.892492540000006</c:v>
                </c:pt>
                <c:pt idx="2">
                  <c:v>95.720389440000005</c:v>
                </c:pt>
                <c:pt idx="3">
                  <c:v>95.527187690000005</c:v>
                </c:pt>
                <c:pt idx="4">
                  <c:v>95.334733299999996</c:v>
                </c:pt>
                <c:pt idx="5">
                  <c:v>95.333184399999993</c:v>
                </c:pt>
                <c:pt idx="6">
                  <c:v>96.111130470000006</c:v>
                </c:pt>
                <c:pt idx="7">
                  <c:v>97.469436430000002</c:v>
                </c:pt>
                <c:pt idx="8">
                  <c:v>97.985397649999996</c:v>
                </c:pt>
                <c:pt idx="9">
                  <c:v>97.787484230000004</c:v>
                </c:pt>
                <c:pt idx="10">
                  <c:v>97.839334600000001</c:v>
                </c:pt>
                <c:pt idx="11">
                  <c:v>98.13879077</c:v>
                </c:pt>
                <c:pt idx="12">
                  <c:v>98.327913339999995</c:v>
                </c:pt>
                <c:pt idx="13">
                  <c:v>97.773145409999998</c:v>
                </c:pt>
                <c:pt idx="14">
                  <c:v>98.199559469999997</c:v>
                </c:pt>
                <c:pt idx="15">
                  <c:v>98.29562876</c:v>
                </c:pt>
                <c:pt idx="16">
                  <c:v>98.753838790000003</c:v>
                </c:pt>
                <c:pt idx="17">
                  <c:v>98.723964730000006</c:v>
                </c:pt>
                <c:pt idx="18">
                  <c:v>99.134272269999997</c:v>
                </c:pt>
                <c:pt idx="19">
                  <c:v>98.396836030000003</c:v>
                </c:pt>
                <c:pt idx="20">
                  <c:v>98.452308090000002</c:v>
                </c:pt>
                <c:pt idx="21">
                  <c:v>99.363585839999999</c:v>
                </c:pt>
                <c:pt idx="22">
                  <c:v>99.639286569999996</c:v>
                </c:pt>
                <c:pt idx="23">
                  <c:v>99.651097820000004</c:v>
                </c:pt>
                <c:pt idx="24">
                  <c:v>99.789759200000006</c:v>
                </c:pt>
                <c:pt idx="25">
                  <c:v>100.2042009</c:v>
                </c:pt>
                <c:pt idx="26">
                  <c:v>100.2178924</c:v>
                </c:pt>
                <c:pt idx="27">
                  <c:v>100.2966565</c:v>
                </c:pt>
                <c:pt idx="28">
                  <c:v>99.965170760000007</c:v>
                </c:pt>
                <c:pt idx="29">
                  <c:v>100.1088412</c:v>
                </c:pt>
                <c:pt idx="30">
                  <c:v>100.1734088</c:v>
                </c:pt>
                <c:pt idx="31">
                  <c:v>100.0282572</c:v>
                </c:pt>
                <c:pt idx="32">
                  <c:v>100.42887020000001</c:v>
                </c:pt>
                <c:pt idx="33">
                  <c:v>100.324128</c:v>
                </c:pt>
                <c:pt idx="34">
                  <c:v>100.75479249999999</c:v>
                </c:pt>
                <c:pt idx="35">
                  <c:v>100.6407383</c:v>
                </c:pt>
                <c:pt idx="36">
                  <c:v>100.19082109999999</c:v>
                </c:pt>
                <c:pt idx="37">
                  <c:v>100.53765540000001</c:v>
                </c:pt>
                <c:pt idx="38">
                  <c:v>101.24853539999999</c:v>
                </c:pt>
                <c:pt idx="39">
                  <c:v>101.3537821</c:v>
                </c:pt>
                <c:pt idx="40">
                  <c:v>101.6026739</c:v>
                </c:pt>
                <c:pt idx="41">
                  <c:v>102.0578984</c:v>
                </c:pt>
                <c:pt idx="42">
                  <c:v>103.3383407</c:v>
                </c:pt>
                <c:pt idx="43">
                  <c:v>104.1028226</c:v>
                </c:pt>
                <c:pt idx="44">
                  <c:v>104.13423</c:v>
                </c:pt>
                <c:pt idx="45">
                  <c:v>104.0991657</c:v>
                </c:pt>
                <c:pt idx="46">
                  <c:v>104.0991657</c:v>
                </c:pt>
                <c:pt idx="47">
                  <c:v>103.43634489999999</c:v>
                </c:pt>
                <c:pt idx="48">
                  <c:v>102.5061168</c:v>
                </c:pt>
                <c:pt idx="49">
                  <c:v>102.3112993</c:v>
                </c:pt>
                <c:pt idx="50">
                  <c:v>102.91061860000001</c:v>
                </c:pt>
                <c:pt idx="51">
                  <c:v>102.14388529999999</c:v>
                </c:pt>
                <c:pt idx="52">
                  <c:v>102.27203249999999</c:v>
                </c:pt>
                <c:pt idx="53">
                  <c:v>102.4309617</c:v>
                </c:pt>
                <c:pt idx="54">
                  <c:v>103.1715422</c:v>
                </c:pt>
                <c:pt idx="55">
                  <c:v>103.85044190000001</c:v>
                </c:pt>
                <c:pt idx="56">
                  <c:v>103.9534719</c:v>
                </c:pt>
                <c:pt idx="57">
                  <c:v>103.3055926</c:v>
                </c:pt>
                <c:pt idx="58">
                  <c:v>103.70361010000001</c:v>
                </c:pt>
                <c:pt idx="59">
                  <c:v>103.7402791</c:v>
                </c:pt>
                <c:pt idx="60">
                  <c:v>103.5206532</c:v>
                </c:pt>
                <c:pt idx="61">
                  <c:v>103.44765099999999</c:v>
                </c:pt>
                <c:pt idx="62">
                  <c:v>102.8456839</c:v>
                </c:pt>
                <c:pt idx="63">
                  <c:v>103.142163</c:v>
                </c:pt>
                <c:pt idx="64">
                  <c:v>103.792357</c:v>
                </c:pt>
                <c:pt idx="65">
                  <c:v>103.6559791</c:v>
                </c:pt>
                <c:pt idx="66">
                  <c:v>103.74761599999999</c:v>
                </c:pt>
                <c:pt idx="67">
                  <c:v>104.1823016</c:v>
                </c:pt>
                <c:pt idx="68">
                  <c:v>103.986632</c:v>
                </c:pt>
                <c:pt idx="69">
                  <c:v>104.9054005</c:v>
                </c:pt>
                <c:pt idx="70">
                  <c:v>104.65076070000001</c:v>
                </c:pt>
                <c:pt idx="71">
                  <c:v>104.2304547</c:v>
                </c:pt>
                <c:pt idx="72">
                  <c:v>103.9976533</c:v>
                </c:pt>
                <c:pt idx="73">
                  <c:v>104.02350149999999</c:v>
                </c:pt>
                <c:pt idx="74">
                  <c:v>104.2795418</c:v>
                </c:pt>
                <c:pt idx="75">
                  <c:v>103.53526599999999</c:v>
                </c:pt>
                <c:pt idx="76">
                  <c:v>103.64499360000001</c:v>
                </c:pt>
                <c:pt idx="77">
                  <c:v>104.5014353</c:v>
                </c:pt>
                <c:pt idx="78">
                  <c:v>104.7682913</c:v>
                </c:pt>
                <c:pt idx="79">
                  <c:v>104.76226819999999</c:v>
                </c:pt>
                <c:pt idx="80">
                  <c:v>105.30603720000001</c:v>
                </c:pt>
                <c:pt idx="81">
                  <c:v>105.62826219999999</c:v>
                </c:pt>
                <c:pt idx="82">
                  <c:v>106.33074070000001</c:v>
                </c:pt>
                <c:pt idx="83">
                  <c:v>106.6322186</c:v>
                </c:pt>
                <c:pt idx="84">
                  <c:v>107.0484838</c:v>
                </c:pt>
                <c:pt idx="85">
                  <c:v>106.9958194</c:v>
                </c:pt>
                <c:pt idx="86">
                  <c:v>107.29123679999999</c:v>
                </c:pt>
                <c:pt idx="87">
                  <c:v>107.2716223</c:v>
                </c:pt>
                <c:pt idx="88">
                  <c:v>106.48901530000001</c:v>
                </c:pt>
                <c:pt idx="89">
                  <c:v>105.129441</c:v>
                </c:pt>
                <c:pt idx="90">
                  <c:v>105.2047992</c:v>
                </c:pt>
                <c:pt idx="91">
                  <c:v>105.8397855</c:v>
                </c:pt>
                <c:pt idx="92">
                  <c:v>105.2663647</c:v>
                </c:pt>
                <c:pt idx="93">
                  <c:v>105.0251583</c:v>
                </c:pt>
                <c:pt idx="94">
                  <c:v>104.3442592</c:v>
                </c:pt>
                <c:pt idx="95">
                  <c:v>104.2152378</c:v>
                </c:pt>
                <c:pt idx="96">
                  <c:v>104.2700542</c:v>
                </c:pt>
                <c:pt idx="97">
                  <c:v>104.5673602</c:v>
                </c:pt>
                <c:pt idx="98">
                  <c:v>104.94254909999999</c:v>
                </c:pt>
                <c:pt idx="99">
                  <c:v>104.3071621</c:v>
                </c:pt>
                <c:pt idx="100">
                  <c:v>102.9900585</c:v>
                </c:pt>
                <c:pt idx="101">
                  <c:v>103.476803</c:v>
                </c:pt>
                <c:pt idx="102">
                  <c:v>103.2419388</c:v>
                </c:pt>
                <c:pt idx="103">
                  <c:v>104.0419461</c:v>
                </c:pt>
                <c:pt idx="104">
                  <c:v>104.0105942</c:v>
                </c:pt>
                <c:pt idx="105">
                  <c:v>104.5126404</c:v>
                </c:pt>
                <c:pt idx="106">
                  <c:v>104.8963612</c:v>
                </c:pt>
                <c:pt idx="107">
                  <c:v>104.6636407</c:v>
                </c:pt>
                <c:pt idx="108">
                  <c:v>105.2021962</c:v>
                </c:pt>
                <c:pt idx="109">
                  <c:v>105.6457966</c:v>
                </c:pt>
                <c:pt idx="110">
                  <c:v>105.3135973</c:v>
                </c:pt>
                <c:pt idx="111">
                  <c:v>105.88562349999999</c:v>
                </c:pt>
                <c:pt idx="112">
                  <c:v>105.71961140000001</c:v>
                </c:pt>
                <c:pt idx="113">
                  <c:v>105.59484500000001</c:v>
                </c:pt>
                <c:pt idx="114">
                  <c:v>104.76638320000001</c:v>
                </c:pt>
                <c:pt idx="115">
                  <c:v>105.03455820000001</c:v>
                </c:pt>
                <c:pt idx="116">
                  <c:v>105.28132340000001</c:v>
                </c:pt>
                <c:pt idx="117">
                  <c:v>104.3843538</c:v>
                </c:pt>
                <c:pt idx="118">
                  <c:v>104.35647</c:v>
                </c:pt>
                <c:pt idx="119">
                  <c:v>104.6886257</c:v>
                </c:pt>
                <c:pt idx="120">
                  <c:v>104.4516185</c:v>
                </c:pt>
                <c:pt idx="121">
                  <c:v>105.0289556</c:v>
                </c:pt>
                <c:pt idx="122">
                  <c:v>104.74584849999999</c:v>
                </c:pt>
                <c:pt idx="123">
                  <c:v>104.2649035</c:v>
                </c:pt>
                <c:pt idx="124">
                  <c:v>103.9715231</c:v>
                </c:pt>
                <c:pt idx="125">
                  <c:v>103.9553135</c:v>
                </c:pt>
                <c:pt idx="126">
                  <c:v>104.3638943</c:v>
                </c:pt>
                <c:pt idx="127">
                  <c:v>104.6766732</c:v>
                </c:pt>
                <c:pt idx="128">
                  <c:v>105.059984</c:v>
                </c:pt>
                <c:pt idx="129">
                  <c:v>105.4585823</c:v>
                </c:pt>
                <c:pt idx="130">
                  <c:v>105.5659689</c:v>
                </c:pt>
                <c:pt idx="131">
                  <c:v>105.1588325</c:v>
                </c:pt>
                <c:pt idx="132">
                  <c:v>104.7893962</c:v>
                </c:pt>
                <c:pt idx="133">
                  <c:v>105.1117386</c:v>
                </c:pt>
                <c:pt idx="134">
                  <c:v>104.0487722</c:v>
                </c:pt>
                <c:pt idx="135">
                  <c:v>103.9668808</c:v>
                </c:pt>
                <c:pt idx="136">
                  <c:v>103.5334391</c:v>
                </c:pt>
                <c:pt idx="137">
                  <c:v>104.6528138</c:v>
                </c:pt>
                <c:pt idx="138">
                  <c:v>104.2889941</c:v>
                </c:pt>
                <c:pt idx="139">
                  <c:v>104.4921306</c:v>
                </c:pt>
                <c:pt idx="140">
                  <c:v>103.8261493</c:v>
                </c:pt>
                <c:pt idx="141">
                  <c:v>104.0382197</c:v>
                </c:pt>
                <c:pt idx="142">
                  <c:v>104.287882</c:v>
                </c:pt>
                <c:pt idx="143">
                  <c:v>105.744379</c:v>
                </c:pt>
                <c:pt idx="144">
                  <c:v>105.6387593</c:v>
                </c:pt>
                <c:pt idx="145">
                  <c:v>105.80157939999999</c:v>
                </c:pt>
                <c:pt idx="146">
                  <c:v>106.6322186</c:v>
                </c:pt>
                <c:pt idx="147">
                  <c:v>106.53541749999999</c:v>
                </c:pt>
                <c:pt idx="148">
                  <c:v>106.2964925</c:v>
                </c:pt>
                <c:pt idx="149">
                  <c:v>106.15299829999999</c:v>
                </c:pt>
                <c:pt idx="150">
                  <c:v>105.62826219999999</c:v>
                </c:pt>
                <c:pt idx="151">
                  <c:v>105.39266499999999</c:v>
                </c:pt>
                <c:pt idx="152">
                  <c:v>105.3513761</c:v>
                </c:pt>
                <c:pt idx="153">
                  <c:v>104.088086</c:v>
                </c:pt>
                <c:pt idx="154">
                  <c:v>104.520087</c:v>
                </c:pt>
                <c:pt idx="155">
                  <c:v>101.176608</c:v>
                </c:pt>
                <c:pt idx="156">
                  <c:v>99.260884860000004</c:v>
                </c:pt>
                <c:pt idx="157">
                  <c:v>98.032511679999999</c:v>
                </c:pt>
                <c:pt idx="158">
                  <c:v>98.164041710000006</c:v>
                </c:pt>
                <c:pt idx="159">
                  <c:v>100.47836390000001</c:v>
                </c:pt>
                <c:pt idx="160">
                  <c:v>102.4077218</c:v>
                </c:pt>
                <c:pt idx="161">
                  <c:v>102.2631205</c:v>
                </c:pt>
                <c:pt idx="162">
                  <c:v>101.9947087</c:v>
                </c:pt>
                <c:pt idx="163">
                  <c:v>100.7478728</c:v>
                </c:pt>
                <c:pt idx="164">
                  <c:v>100.4491227</c:v>
                </c:pt>
                <c:pt idx="165">
                  <c:v>100.9498002</c:v>
                </c:pt>
                <c:pt idx="166">
                  <c:v>101.281006</c:v>
                </c:pt>
                <c:pt idx="167">
                  <c:v>101.42056220000001</c:v>
                </c:pt>
                <c:pt idx="168">
                  <c:v>100.8763888</c:v>
                </c:pt>
                <c:pt idx="169">
                  <c:v>101.85735270000001</c:v>
                </c:pt>
                <c:pt idx="170">
                  <c:v>101.89201970000001</c:v>
                </c:pt>
                <c:pt idx="171">
                  <c:v>101.511273</c:v>
                </c:pt>
                <c:pt idx="172">
                  <c:v>101.71892010000001</c:v>
                </c:pt>
                <c:pt idx="173">
                  <c:v>101.2010379</c:v>
                </c:pt>
                <c:pt idx="174">
                  <c:v>100.5517139</c:v>
                </c:pt>
                <c:pt idx="175">
                  <c:v>99.477089359999994</c:v>
                </c:pt>
                <c:pt idx="176">
                  <c:v>98.957055659999995</c:v>
                </c:pt>
                <c:pt idx="177">
                  <c:v>99.563172870000002</c:v>
                </c:pt>
                <c:pt idx="178">
                  <c:v>98.752210039999994</c:v>
                </c:pt>
                <c:pt idx="179">
                  <c:v>97.252931020000005</c:v>
                </c:pt>
                <c:pt idx="180">
                  <c:v>96.995711929999999</c:v>
                </c:pt>
                <c:pt idx="181">
                  <c:v>97.180482549999994</c:v>
                </c:pt>
                <c:pt idx="182">
                  <c:v>96.391819049999995</c:v>
                </c:pt>
                <c:pt idx="183">
                  <c:v>96.448889210000004</c:v>
                </c:pt>
                <c:pt idx="184">
                  <c:v>96.030564670000004</c:v>
                </c:pt>
                <c:pt idx="185">
                  <c:v>93.764101440000005</c:v>
                </c:pt>
                <c:pt idx="186">
                  <c:v>93.405881269999995</c:v>
                </c:pt>
                <c:pt idx="187">
                  <c:v>93.303398990000005</c:v>
                </c:pt>
                <c:pt idx="188">
                  <c:v>91.244595039999993</c:v>
                </c:pt>
                <c:pt idx="189">
                  <c:v>91.351134459999997</c:v>
                </c:pt>
                <c:pt idx="190">
                  <c:v>90.714173410000001</c:v>
                </c:pt>
                <c:pt idx="191">
                  <c:v>92.409994819999994</c:v>
                </c:pt>
                <c:pt idx="192">
                  <c:v>92.270492640000001</c:v>
                </c:pt>
                <c:pt idx="193">
                  <c:v>91.901948270000005</c:v>
                </c:pt>
                <c:pt idx="194">
                  <c:v>91.131254870000006</c:v>
                </c:pt>
                <c:pt idx="195">
                  <c:v>89.743016449999999</c:v>
                </c:pt>
                <c:pt idx="196">
                  <c:v>89.880454520000001</c:v>
                </c:pt>
                <c:pt idx="197">
                  <c:v>90.250947350000004</c:v>
                </c:pt>
                <c:pt idx="198">
                  <c:v>90.786905110000006</c:v>
                </c:pt>
                <c:pt idx="199">
                  <c:v>91.274401019999999</c:v>
                </c:pt>
                <c:pt idx="200">
                  <c:v>93.038555099999996</c:v>
                </c:pt>
                <c:pt idx="201">
                  <c:v>93.017936230000004</c:v>
                </c:pt>
                <c:pt idx="202">
                  <c:v>94.323288910000002</c:v>
                </c:pt>
                <c:pt idx="203">
                  <c:v>94.117531080000006</c:v>
                </c:pt>
                <c:pt idx="204">
                  <c:v>95.03364689</c:v>
                </c:pt>
                <c:pt idx="205">
                  <c:v>94.812554700000007</c:v>
                </c:pt>
                <c:pt idx="206">
                  <c:v>94.159819569999996</c:v>
                </c:pt>
                <c:pt idx="207">
                  <c:v>94.467551319999998</c:v>
                </c:pt>
                <c:pt idx="208">
                  <c:v>93.294498110000006</c:v>
                </c:pt>
                <c:pt idx="209">
                  <c:v>94.336936969999996</c:v>
                </c:pt>
                <c:pt idx="210">
                  <c:v>96.035311190000002</c:v>
                </c:pt>
                <c:pt idx="211">
                  <c:v>96.054176170000005</c:v>
                </c:pt>
                <c:pt idx="212">
                  <c:v>95.820428710000002</c:v>
                </c:pt>
                <c:pt idx="213">
                  <c:v>98.013221860000002</c:v>
                </c:pt>
                <c:pt idx="214">
                  <c:v>98.700716009999994</c:v>
                </c:pt>
                <c:pt idx="215">
                  <c:v>97.051862270000001</c:v>
                </c:pt>
                <c:pt idx="216">
                  <c:v>95.319215600000007</c:v>
                </c:pt>
                <c:pt idx="217">
                  <c:v>95.821993480000003</c:v>
                </c:pt>
                <c:pt idx="218">
                  <c:v>96.234079519999995</c:v>
                </c:pt>
                <c:pt idx="219">
                  <c:v>96.151101699999998</c:v>
                </c:pt>
                <c:pt idx="220">
                  <c:v>96.213566170000007</c:v>
                </c:pt>
                <c:pt idx="221">
                  <c:v>97.08204988</c:v>
                </c:pt>
                <c:pt idx="222">
                  <c:v>95.80825652</c:v>
                </c:pt>
                <c:pt idx="223">
                  <c:v>96.069902659999997</c:v>
                </c:pt>
                <c:pt idx="224">
                  <c:v>96.607684239999998</c:v>
                </c:pt>
                <c:pt idx="225">
                  <c:v>96.00765595</c:v>
                </c:pt>
                <c:pt idx="226">
                  <c:v>95.677967179999996</c:v>
                </c:pt>
                <c:pt idx="227">
                  <c:v>95.500756859999996</c:v>
                </c:pt>
                <c:pt idx="228">
                  <c:v>94.919854950000001</c:v>
                </c:pt>
                <c:pt idx="229">
                  <c:v>95.04257484</c:v>
                </c:pt>
                <c:pt idx="230">
                  <c:v>94.130817660000005</c:v>
                </c:pt>
                <c:pt idx="231">
                  <c:v>94.522334540000003</c:v>
                </c:pt>
                <c:pt idx="232">
                  <c:v>93.099373490000005</c:v>
                </c:pt>
                <c:pt idx="233">
                  <c:v>93.2532499</c:v>
                </c:pt>
                <c:pt idx="234">
                  <c:v>93.023834829999998</c:v>
                </c:pt>
                <c:pt idx="235">
                  <c:v>93.487135629999997</c:v>
                </c:pt>
                <c:pt idx="236">
                  <c:v>93.756580540000002</c:v>
                </c:pt>
                <c:pt idx="237">
                  <c:v>95.466573969999999</c:v>
                </c:pt>
                <c:pt idx="238">
                  <c:v>95.383673450000003</c:v>
                </c:pt>
                <c:pt idx="239">
                  <c:v>94.796593920000007</c:v>
                </c:pt>
                <c:pt idx="240">
                  <c:v>94.9628984</c:v>
                </c:pt>
                <c:pt idx="241">
                  <c:v>93.629447350000007</c:v>
                </c:pt>
                <c:pt idx="242">
                  <c:v>93.892532299999999</c:v>
                </c:pt>
                <c:pt idx="243">
                  <c:v>93.287052349999996</c:v>
                </c:pt>
                <c:pt idx="244">
                  <c:v>93.23312833</c:v>
                </c:pt>
                <c:pt idx="245">
                  <c:v>92.674165239999994</c:v>
                </c:pt>
                <c:pt idx="246">
                  <c:v>92.321303999999998</c:v>
                </c:pt>
                <c:pt idx="247">
                  <c:v>91.983518669999995</c:v>
                </c:pt>
                <c:pt idx="248">
                  <c:v>92.238553690000003</c:v>
                </c:pt>
                <c:pt idx="249">
                  <c:v>91.656756970000004</c:v>
                </c:pt>
                <c:pt idx="250">
                  <c:v>91.338592520000006</c:v>
                </c:pt>
                <c:pt idx="251">
                  <c:v>91.779791790000004</c:v>
                </c:pt>
                <c:pt idx="252">
                  <c:v>92.454841189999996</c:v>
                </c:pt>
                <c:pt idx="253">
                  <c:v>93.420722699999999</c:v>
                </c:pt>
                <c:pt idx="254">
                  <c:v>94.051154440000005</c:v>
                </c:pt>
                <c:pt idx="255">
                  <c:v>94.200633760000002</c:v>
                </c:pt>
                <c:pt idx="256">
                  <c:v>93.513059589999997</c:v>
                </c:pt>
                <c:pt idx="257">
                  <c:v>92.218258860000006</c:v>
                </c:pt>
                <c:pt idx="258">
                  <c:v>91.352528230000004</c:v>
                </c:pt>
                <c:pt idx="259">
                  <c:v>91.102928439999999</c:v>
                </c:pt>
                <c:pt idx="260">
                  <c:v>91.0605142</c:v>
                </c:pt>
                <c:pt idx="261">
                  <c:v>92.53704621</c:v>
                </c:pt>
                <c:pt idx="262">
                  <c:v>92.195104670000006</c:v>
                </c:pt>
                <c:pt idx="263">
                  <c:v>91.550389499999994</c:v>
                </c:pt>
                <c:pt idx="264">
                  <c:v>91.384141060000005</c:v>
                </c:pt>
                <c:pt idx="265">
                  <c:v>91.956677529999993</c:v>
                </c:pt>
                <c:pt idx="266">
                  <c:v>92.91424318</c:v>
                </c:pt>
                <c:pt idx="267">
                  <c:v>92.514606860000001</c:v>
                </c:pt>
                <c:pt idx="268">
                  <c:v>92.963409630000001</c:v>
                </c:pt>
                <c:pt idx="269">
                  <c:v>92.090924479999998</c:v>
                </c:pt>
                <c:pt idx="270">
                  <c:v>92.602208230000002</c:v>
                </c:pt>
                <c:pt idx="271">
                  <c:v>92.778496390000001</c:v>
                </c:pt>
                <c:pt idx="272">
                  <c:v>93.331566609999996</c:v>
                </c:pt>
                <c:pt idx="273">
                  <c:v>93.636917990000001</c:v>
                </c:pt>
                <c:pt idx="274">
                  <c:v>93.532437450000003</c:v>
                </c:pt>
                <c:pt idx="275">
                  <c:v>94.98721784</c:v>
                </c:pt>
                <c:pt idx="276">
                  <c:v>95.296304480000003</c:v>
                </c:pt>
                <c:pt idx="277">
                  <c:v>96.103574640000005</c:v>
                </c:pt>
                <c:pt idx="278">
                  <c:v>96.766683850000007</c:v>
                </c:pt>
                <c:pt idx="279">
                  <c:v>97.404684399999994</c:v>
                </c:pt>
                <c:pt idx="280">
                  <c:v>96.505042930000002</c:v>
                </c:pt>
                <c:pt idx="281">
                  <c:v>96.796694279999997</c:v>
                </c:pt>
                <c:pt idx="282">
                  <c:v>97.209783959999996</c:v>
                </c:pt>
                <c:pt idx="283">
                  <c:v>97.165355779999999</c:v>
                </c:pt>
                <c:pt idx="284">
                  <c:v>97.306507249999996</c:v>
                </c:pt>
                <c:pt idx="285">
                  <c:v>97.593290350000004</c:v>
                </c:pt>
                <c:pt idx="286">
                  <c:v>98.622746789999994</c:v>
                </c:pt>
                <c:pt idx="287">
                  <c:v>98.655246629999994</c:v>
                </c:pt>
                <c:pt idx="288">
                  <c:v>98.748553849999993</c:v>
                </c:pt>
                <c:pt idx="289">
                  <c:v>97.639085629999997</c:v>
                </c:pt>
                <c:pt idx="290">
                  <c:v>98.026321080000002</c:v>
                </c:pt>
                <c:pt idx="291">
                  <c:v>97.512814349999999</c:v>
                </c:pt>
                <c:pt idx="292">
                  <c:v>97.661804340000003</c:v>
                </c:pt>
                <c:pt idx="293">
                  <c:v>97.654360280000006</c:v>
                </c:pt>
                <c:pt idx="294">
                  <c:v>97.926527899999996</c:v>
                </c:pt>
                <c:pt idx="295">
                  <c:v>98.493258819999994</c:v>
                </c:pt>
                <c:pt idx="296">
                  <c:v>98.556818039999996</c:v>
                </c:pt>
                <c:pt idx="297">
                  <c:v>98.808749169999999</c:v>
                </c:pt>
                <c:pt idx="298">
                  <c:v>99.042207660000003</c:v>
                </c:pt>
                <c:pt idx="299">
                  <c:v>100.5962236</c:v>
                </c:pt>
                <c:pt idx="300">
                  <c:v>101.0664712</c:v>
                </c:pt>
                <c:pt idx="301">
                  <c:v>101.26842069999999</c:v>
                </c:pt>
                <c:pt idx="302">
                  <c:v>100.8725737</c:v>
                </c:pt>
                <c:pt idx="303">
                  <c:v>100.3951572</c:v>
                </c:pt>
                <c:pt idx="304">
                  <c:v>100.0405361</c:v>
                </c:pt>
                <c:pt idx="305">
                  <c:v>99.964183000000006</c:v>
                </c:pt>
                <c:pt idx="306">
                  <c:v>99.021148220000001</c:v>
                </c:pt>
                <c:pt idx="307">
                  <c:v>98.980425299999993</c:v>
                </c:pt>
                <c:pt idx="308">
                  <c:v>99.928738940000002</c:v>
                </c:pt>
                <c:pt idx="309">
                  <c:v>99.711721080000004</c:v>
                </c:pt>
                <c:pt idx="310">
                  <c:v>99.2110062</c:v>
                </c:pt>
                <c:pt idx="311">
                  <c:v>99.583787479999998</c:v>
                </c:pt>
                <c:pt idx="312">
                  <c:v>99.304729510000001</c:v>
                </c:pt>
                <c:pt idx="313">
                  <c:v>99.937623130000006</c:v>
                </c:pt>
                <c:pt idx="314">
                  <c:v>100.3570725</c:v>
                </c:pt>
                <c:pt idx="315">
                  <c:v>100.7485647</c:v>
                </c:pt>
                <c:pt idx="316">
                  <c:v>100.2901767</c:v>
                </c:pt>
                <c:pt idx="317">
                  <c:v>100.2692686</c:v>
                </c:pt>
                <c:pt idx="318">
                  <c:v>99.705621559999997</c:v>
                </c:pt>
                <c:pt idx="319">
                  <c:v>100.14943839999999</c:v>
                </c:pt>
                <c:pt idx="320">
                  <c:v>101.3552177</c:v>
                </c:pt>
                <c:pt idx="321">
                  <c:v>100.9642173</c:v>
                </c:pt>
                <c:pt idx="322">
                  <c:v>99.884511689999997</c:v>
                </c:pt>
                <c:pt idx="323">
                  <c:v>99.533144879999995</c:v>
                </c:pt>
                <c:pt idx="324">
                  <c:v>100.0657855</c:v>
                </c:pt>
                <c:pt idx="325">
                  <c:v>100.1641407</c:v>
                </c:pt>
                <c:pt idx="326">
                  <c:v>100.3756133</c:v>
                </c:pt>
                <c:pt idx="327">
                  <c:v>99.602415559999997</c:v>
                </c:pt>
                <c:pt idx="328">
                  <c:v>99.562497120000003</c:v>
                </c:pt>
                <c:pt idx="329">
                  <c:v>99.187896429999995</c:v>
                </c:pt>
                <c:pt idx="330">
                  <c:v>99.127238399999996</c:v>
                </c:pt>
                <c:pt idx="331">
                  <c:v>98.415616880000002</c:v>
                </c:pt>
                <c:pt idx="332">
                  <c:v>98.949045749999996</c:v>
                </c:pt>
                <c:pt idx="333">
                  <c:v>99.747350470000001</c:v>
                </c:pt>
                <c:pt idx="334">
                  <c:v>99.14261372</c:v>
                </c:pt>
                <c:pt idx="335">
                  <c:v>99.082379130000007</c:v>
                </c:pt>
                <c:pt idx="336">
                  <c:v>99.454866879999997</c:v>
                </c:pt>
                <c:pt idx="337">
                  <c:v>99.376038690000001</c:v>
                </c:pt>
                <c:pt idx="338">
                  <c:v>99.405298329999994</c:v>
                </c:pt>
                <c:pt idx="339">
                  <c:v>99.661625400000005</c:v>
                </c:pt>
                <c:pt idx="340">
                  <c:v>99.383410900000001</c:v>
                </c:pt>
                <c:pt idx="341">
                  <c:v>99.965170760000007</c:v>
                </c:pt>
                <c:pt idx="342">
                  <c:v>100.06916440000001</c:v>
                </c:pt>
                <c:pt idx="343">
                  <c:v>99.986327020000004</c:v>
                </c:pt>
                <c:pt idx="344">
                  <c:v>100.1135554</c:v>
                </c:pt>
                <c:pt idx="345">
                  <c:v>99.900190870000003</c:v>
                </c:pt>
                <c:pt idx="346">
                  <c:v>100.0132196</c:v>
                </c:pt>
                <c:pt idx="347">
                  <c:v>99.769737789999994</c:v>
                </c:pt>
                <c:pt idx="348">
                  <c:v>99.405298329999994</c:v>
                </c:pt>
                <c:pt idx="349">
                  <c:v>98.534971679999998</c:v>
                </c:pt>
                <c:pt idx="350">
                  <c:v>97.568299710000005</c:v>
                </c:pt>
                <c:pt idx="351">
                  <c:v>97.27714752</c:v>
                </c:pt>
                <c:pt idx="352">
                  <c:v>96.600018320000004</c:v>
                </c:pt>
                <c:pt idx="353">
                  <c:v>97.307765919999994</c:v>
                </c:pt>
                <c:pt idx="354">
                  <c:v>97.245871489999999</c:v>
                </c:pt>
                <c:pt idx="355">
                  <c:v>96.425780489999994</c:v>
                </c:pt>
                <c:pt idx="356">
                  <c:v>95.58006211</c:v>
                </c:pt>
                <c:pt idx="357">
                  <c:v>94.595447250000007</c:v>
                </c:pt>
                <c:pt idx="358">
                  <c:v>94.390050360000004</c:v>
                </c:pt>
                <c:pt idx="359">
                  <c:v>94.001403240000002</c:v>
                </c:pt>
                <c:pt idx="360">
                  <c:v>94.306613290000001</c:v>
                </c:pt>
                <c:pt idx="361">
                  <c:v>93.947853780000003</c:v>
                </c:pt>
                <c:pt idx="362">
                  <c:v>92.442023500000005</c:v>
                </c:pt>
                <c:pt idx="363">
                  <c:v>92.272524020000006</c:v>
                </c:pt>
                <c:pt idx="364">
                  <c:v>91.419421869999994</c:v>
                </c:pt>
                <c:pt idx="365">
                  <c:v>91.455898790000006</c:v>
                </c:pt>
                <c:pt idx="366">
                  <c:v>90.830752000000004</c:v>
                </c:pt>
                <c:pt idx="367">
                  <c:v>89.367117879999995</c:v>
                </c:pt>
                <c:pt idx="368">
                  <c:v>87.837260069999999</c:v>
                </c:pt>
                <c:pt idx="369">
                  <c:v>87.177995420000002</c:v>
                </c:pt>
                <c:pt idx="370">
                  <c:v>87.613748720000004</c:v>
                </c:pt>
                <c:pt idx="371">
                  <c:v>88.730642180000004</c:v>
                </c:pt>
                <c:pt idx="372">
                  <c:v>90.696814770000003</c:v>
                </c:pt>
                <c:pt idx="373">
                  <c:v>90.83918894</c:v>
                </c:pt>
                <c:pt idx="374">
                  <c:v>90.196842559999993</c:v>
                </c:pt>
                <c:pt idx="375">
                  <c:v>89.584054859999995</c:v>
                </c:pt>
                <c:pt idx="376">
                  <c:v>88.838113089999993</c:v>
                </c:pt>
                <c:pt idx="377">
                  <c:v>90.349640469999997</c:v>
                </c:pt>
                <c:pt idx="378">
                  <c:v>90.273162970000001</c:v>
                </c:pt>
                <c:pt idx="379">
                  <c:v>90.621707999999998</c:v>
                </c:pt>
                <c:pt idx="380">
                  <c:v>90.523872319999995</c:v>
                </c:pt>
                <c:pt idx="381">
                  <c:v>90.593753359999994</c:v>
                </c:pt>
                <c:pt idx="382">
                  <c:v>90.065319919999993</c:v>
                </c:pt>
                <c:pt idx="383">
                  <c:v>88.416418190000002</c:v>
                </c:pt>
                <c:pt idx="384">
                  <c:v>88.343230349999999</c:v>
                </c:pt>
                <c:pt idx="385">
                  <c:v>88.276776870000006</c:v>
                </c:pt>
                <c:pt idx="386">
                  <c:v>89.140421349999997</c:v>
                </c:pt>
                <c:pt idx="387">
                  <c:v>88.997108729999994</c:v>
                </c:pt>
                <c:pt idx="388">
                  <c:v>88.549873450000007</c:v>
                </c:pt>
                <c:pt idx="389">
                  <c:v>90.565787999999998</c:v>
                </c:pt>
                <c:pt idx="390">
                  <c:v>90.062582800000001</c:v>
                </c:pt>
                <c:pt idx="391">
                  <c:v>91.044972209999997</c:v>
                </c:pt>
                <c:pt idx="392">
                  <c:v>90.733839610000004</c:v>
                </c:pt>
                <c:pt idx="393">
                  <c:v>90.232905209999998</c:v>
                </c:pt>
                <c:pt idx="394">
                  <c:v>89.257006279999999</c:v>
                </c:pt>
                <c:pt idx="395">
                  <c:v>88.945844660000006</c:v>
                </c:pt>
                <c:pt idx="396">
                  <c:v>89.191882910000004</c:v>
                </c:pt>
                <c:pt idx="397">
                  <c:v>89.700487460000005</c:v>
                </c:pt>
                <c:pt idx="398">
                  <c:v>89.604602349999993</c:v>
                </c:pt>
                <c:pt idx="399">
                  <c:v>90.099893940000001</c:v>
                </c:pt>
                <c:pt idx="400">
                  <c:v>90.183007709999998</c:v>
                </c:pt>
                <c:pt idx="401">
                  <c:v>90.692328959999998</c:v>
                </c:pt>
                <c:pt idx="402">
                  <c:v>91.032259980000006</c:v>
                </c:pt>
                <c:pt idx="403">
                  <c:v>92.18293817</c:v>
                </c:pt>
                <c:pt idx="404">
                  <c:v>91.509527070000004</c:v>
                </c:pt>
                <c:pt idx="405">
                  <c:v>89.803724360000004</c:v>
                </c:pt>
                <c:pt idx="406">
                  <c:v>89.058703679999994</c:v>
                </c:pt>
                <c:pt idx="407">
                  <c:v>89.856257580000005</c:v>
                </c:pt>
                <c:pt idx="408">
                  <c:v>90.671587880000004</c:v>
                </c:pt>
                <c:pt idx="409">
                  <c:v>91.583540260000007</c:v>
                </c:pt>
                <c:pt idx="410">
                  <c:v>91.17962876</c:v>
                </c:pt>
                <c:pt idx="411">
                  <c:v>91.082847450000003</c:v>
                </c:pt>
                <c:pt idx="412">
                  <c:v>90.546222520000001</c:v>
                </c:pt>
                <c:pt idx="413">
                  <c:v>89.83094595</c:v>
                </c:pt>
                <c:pt idx="414">
                  <c:v>91.71236992</c:v>
                </c:pt>
                <c:pt idx="415">
                  <c:v>92.910388620000006</c:v>
                </c:pt>
                <c:pt idx="416">
                  <c:v>93.007320640000003</c:v>
                </c:pt>
                <c:pt idx="417">
                  <c:v>93.042390800000007</c:v>
                </c:pt>
                <c:pt idx="418">
                  <c:v>92.522192419999996</c:v>
                </c:pt>
                <c:pt idx="419">
                  <c:v>92.173381030000002</c:v>
                </c:pt>
                <c:pt idx="420">
                  <c:v>92.045246370000001</c:v>
                </c:pt>
                <c:pt idx="421">
                  <c:v>92.132857610000002</c:v>
                </c:pt>
                <c:pt idx="422">
                  <c:v>92.061998419999995</c:v>
                </c:pt>
                <c:pt idx="423">
                  <c:v>92.088322989999995</c:v>
                </c:pt>
                <c:pt idx="424">
                  <c:v>91.576393670000002</c:v>
                </c:pt>
                <c:pt idx="425">
                  <c:v>91.516406309999994</c:v>
                </c:pt>
                <c:pt idx="426">
                  <c:v>92.361964319999998</c:v>
                </c:pt>
                <c:pt idx="427">
                  <c:v>92.307913409999998</c:v>
                </c:pt>
                <c:pt idx="428">
                  <c:v>92.565395460000005</c:v>
                </c:pt>
                <c:pt idx="429">
                  <c:v>92.216838559999999</c:v>
                </c:pt>
                <c:pt idx="430">
                  <c:v>91.971119630000004</c:v>
                </c:pt>
                <c:pt idx="431">
                  <c:v>91.704056640000005</c:v>
                </c:pt>
                <c:pt idx="432">
                  <c:v>91.076881420000007</c:v>
                </c:pt>
                <c:pt idx="433">
                  <c:v>90.109607100000005</c:v>
                </c:pt>
                <c:pt idx="434">
                  <c:v>90.97295493</c:v>
                </c:pt>
                <c:pt idx="435">
                  <c:v>90.827658839999998</c:v>
                </c:pt>
                <c:pt idx="436">
                  <c:v>90.842001609999997</c:v>
                </c:pt>
                <c:pt idx="437">
                  <c:v>90.842536030000005</c:v>
                </c:pt>
                <c:pt idx="438">
                  <c:v>91.806788310000002</c:v>
                </c:pt>
                <c:pt idx="439">
                  <c:v>92.653678290000002</c:v>
                </c:pt>
                <c:pt idx="440">
                  <c:v>92.618286479999995</c:v>
                </c:pt>
                <c:pt idx="441">
                  <c:v>93.096123899999995</c:v>
                </c:pt>
                <c:pt idx="442">
                  <c:v>93.270177720000007</c:v>
                </c:pt>
                <c:pt idx="443">
                  <c:v>94.416143340000005</c:v>
                </c:pt>
                <c:pt idx="444">
                  <c:v>96.181708929999999</c:v>
                </c:pt>
                <c:pt idx="445">
                  <c:v>95.770695570000001</c:v>
                </c:pt>
                <c:pt idx="446">
                  <c:v>94.913713450000003</c:v>
                </c:pt>
                <c:pt idx="447">
                  <c:v>94.008933350000007</c:v>
                </c:pt>
                <c:pt idx="448">
                  <c:v>93.922560169999997</c:v>
                </c:pt>
                <c:pt idx="449">
                  <c:v>94.514721960000003</c:v>
                </c:pt>
                <c:pt idx="450">
                  <c:v>94.206683319999996</c:v>
                </c:pt>
                <c:pt idx="451">
                  <c:v>94.034544760000003</c:v>
                </c:pt>
                <c:pt idx="452">
                  <c:v>93.702711019999995</c:v>
                </c:pt>
                <c:pt idx="453">
                  <c:v>94.676371660000001</c:v>
                </c:pt>
                <c:pt idx="454">
                  <c:v>94.079775420000004</c:v>
                </c:pt>
                <c:pt idx="455">
                  <c:v>94.034544760000003</c:v>
                </c:pt>
                <c:pt idx="456">
                  <c:v>94.230889320000003</c:v>
                </c:pt>
                <c:pt idx="457">
                  <c:v>94.152839349999994</c:v>
                </c:pt>
                <c:pt idx="458">
                  <c:v>94.687066110000004</c:v>
                </c:pt>
                <c:pt idx="459">
                  <c:v>94.617412279999996</c:v>
                </c:pt>
                <c:pt idx="460">
                  <c:v>94.081887249999994</c:v>
                </c:pt>
                <c:pt idx="461">
                  <c:v>94.200633760000002</c:v>
                </c:pt>
                <c:pt idx="462">
                  <c:v>94.283883320000001</c:v>
                </c:pt>
                <c:pt idx="463">
                  <c:v>94.517127400000007</c:v>
                </c:pt>
                <c:pt idx="464">
                  <c:v>94.306613290000001</c:v>
                </c:pt>
                <c:pt idx="465">
                  <c:v>94.622905130000007</c:v>
                </c:pt>
                <c:pt idx="466">
                  <c:v>95.073681820000004</c:v>
                </c:pt>
                <c:pt idx="467">
                  <c:v>95.399832559999993</c:v>
                </c:pt>
                <c:pt idx="468">
                  <c:v>95.256081890000004</c:v>
                </c:pt>
                <c:pt idx="469">
                  <c:v>94.970583349999998</c:v>
                </c:pt>
                <c:pt idx="470">
                  <c:v>94.317224359999997</c:v>
                </c:pt>
                <c:pt idx="471">
                  <c:v>93.488029319999995</c:v>
                </c:pt>
                <c:pt idx="472">
                  <c:v>93.331566609999996</c:v>
                </c:pt>
                <c:pt idx="473">
                  <c:v>93.495179460000003</c:v>
                </c:pt>
                <c:pt idx="474">
                  <c:v>93.442740740000005</c:v>
                </c:pt>
                <c:pt idx="475">
                  <c:v>93.183380290000002</c:v>
                </c:pt>
                <c:pt idx="476">
                  <c:v>93.496669209999993</c:v>
                </c:pt>
                <c:pt idx="477">
                  <c:v>93.607012729999994</c:v>
                </c:pt>
                <c:pt idx="478">
                  <c:v>93.772792440000003</c:v>
                </c:pt>
                <c:pt idx="479">
                  <c:v>93.199068879999999</c:v>
                </c:pt>
                <c:pt idx="480">
                  <c:v>92.822203479999999</c:v>
                </c:pt>
                <c:pt idx="481">
                  <c:v>93.514549909999999</c:v>
                </c:pt>
                <c:pt idx="482">
                  <c:v>92.903062869999999</c:v>
                </c:pt>
                <c:pt idx="483">
                  <c:v>93.109448670000006</c:v>
                </c:pt>
                <c:pt idx="484">
                  <c:v>92.917744940000006</c:v>
                </c:pt>
                <c:pt idx="485">
                  <c:v>92.814891639999999</c:v>
                </c:pt>
                <c:pt idx="486">
                  <c:v>92.400099539999999</c:v>
                </c:pt>
                <c:pt idx="487">
                  <c:v>92.535324209999999</c:v>
                </c:pt>
                <c:pt idx="488">
                  <c:v>92.649289409999994</c:v>
                </c:pt>
                <c:pt idx="489">
                  <c:v>92.52128793</c:v>
                </c:pt>
                <c:pt idx="490">
                  <c:v>93.391014819999995</c:v>
                </c:pt>
                <c:pt idx="491">
                  <c:v>93.716150150000004</c:v>
                </c:pt>
                <c:pt idx="492">
                  <c:v>94.087318100000005</c:v>
                </c:pt>
                <c:pt idx="493">
                  <c:v>94.079775420000004</c:v>
                </c:pt>
                <c:pt idx="494">
                  <c:v>94.488848349999998</c:v>
                </c:pt>
                <c:pt idx="495">
                  <c:v>94.615459419999993</c:v>
                </c:pt>
                <c:pt idx="496">
                  <c:v>94.502696580000006</c:v>
                </c:pt>
                <c:pt idx="497">
                  <c:v>94.428025129999995</c:v>
                </c:pt>
                <c:pt idx="498">
                  <c:v>95.032076979999999</c:v>
                </c:pt>
                <c:pt idx="499">
                  <c:v>95.053783319999994</c:v>
                </c:pt>
                <c:pt idx="500">
                  <c:v>95.003027549999999</c:v>
                </c:pt>
                <c:pt idx="501">
                  <c:v>95.133643259999999</c:v>
                </c:pt>
                <c:pt idx="502">
                  <c:v>95.266629300000005</c:v>
                </c:pt>
                <c:pt idx="503">
                  <c:v>94.786456549999997</c:v>
                </c:pt>
                <c:pt idx="504">
                  <c:v>95.177004370000006</c:v>
                </c:pt>
                <c:pt idx="505">
                  <c:v>95.28516252</c:v>
                </c:pt>
                <c:pt idx="506">
                  <c:v>95.542742059999995</c:v>
                </c:pt>
                <c:pt idx="507">
                  <c:v>96.038423399999999</c:v>
                </c:pt>
                <c:pt idx="508">
                  <c:v>95.452566050000001</c:v>
                </c:pt>
                <c:pt idx="509">
                  <c:v>95.542742059999995</c:v>
                </c:pt>
                <c:pt idx="510">
                  <c:v>94.705405069999998</c:v>
                </c:pt>
                <c:pt idx="511">
                  <c:v>95.441729050000006</c:v>
                </c:pt>
                <c:pt idx="512">
                  <c:v>95.36414096</c:v>
                </c:pt>
                <c:pt idx="513">
                  <c:v>95.558270390000004</c:v>
                </c:pt>
                <c:pt idx="514">
                  <c:v>95.170366479999998</c:v>
                </c:pt>
                <c:pt idx="515">
                  <c:v>95.774947460000007</c:v>
                </c:pt>
                <c:pt idx="516">
                  <c:v>95.567639610000001</c:v>
                </c:pt>
                <c:pt idx="517">
                  <c:v>95.918168539999996</c:v>
                </c:pt>
                <c:pt idx="518">
                  <c:v>96.620410430000007</c:v>
                </c:pt>
                <c:pt idx="519">
                  <c:v>96.608956710000001</c:v>
                </c:pt>
                <c:pt idx="520">
                  <c:v>96.011708960000007</c:v>
                </c:pt>
                <c:pt idx="521">
                  <c:v>95.915973469999997</c:v>
                </c:pt>
                <c:pt idx="522">
                  <c:v>97.229435449999997</c:v>
                </c:pt>
                <c:pt idx="523">
                  <c:v>96.98804844</c:v>
                </c:pt>
                <c:pt idx="524">
                  <c:v>96.739849860000007</c:v>
                </c:pt>
                <c:pt idx="525">
                  <c:v>96.671316899999994</c:v>
                </c:pt>
                <c:pt idx="526">
                  <c:v>96.827682010000004</c:v>
                </c:pt>
                <c:pt idx="527">
                  <c:v>96.626138310000002</c:v>
                </c:pt>
                <c:pt idx="528">
                  <c:v>97.332009749999997</c:v>
                </c:pt>
                <c:pt idx="529">
                  <c:v>96.739849860000007</c:v>
                </c:pt>
                <c:pt idx="530">
                  <c:v>97.080154570000005</c:v>
                </c:pt>
                <c:pt idx="531">
                  <c:v>96.83260353</c:v>
                </c:pt>
                <c:pt idx="532">
                  <c:v>96.695881970000002</c:v>
                </c:pt>
                <c:pt idx="533">
                  <c:v>97.235042410000005</c:v>
                </c:pt>
                <c:pt idx="534">
                  <c:v>96.933861410000006</c:v>
                </c:pt>
                <c:pt idx="535">
                  <c:v>96.998950840000006</c:v>
                </c:pt>
                <c:pt idx="536">
                  <c:v>97.019800489999994</c:v>
                </c:pt>
                <c:pt idx="537">
                  <c:v>97.293244790000003</c:v>
                </c:pt>
                <c:pt idx="538">
                  <c:v>97.543775890000006</c:v>
                </c:pt>
                <c:pt idx="539">
                  <c:v>97.661024119999993</c:v>
                </c:pt>
                <c:pt idx="540">
                  <c:v>97.212682860000001</c:v>
                </c:pt>
                <c:pt idx="541">
                  <c:v>97.66573812</c:v>
                </c:pt>
                <c:pt idx="542">
                  <c:v>97.657578310000005</c:v>
                </c:pt>
                <c:pt idx="543">
                  <c:v>97.698228319999998</c:v>
                </c:pt>
                <c:pt idx="544">
                  <c:v>98.246254629999996</c:v>
                </c:pt>
                <c:pt idx="545">
                  <c:v>97.552046430000004</c:v>
                </c:pt>
                <c:pt idx="546">
                  <c:v>97.901987039999995</c:v>
                </c:pt>
                <c:pt idx="547">
                  <c:v>97.550619260000005</c:v>
                </c:pt>
                <c:pt idx="548">
                  <c:v>96.98769575</c:v>
                </c:pt>
                <c:pt idx="549">
                  <c:v>97.244872270000002</c:v>
                </c:pt>
                <c:pt idx="550">
                  <c:v>97.276308929999999</c:v>
                </c:pt>
                <c:pt idx="551">
                  <c:v>97.681996780000006</c:v>
                </c:pt>
                <c:pt idx="552">
                  <c:v>97.625115140000005</c:v>
                </c:pt>
                <c:pt idx="553">
                  <c:v>97.398217160000002</c:v>
                </c:pt>
                <c:pt idx="554">
                  <c:v>97.427682390000001</c:v>
                </c:pt>
                <c:pt idx="555">
                  <c:v>97.438683859999998</c:v>
                </c:pt>
                <c:pt idx="556">
                  <c:v>97.503416299999998</c:v>
                </c:pt>
                <c:pt idx="557">
                  <c:v>97.051862270000001</c:v>
                </c:pt>
                <c:pt idx="558">
                  <c:v>96.287455179999995</c:v>
                </c:pt>
                <c:pt idx="559">
                  <c:v>96.54089492</c:v>
                </c:pt>
                <c:pt idx="560">
                  <c:v>96.271657399999995</c:v>
                </c:pt>
                <c:pt idx="561">
                  <c:v>95.862695520000003</c:v>
                </c:pt>
                <c:pt idx="562">
                  <c:v>96.224295139999995</c:v>
                </c:pt>
                <c:pt idx="563">
                  <c:v>95.721982179999998</c:v>
                </c:pt>
                <c:pt idx="564">
                  <c:v>95.578692050000001</c:v>
                </c:pt>
                <c:pt idx="565">
                  <c:v>95.354718610000006</c:v>
                </c:pt>
                <c:pt idx="566">
                  <c:v>95.821868300000006</c:v>
                </c:pt>
                <c:pt idx="567">
                  <c:v>95.309956940000006</c:v>
                </c:pt>
                <c:pt idx="568">
                  <c:v>95.527187690000005</c:v>
                </c:pt>
                <c:pt idx="569">
                  <c:v>95.278973660000005</c:v>
                </c:pt>
                <c:pt idx="570">
                  <c:v>95.581494489999997</c:v>
                </c:pt>
                <c:pt idx="571">
                  <c:v>95.604979110000002</c:v>
                </c:pt>
                <c:pt idx="572">
                  <c:v>95.260566569999995</c:v>
                </c:pt>
                <c:pt idx="573">
                  <c:v>95.507720739999996</c:v>
                </c:pt>
                <c:pt idx="574">
                  <c:v>95.798370849999998</c:v>
                </c:pt>
                <c:pt idx="575">
                  <c:v>95.232582859999994</c:v>
                </c:pt>
                <c:pt idx="576">
                  <c:v>94.648852210000001</c:v>
                </c:pt>
                <c:pt idx="577">
                  <c:v>95.024382070000001</c:v>
                </c:pt>
                <c:pt idx="578">
                  <c:v>94.79411297</c:v>
                </c:pt>
                <c:pt idx="579">
                  <c:v>95.101418069999994</c:v>
                </c:pt>
                <c:pt idx="580">
                  <c:v>94.824781669999993</c:v>
                </c:pt>
                <c:pt idx="581">
                  <c:v>95.009026770000006</c:v>
                </c:pt>
                <c:pt idx="582">
                  <c:v>94.534517219999998</c:v>
                </c:pt>
                <c:pt idx="583">
                  <c:v>94.283883320000001</c:v>
                </c:pt>
                <c:pt idx="584">
                  <c:v>94.405206230000005</c:v>
                </c:pt>
                <c:pt idx="585">
                  <c:v>94.374869009999998</c:v>
                </c:pt>
                <c:pt idx="586">
                  <c:v>93.666812460000003</c:v>
                </c:pt>
                <c:pt idx="587">
                  <c:v>92.690239210000001</c:v>
                </c:pt>
                <c:pt idx="588">
                  <c:v>92.836918749999995</c:v>
                </c:pt>
                <c:pt idx="589">
                  <c:v>93.124225609999996</c:v>
                </c:pt>
                <c:pt idx="590">
                  <c:v>93.966810350000003</c:v>
                </c:pt>
                <c:pt idx="591">
                  <c:v>94.56498766</c:v>
                </c:pt>
                <c:pt idx="592">
                  <c:v>94.970583349999998</c:v>
                </c:pt>
                <c:pt idx="593">
                  <c:v>95.055199970000004</c:v>
                </c:pt>
                <c:pt idx="594">
                  <c:v>94.443223590000002</c:v>
                </c:pt>
                <c:pt idx="595">
                  <c:v>93.131763649999996</c:v>
                </c:pt>
                <c:pt idx="596">
                  <c:v>93.891480630000004</c:v>
                </c:pt>
                <c:pt idx="597">
                  <c:v>92.007143760000005</c:v>
                </c:pt>
                <c:pt idx="598">
                  <c:v>92.888356040000005</c:v>
                </c:pt>
                <c:pt idx="599">
                  <c:v>92.653678290000002</c:v>
                </c:pt>
                <c:pt idx="600">
                  <c:v>92.947211339999996</c:v>
                </c:pt>
                <c:pt idx="601">
                  <c:v>92.741543350000001</c:v>
                </c:pt>
                <c:pt idx="602">
                  <c:v>93.198151100000004</c:v>
                </c:pt>
                <c:pt idx="603">
                  <c:v>94.147733270000003</c:v>
                </c:pt>
                <c:pt idx="604">
                  <c:v>93.771593580000001</c:v>
                </c:pt>
                <c:pt idx="605">
                  <c:v>94.725280290000001</c:v>
                </c:pt>
                <c:pt idx="606">
                  <c:v>94.253593739999999</c:v>
                </c:pt>
                <c:pt idx="607">
                  <c:v>93.592112049999997</c:v>
                </c:pt>
                <c:pt idx="608">
                  <c:v>94.177924610000005</c:v>
                </c:pt>
                <c:pt idx="609">
                  <c:v>94.397642869999999</c:v>
                </c:pt>
                <c:pt idx="610">
                  <c:v>94.519289360000002</c:v>
                </c:pt>
                <c:pt idx="611">
                  <c:v>94.435623750000005</c:v>
                </c:pt>
                <c:pt idx="612">
                  <c:v>94.193072909999998</c:v>
                </c:pt>
                <c:pt idx="613">
                  <c:v>94.04211033</c:v>
                </c:pt>
                <c:pt idx="614">
                  <c:v>93.562235400000006</c:v>
                </c:pt>
                <c:pt idx="615">
                  <c:v>93.614479790000004</c:v>
                </c:pt>
                <c:pt idx="616">
                  <c:v>93.554806510000006</c:v>
                </c:pt>
                <c:pt idx="617">
                  <c:v>93.27225335</c:v>
                </c:pt>
                <c:pt idx="618">
                  <c:v>93.450509030000006</c:v>
                </c:pt>
                <c:pt idx="619">
                  <c:v>93.279637440000002</c:v>
                </c:pt>
                <c:pt idx="620">
                  <c:v>93.921688219999993</c:v>
                </c:pt>
                <c:pt idx="621">
                  <c:v>93.91417208</c:v>
                </c:pt>
                <c:pt idx="622">
                  <c:v>93.391014819999995</c:v>
                </c:pt>
                <c:pt idx="623">
                  <c:v>93.190750309999999</c:v>
                </c:pt>
                <c:pt idx="624">
                  <c:v>93.644389820000001</c:v>
                </c:pt>
                <c:pt idx="625">
                  <c:v>93.560773400000002</c:v>
                </c:pt>
                <c:pt idx="626">
                  <c:v>93.06662206</c:v>
                </c:pt>
                <c:pt idx="627">
                  <c:v>92.763535660000002</c:v>
                </c:pt>
                <c:pt idx="628">
                  <c:v>92.463844829999999</c:v>
                </c:pt>
                <c:pt idx="629">
                  <c:v>91.906295420000006</c:v>
                </c:pt>
                <c:pt idx="630">
                  <c:v>92.137168770000002</c:v>
                </c:pt>
                <c:pt idx="631">
                  <c:v>91.841562530000004</c:v>
                </c:pt>
                <c:pt idx="632">
                  <c:v>91.185041440000006</c:v>
                </c:pt>
                <c:pt idx="633">
                  <c:v>91.31275162</c:v>
                </c:pt>
                <c:pt idx="634">
                  <c:v>91.093028250000003</c:v>
                </c:pt>
                <c:pt idx="635">
                  <c:v>90.833536010000003</c:v>
                </c:pt>
                <c:pt idx="636">
                  <c:v>90.565787999999998</c:v>
                </c:pt>
                <c:pt idx="637">
                  <c:v>91.057687990000005</c:v>
                </c:pt>
                <c:pt idx="638">
                  <c:v>91.755393720000001</c:v>
                </c:pt>
                <c:pt idx="639">
                  <c:v>92.471159760000006</c:v>
                </c:pt>
                <c:pt idx="640">
                  <c:v>92.386104239999995</c:v>
                </c:pt>
                <c:pt idx="641">
                  <c:v>91.662226450000006</c:v>
                </c:pt>
                <c:pt idx="642">
                  <c:v>90.600747400000003</c:v>
                </c:pt>
                <c:pt idx="643">
                  <c:v>88.757485529999997</c:v>
                </c:pt>
                <c:pt idx="644">
                  <c:v>89.515749560000003</c:v>
                </c:pt>
                <c:pt idx="645">
                  <c:v>89.54304277</c:v>
                </c:pt>
                <c:pt idx="646">
                  <c:v>89.390262230000005</c:v>
                </c:pt>
                <c:pt idx="647">
                  <c:v>89.060596099999998</c:v>
                </c:pt>
                <c:pt idx="648">
                  <c:v>89.40251997</c:v>
                </c:pt>
                <c:pt idx="649">
                  <c:v>89.352175729999999</c:v>
                </c:pt>
                <c:pt idx="650">
                  <c:v>88.925625089999997</c:v>
                </c:pt>
                <c:pt idx="651">
                  <c:v>88.396465210000002</c:v>
                </c:pt>
                <c:pt idx="652">
                  <c:v>88.544528569999997</c:v>
                </c:pt>
                <c:pt idx="653">
                  <c:v>88.323257209999994</c:v>
                </c:pt>
                <c:pt idx="654">
                  <c:v>88.031739450000003</c:v>
                </c:pt>
                <c:pt idx="655">
                  <c:v>88.356533049999996</c:v>
                </c:pt>
                <c:pt idx="656">
                  <c:v>88.918860330000001</c:v>
                </c:pt>
                <c:pt idx="657">
                  <c:v>89.026814950000002</c:v>
                </c:pt>
                <c:pt idx="658">
                  <c:v>90.183284920000006</c:v>
                </c:pt>
                <c:pt idx="659">
                  <c:v>89.885961899999998</c:v>
                </c:pt>
                <c:pt idx="660">
                  <c:v>90.018341820000003</c:v>
                </c:pt>
                <c:pt idx="661">
                  <c:v>90.495922160000006</c:v>
                </c:pt>
                <c:pt idx="662">
                  <c:v>90.761880790000006</c:v>
                </c:pt>
                <c:pt idx="663">
                  <c:v>90.321797779999997</c:v>
                </c:pt>
                <c:pt idx="664">
                  <c:v>90.614738709999997</c:v>
                </c:pt>
                <c:pt idx="665">
                  <c:v>90.705787709999996</c:v>
                </c:pt>
                <c:pt idx="666">
                  <c:v>90.846192799999997</c:v>
                </c:pt>
                <c:pt idx="667">
                  <c:v>90.321797779999997</c:v>
                </c:pt>
                <c:pt idx="668">
                  <c:v>89.817195609999999</c:v>
                </c:pt>
                <c:pt idx="669">
                  <c:v>89.481622310000006</c:v>
                </c:pt>
                <c:pt idx="670">
                  <c:v>89.284196269999995</c:v>
                </c:pt>
                <c:pt idx="671">
                  <c:v>88.994382160000001</c:v>
                </c:pt>
                <c:pt idx="672">
                  <c:v>89.013309669999998</c:v>
                </c:pt>
                <c:pt idx="673">
                  <c:v>88.610047800000004</c:v>
                </c:pt>
                <c:pt idx="674">
                  <c:v>89.352175729999999</c:v>
                </c:pt>
                <c:pt idx="675">
                  <c:v>89.128208290000003</c:v>
                </c:pt>
                <c:pt idx="676">
                  <c:v>88.945844660000006</c:v>
                </c:pt>
                <c:pt idx="677">
                  <c:v>89.005181460000003</c:v>
                </c:pt>
                <c:pt idx="678">
                  <c:v>89.284196269999995</c:v>
                </c:pt>
                <c:pt idx="679">
                  <c:v>89.229887129999994</c:v>
                </c:pt>
                <c:pt idx="680">
                  <c:v>88.851565260000001</c:v>
                </c:pt>
                <c:pt idx="681">
                  <c:v>88.710520329999994</c:v>
                </c:pt>
                <c:pt idx="682">
                  <c:v>88.670303989999994</c:v>
                </c:pt>
                <c:pt idx="683">
                  <c:v>89.175644019999993</c:v>
                </c:pt>
                <c:pt idx="684">
                  <c:v>89.128208290000003</c:v>
                </c:pt>
                <c:pt idx="685">
                  <c:v>88.939103779999996</c:v>
                </c:pt>
                <c:pt idx="686">
                  <c:v>89.04029731</c:v>
                </c:pt>
                <c:pt idx="687">
                  <c:v>88.496427010000005</c:v>
                </c:pt>
                <c:pt idx="688">
                  <c:v>88.757485529999997</c:v>
                </c:pt>
                <c:pt idx="689">
                  <c:v>88.811220969999994</c:v>
                </c:pt>
                <c:pt idx="690">
                  <c:v>88.677004179999997</c:v>
                </c:pt>
                <c:pt idx="691">
                  <c:v>88.476437919999995</c:v>
                </c:pt>
                <c:pt idx="692">
                  <c:v>88.396465210000002</c:v>
                </c:pt>
                <c:pt idx="693">
                  <c:v>88.217054160000004</c:v>
                </c:pt>
                <c:pt idx="694">
                  <c:v>88.189211209999996</c:v>
                </c:pt>
                <c:pt idx="695">
                  <c:v>87.840678890000007</c:v>
                </c:pt>
                <c:pt idx="696">
                  <c:v>87.578441690000005</c:v>
                </c:pt>
                <c:pt idx="697">
                  <c:v>88.044974929999995</c:v>
                </c:pt>
                <c:pt idx="698">
                  <c:v>87.72904758</c:v>
                </c:pt>
                <c:pt idx="699">
                  <c:v>88.177283889999998</c:v>
                </c:pt>
                <c:pt idx="700">
                  <c:v>88.481774569999999</c:v>
                </c:pt>
                <c:pt idx="701">
                  <c:v>89.053837819999998</c:v>
                </c:pt>
                <c:pt idx="702">
                  <c:v>89.488445670000004</c:v>
                </c:pt>
                <c:pt idx="703">
                  <c:v>89.851551839999999</c:v>
                </c:pt>
                <c:pt idx="704">
                  <c:v>90.370485029999998</c:v>
                </c:pt>
                <c:pt idx="705">
                  <c:v>90.768928889999998</c:v>
                </c:pt>
                <c:pt idx="706">
                  <c:v>91.093028250000003</c:v>
                </c:pt>
                <c:pt idx="707">
                  <c:v>92.282072709999994</c:v>
                </c:pt>
                <c:pt idx="708">
                  <c:v>92.675628939999996</c:v>
                </c:pt>
                <c:pt idx="709">
                  <c:v>92.077918499999996</c:v>
                </c:pt>
                <c:pt idx="710">
                  <c:v>92.218258860000006</c:v>
                </c:pt>
                <c:pt idx="711">
                  <c:v>92.021601720000007</c:v>
                </c:pt>
                <c:pt idx="712">
                  <c:v>91.419421869999994</c:v>
                </c:pt>
                <c:pt idx="713">
                  <c:v>90.734681440000003</c:v>
                </c:pt>
                <c:pt idx="714">
                  <c:v>90.789995489999995</c:v>
                </c:pt>
                <c:pt idx="715">
                  <c:v>90.571379690000001</c:v>
                </c:pt>
                <c:pt idx="716">
                  <c:v>90.97295493</c:v>
                </c:pt>
                <c:pt idx="717">
                  <c:v>91.049210410000001</c:v>
                </c:pt>
                <c:pt idx="718">
                  <c:v>91.195245110000002</c:v>
                </c:pt>
                <c:pt idx="719">
                  <c:v>91.173706710000005</c:v>
                </c:pt>
                <c:pt idx="720">
                  <c:v>91.080302599999996</c:v>
                </c:pt>
                <c:pt idx="721">
                  <c:v>90.549017070000005</c:v>
                </c:pt>
                <c:pt idx="722">
                  <c:v>90.775950010000003</c:v>
                </c:pt>
                <c:pt idx="723">
                  <c:v>91.185041440000006</c:v>
                </c:pt>
                <c:pt idx="724">
                  <c:v>91.043559560000006</c:v>
                </c:pt>
                <c:pt idx="725">
                  <c:v>90.888407569999998</c:v>
                </c:pt>
                <c:pt idx="726">
                  <c:v>90.823722399999994</c:v>
                </c:pt>
                <c:pt idx="727">
                  <c:v>91.520688509999999</c:v>
                </c:pt>
                <c:pt idx="728">
                  <c:v>92.064916210000007</c:v>
                </c:pt>
                <c:pt idx="729">
                  <c:v>92.071243530000004</c:v>
                </c:pt>
                <c:pt idx="730">
                  <c:v>91.755393720000001</c:v>
                </c:pt>
                <c:pt idx="731">
                  <c:v>92.583476809999993</c:v>
                </c:pt>
                <c:pt idx="732">
                  <c:v>92.402136630000001</c:v>
                </c:pt>
                <c:pt idx="733">
                  <c:v>92.558678830000005</c:v>
                </c:pt>
                <c:pt idx="734">
                  <c:v>92.22710051</c:v>
                </c:pt>
                <c:pt idx="735">
                  <c:v>91.920664099999996</c:v>
                </c:pt>
                <c:pt idx="736">
                  <c:v>91.334043010000002</c:v>
                </c:pt>
                <c:pt idx="737">
                  <c:v>91.683681140000004</c:v>
                </c:pt>
                <c:pt idx="738">
                  <c:v>91.446520309999997</c:v>
                </c:pt>
                <c:pt idx="739">
                  <c:v>90.377472479999994</c:v>
                </c:pt>
                <c:pt idx="740">
                  <c:v>90.613339389999993</c:v>
                </c:pt>
                <c:pt idx="741">
                  <c:v>90.148342189999994</c:v>
                </c:pt>
                <c:pt idx="742">
                  <c:v>90.621707999999998</c:v>
                </c:pt>
                <c:pt idx="743">
                  <c:v>90.390002480000007</c:v>
                </c:pt>
                <c:pt idx="744">
                  <c:v>89.83094595</c:v>
                </c:pt>
                <c:pt idx="745">
                  <c:v>89.35897937</c:v>
                </c:pt>
                <c:pt idx="746">
                  <c:v>89.269254669999995</c:v>
                </c:pt>
                <c:pt idx="747">
                  <c:v>89.575876780000002</c:v>
                </c:pt>
                <c:pt idx="748">
                  <c:v>89.577244250000007</c:v>
                </c:pt>
                <c:pt idx="749">
                  <c:v>90.075274519999994</c:v>
                </c:pt>
                <c:pt idx="750">
                  <c:v>90.061476929999998</c:v>
                </c:pt>
                <c:pt idx="751">
                  <c:v>89.677182209999998</c:v>
                </c:pt>
                <c:pt idx="752">
                  <c:v>89.148547190000002</c:v>
                </c:pt>
                <c:pt idx="753">
                  <c:v>88.924250490000006</c:v>
                </c:pt>
                <c:pt idx="754">
                  <c:v>89.599129399999995</c:v>
                </c:pt>
                <c:pt idx="755">
                  <c:v>89.119301100000001</c:v>
                </c:pt>
                <c:pt idx="756">
                  <c:v>89.0295165</c:v>
                </c:pt>
                <c:pt idx="757">
                  <c:v>88.409757319999997</c:v>
                </c:pt>
                <c:pt idx="758">
                  <c:v>88.498055359999995</c:v>
                </c:pt>
                <c:pt idx="759">
                  <c:v>88.506331500000002</c:v>
                </c:pt>
                <c:pt idx="760">
                  <c:v>88.305977499999997</c:v>
                </c:pt>
                <c:pt idx="761">
                  <c:v>88.261639470000006</c:v>
                </c:pt>
                <c:pt idx="762">
                  <c:v>88.603090140000006</c:v>
                </c:pt>
                <c:pt idx="763">
                  <c:v>88.958358430000004</c:v>
                </c:pt>
                <c:pt idx="764">
                  <c:v>89.536238400000002</c:v>
                </c:pt>
                <c:pt idx="765">
                  <c:v>89.769075090000001</c:v>
                </c:pt>
                <c:pt idx="766">
                  <c:v>89.697717609999998</c:v>
                </c:pt>
                <c:pt idx="767">
                  <c:v>89.549875510000007</c:v>
                </c:pt>
                <c:pt idx="768">
                  <c:v>89.372562529999996</c:v>
                </c:pt>
                <c:pt idx="769">
                  <c:v>89.168326250000007</c:v>
                </c:pt>
                <c:pt idx="770">
                  <c:v>89.067355410000005</c:v>
                </c:pt>
                <c:pt idx="771">
                  <c:v>88.952559590000007</c:v>
                </c:pt>
                <c:pt idx="772">
                  <c:v>89.175644019999993</c:v>
                </c:pt>
                <c:pt idx="773">
                  <c:v>88.945844660000006</c:v>
                </c:pt>
                <c:pt idx="774">
                  <c:v>88.945844660000006</c:v>
                </c:pt>
                <c:pt idx="775">
                  <c:v>89.693631719999999</c:v>
                </c:pt>
                <c:pt idx="776">
                  <c:v>89.920425890000004</c:v>
                </c:pt>
                <c:pt idx="777">
                  <c:v>89.755343679999996</c:v>
                </c:pt>
                <c:pt idx="778">
                  <c:v>89.789707559999997</c:v>
                </c:pt>
                <c:pt idx="779">
                  <c:v>89.961784469999998</c:v>
                </c:pt>
                <c:pt idx="780">
                  <c:v>89.393013120000006</c:v>
                </c:pt>
                <c:pt idx="781">
                  <c:v>89.189198610000005</c:v>
                </c:pt>
                <c:pt idx="782">
                  <c:v>89.297756699999994</c:v>
                </c:pt>
                <c:pt idx="783">
                  <c:v>88.636818210000001</c:v>
                </c:pt>
                <c:pt idx="784">
                  <c:v>88.369813149999999</c:v>
                </c:pt>
                <c:pt idx="785">
                  <c:v>88.343230349999999</c:v>
                </c:pt>
                <c:pt idx="786">
                  <c:v>88.529806769999993</c:v>
                </c:pt>
                <c:pt idx="787">
                  <c:v>88.431102289999998</c:v>
                </c:pt>
                <c:pt idx="788">
                  <c:v>88.336048559999995</c:v>
                </c:pt>
                <c:pt idx="789">
                  <c:v>88.899999890000004</c:v>
                </c:pt>
                <c:pt idx="790">
                  <c:v>88.137549469999996</c:v>
                </c:pt>
                <c:pt idx="791">
                  <c:v>88.058187950000004</c:v>
                </c:pt>
                <c:pt idx="792">
                  <c:v>87.847254289999995</c:v>
                </c:pt>
                <c:pt idx="793">
                  <c:v>87.797542419999999</c:v>
                </c:pt>
                <c:pt idx="794">
                  <c:v>87.278853760000004</c:v>
                </c:pt>
                <c:pt idx="795">
                  <c:v>86.871823680000006</c:v>
                </c:pt>
                <c:pt idx="796">
                  <c:v>86.347690679999999</c:v>
                </c:pt>
                <c:pt idx="797">
                  <c:v>86.430362669999994</c:v>
                </c:pt>
                <c:pt idx="798">
                  <c:v>85.905213279999998</c:v>
                </c:pt>
                <c:pt idx="799">
                  <c:v>85.015318649999998</c:v>
                </c:pt>
                <c:pt idx="800">
                  <c:v>84.580260800000005</c:v>
                </c:pt>
                <c:pt idx="801">
                  <c:v>84.337150980000004</c:v>
                </c:pt>
                <c:pt idx="802">
                  <c:v>83.607485449999999</c:v>
                </c:pt>
                <c:pt idx="803">
                  <c:v>83.993090080000002</c:v>
                </c:pt>
                <c:pt idx="804">
                  <c:v>83.40521803</c:v>
                </c:pt>
                <c:pt idx="805">
                  <c:v>82.749361840000006</c:v>
                </c:pt>
                <c:pt idx="806">
                  <c:v>83.771250890000005</c:v>
                </c:pt>
                <c:pt idx="807">
                  <c:v>84.149681290000004</c:v>
                </c:pt>
                <c:pt idx="808">
                  <c:v>84.476757750000004</c:v>
                </c:pt>
                <c:pt idx="809">
                  <c:v>84.422088790000004</c:v>
                </c:pt>
                <c:pt idx="810">
                  <c:v>84.42813803</c:v>
                </c:pt>
                <c:pt idx="811">
                  <c:v>84.446388170000006</c:v>
                </c:pt>
                <c:pt idx="812">
                  <c:v>84.237748600000003</c:v>
                </c:pt>
                <c:pt idx="813">
                  <c:v>83.627980699999995</c:v>
                </c:pt>
                <c:pt idx="814">
                  <c:v>83.538661630000007</c:v>
                </c:pt>
                <c:pt idx="815">
                  <c:v>83.342881800000001</c:v>
                </c:pt>
                <c:pt idx="816">
                  <c:v>82.737693849999999</c:v>
                </c:pt>
                <c:pt idx="817">
                  <c:v>82.003432230000001</c:v>
                </c:pt>
                <c:pt idx="818">
                  <c:v>82.053911060000004</c:v>
                </c:pt>
                <c:pt idx="819">
                  <c:v>82.621194669999994</c:v>
                </c:pt>
                <c:pt idx="820">
                  <c:v>82.568877009999994</c:v>
                </c:pt>
                <c:pt idx="821">
                  <c:v>82.083755120000006</c:v>
                </c:pt>
                <c:pt idx="822">
                  <c:v>81.406176759999994</c:v>
                </c:pt>
                <c:pt idx="823">
                  <c:v>81.451377320000006</c:v>
                </c:pt>
                <c:pt idx="824">
                  <c:v>81.383595290000002</c:v>
                </c:pt>
                <c:pt idx="825">
                  <c:v>80.308727829999995</c:v>
                </c:pt>
                <c:pt idx="826">
                  <c:v>81.282133520000002</c:v>
                </c:pt>
                <c:pt idx="827">
                  <c:v>81.394861879999993</c:v>
                </c:pt>
                <c:pt idx="828">
                  <c:v>81.207888859999997</c:v>
                </c:pt>
                <c:pt idx="829">
                  <c:v>80.628726799999995</c:v>
                </c:pt>
                <c:pt idx="830">
                  <c:v>80.628726799999995</c:v>
                </c:pt>
                <c:pt idx="831">
                  <c:v>80.479456900000002</c:v>
                </c:pt>
                <c:pt idx="832">
                  <c:v>80.424281699999995</c:v>
                </c:pt>
                <c:pt idx="833">
                  <c:v>80.188004059999997</c:v>
                </c:pt>
                <c:pt idx="834">
                  <c:v>80.237347159999999</c:v>
                </c:pt>
                <c:pt idx="835">
                  <c:v>80.845373519999995</c:v>
                </c:pt>
                <c:pt idx="836">
                  <c:v>80.945724830000003</c:v>
                </c:pt>
                <c:pt idx="837">
                  <c:v>81.087362049999996</c:v>
                </c:pt>
                <c:pt idx="838">
                  <c:v>80.617671299999998</c:v>
                </c:pt>
                <c:pt idx="839">
                  <c:v>80.939047830000007</c:v>
                </c:pt>
                <c:pt idx="840">
                  <c:v>81.282133520000002</c:v>
                </c:pt>
                <c:pt idx="841">
                  <c:v>82.650265410000003</c:v>
                </c:pt>
                <c:pt idx="842">
                  <c:v>82.539817040000003</c:v>
                </c:pt>
                <c:pt idx="843">
                  <c:v>82.371829020000007</c:v>
                </c:pt>
                <c:pt idx="844">
                  <c:v>81.934728660000005</c:v>
                </c:pt>
                <c:pt idx="845">
                  <c:v>83.711495360000001</c:v>
                </c:pt>
                <c:pt idx="846">
                  <c:v>83.699554480000003</c:v>
                </c:pt>
                <c:pt idx="847">
                  <c:v>82.755173729999996</c:v>
                </c:pt>
                <c:pt idx="848">
                  <c:v>82.452852410000006</c:v>
                </c:pt>
                <c:pt idx="849">
                  <c:v>83.057180669999994</c:v>
                </c:pt>
                <c:pt idx="850">
                  <c:v>82.371829020000007</c:v>
                </c:pt>
                <c:pt idx="851">
                  <c:v>82.066511790000007</c:v>
                </c:pt>
                <c:pt idx="852">
                  <c:v>82.44705974</c:v>
                </c:pt>
                <c:pt idx="853">
                  <c:v>82.504999900000001</c:v>
                </c:pt>
                <c:pt idx="854">
                  <c:v>82.308279409999997</c:v>
                </c:pt>
                <c:pt idx="855">
                  <c:v>81.519272349999994</c:v>
                </c:pt>
                <c:pt idx="856">
                  <c:v>80.895529210000007</c:v>
                </c:pt>
                <c:pt idx="857">
                  <c:v>81.420612890000001</c:v>
                </c:pt>
                <c:pt idx="858">
                  <c:v>82.755173729999996</c:v>
                </c:pt>
                <c:pt idx="859">
                  <c:v>82.377611130000005</c:v>
                </c:pt>
                <c:pt idx="860">
                  <c:v>82.210235979999993</c:v>
                </c:pt>
                <c:pt idx="861">
                  <c:v>82.192985530000001</c:v>
                </c:pt>
                <c:pt idx="862">
                  <c:v>82.146935360000001</c:v>
                </c:pt>
                <c:pt idx="863">
                  <c:v>82.009185650000006</c:v>
                </c:pt>
                <c:pt idx="864">
                  <c:v>81.451377320000006</c:v>
                </c:pt>
                <c:pt idx="865">
                  <c:v>81.837618269999993</c:v>
                </c:pt>
                <c:pt idx="866">
                  <c:v>82.319803489999998</c:v>
                </c:pt>
                <c:pt idx="867">
                  <c:v>82.333687490000003</c:v>
                </c:pt>
                <c:pt idx="868">
                  <c:v>82.348708720000005</c:v>
                </c:pt>
                <c:pt idx="869">
                  <c:v>81.843325609999994</c:v>
                </c:pt>
                <c:pt idx="870">
                  <c:v>82.118217560000005</c:v>
                </c:pt>
                <c:pt idx="871">
                  <c:v>82.854522029999998</c:v>
                </c:pt>
                <c:pt idx="872">
                  <c:v>83.975035320000003</c:v>
                </c:pt>
                <c:pt idx="873">
                  <c:v>83.520849240000004</c:v>
                </c:pt>
                <c:pt idx="874">
                  <c:v>83.27191646</c:v>
                </c:pt>
                <c:pt idx="875">
                  <c:v>83.789170260000006</c:v>
                </c:pt>
                <c:pt idx="876">
                  <c:v>84.125528220000007</c:v>
                </c:pt>
                <c:pt idx="877">
                  <c:v>84.592454309999994</c:v>
                </c:pt>
                <c:pt idx="878">
                  <c:v>84.367466289999996</c:v>
                </c:pt>
                <c:pt idx="879">
                  <c:v>84.440287710000007</c:v>
                </c:pt>
                <c:pt idx="880">
                  <c:v>84.800307669999995</c:v>
                </c:pt>
                <c:pt idx="881">
                  <c:v>85.021477840000003</c:v>
                </c:pt>
                <c:pt idx="882">
                  <c:v>85.442407020000005</c:v>
                </c:pt>
                <c:pt idx="883">
                  <c:v>85.504635239999999</c:v>
                </c:pt>
                <c:pt idx="884">
                  <c:v>85.974440920000006</c:v>
                </c:pt>
                <c:pt idx="885">
                  <c:v>85.82354239</c:v>
                </c:pt>
                <c:pt idx="886">
                  <c:v>85.243779950000004</c:v>
                </c:pt>
                <c:pt idx="887">
                  <c:v>84.860867400000004</c:v>
                </c:pt>
                <c:pt idx="888">
                  <c:v>84.635183699999999</c:v>
                </c:pt>
                <c:pt idx="889">
                  <c:v>84.017119030000003</c:v>
                </c:pt>
                <c:pt idx="890">
                  <c:v>83.66971719</c:v>
                </c:pt>
                <c:pt idx="891">
                  <c:v>83.580332810000002</c:v>
                </c:pt>
                <c:pt idx="892">
                  <c:v>83.867013409999998</c:v>
                </c:pt>
                <c:pt idx="893">
                  <c:v>84.555908700000003</c:v>
                </c:pt>
                <c:pt idx="894">
                  <c:v>85.169566680000003</c:v>
                </c:pt>
                <c:pt idx="895">
                  <c:v>85.367822799999999</c:v>
                </c:pt>
                <c:pt idx="896">
                  <c:v>85.364717949999999</c:v>
                </c:pt>
                <c:pt idx="897">
                  <c:v>85.292128890000001</c:v>
                </c:pt>
                <c:pt idx="898">
                  <c:v>85.38645665</c:v>
                </c:pt>
                <c:pt idx="899">
                  <c:v>85.324375450000005</c:v>
                </c:pt>
                <c:pt idx="900">
                  <c:v>84.732932750000003</c:v>
                </c:pt>
                <c:pt idx="901">
                  <c:v>84.228196049999994</c:v>
                </c:pt>
                <c:pt idx="902">
                  <c:v>85.33182042</c:v>
                </c:pt>
                <c:pt idx="903">
                  <c:v>85.324375450000005</c:v>
                </c:pt>
                <c:pt idx="904">
                  <c:v>85.144849390000005</c:v>
                </c:pt>
                <c:pt idx="905">
                  <c:v>86.055389730000002</c:v>
                </c:pt>
                <c:pt idx="906">
                  <c:v>86.756225740000005</c:v>
                </c:pt>
                <c:pt idx="907">
                  <c:v>86.904477999999997</c:v>
                </c:pt>
                <c:pt idx="908">
                  <c:v>87.016109819999997</c:v>
                </c:pt>
                <c:pt idx="909">
                  <c:v>86.922243620000003</c:v>
                </c:pt>
                <c:pt idx="910">
                  <c:v>86.321243629999998</c:v>
                </c:pt>
                <c:pt idx="911">
                  <c:v>85.392644880000006</c:v>
                </c:pt>
                <c:pt idx="912">
                  <c:v>85.598210140000006</c:v>
                </c:pt>
                <c:pt idx="913">
                  <c:v>85.557521940000001</c:v>
                </c:pt>
                <c:pt idx="914">
                  <c:v>85.288905569999997</c:v>
                </c:pt>
                <c:pt idx="915">
                  <c:v>85.181930710000003</c:v>
                </c:pt>
                <c:pt idx="916">
                  <c:v>85.729524549999994</c:v>
                </c:pt>
                <c:pt idx="917">
                  <c:v>86.460163350000002</c:v>
                </c:pt>
                <c:pt idx="918">
                  <c:v>86.148631559999998</c:v>
                </c:pt>
                <c:pt idx="919">
                  <c:v>85.831602050000001</c:v>
                </c:pt>
                <c:pt idx="920">
                  <c:v>85.454850390000004</c:v>
                </c:pt>
                <c:pt idx="921">
                  <c:v>85.268579500000001</c:v>
                </c:pt>
                <c:pt idx="922">
                  <c:v>84.837089419999998</c:v>
                </c:pt>
                <c:pt idx="923">
                  <c:v>83.16993841</c:v>
                </c:pt>
                <c:pt idx="924">
                  <c:v>83.408063409999997</c:v>
                </c:pt>
                <c:pt idx="925">
                  <c:v>83.408063409999997</c:v>
                </c:pt>
                <c:pt idx="926">
                  <c:v>83.824864349999999</c:v>
                </c:pt>
                <c:pt idx="927">
                  <c:v>84.095386500000004</c:v>
                </c:pt>
                <c:pt idx="928">
                  <c:v>83.616063629999999</c:v>
                </c:pt>
                <c:pt idx="929">
                  <c:v>83.492208390000002</c:v>
                </c:pt>
                <c:pt idx="930">
                  <c:v>82.516625559999994</c:v>
                </c:pt>
                <c:pt idx="931">
                  <c:v>81.883299339999994</c:v>
                </c:pt>
                <c:pt idx="932">
                  <c:v>82.470212129999993</c:v>
                </c:pt>
                <c:pt idx="933">
                  <c:v>82.123964110000003</c:v>
                </c:pt>
                <c:pt idx="934">
                  <c:v>82.046545219999999</c:v>
                </c:pt>
                <c:pt idx="935">
                  <c:v>81.809549709999999</c:v>
                </c:pt>
                <c:pt idx="936">
                  <c:v>81.254422140000003</c:v>
                </c:pt>
                <c:pt idx="937">
                  <c:v>81.054319059999997</c:v>
                </c:pt>
                <c:pt idx="938">
                  <c:v>80.756361249999998</c:v>
                </c:pt>
                <c:pt idx="939">
                  <c:v>81.152833040000004</c:v>
                </c:pt>
                <c:pt idx="940">
                  <c:v>81.70656864</c:v>
                </c:pt>
                <c:pt idx="941">
                  <c:v>81.076606119999994</c:v>
                </c:pt>
                <c:pt idx="942">
                  <c:v>81.502718160000001</c:v>
                </c:pt>
                <c:pt idx="943">
                  <c:v>81.418262999999996</c:v>
                </c:pt>
                <c:pt idx="944">
                  <c:v>81.237120559999994</c:v>
                </c:pt>
                <c:pt idx="945">
                  <c:v>81.314799120000004</c:v>
                </c:pt>
                <c:pt idx="946">
                  <c:v>81.113569159999997</c:v>
                </c:pt>
                <c:pt idx="947">
                  <c:v>80.750804489999993</c:v>
                </c:pt>
                <c:pt idx="948">
                  <c:v>81.465490169999995</c:v>
                </c:pt>
                <c:pt idx="949">
                  <c:v>81.169245380000007</c:v>
                </c:pt>
                <c:pt idx="950">
                  <c:v>81.200134739999996</c:v>
                </c:pt>
                <c:pt idx="951">
                  <c:v>81.136023449999996</c:v>
                </c:pt>
                <c:pt idx="952">
                  <c:v>81.085120989999993</c:v>
                </c:pt>
                <c:pt idx="953">
                  <c:v>79.783281650000006</c:v>
                </c:pt>
                <c:pt idx="954">
                  <c:v>79.170958549999995</c:v>
                </c:pt>
                <c:pt idx="955">
                  <c:v>78.598293389999995</c:v>
                </c:pt>
                <c:pt idx="956">
                  <c:v>78.328667760000002</c:v>
                </c:pt>
                <c:pt idx="957">
                  <c:v>79.611385729999995</c:v>
                </c:pt>
                <c:pt idx="958">
                  <c:v>79.326175199999994</c:v>
                </c:pt>
                <c:pt idx="959">
                  <c:v>79.412060920000002</c:v>
                </c:pt>
                <c:pt idx="960">
                  <c:v>79.163695340000004</c:v>
                </c:pt>
                <c:pt idx="961">
                  <c:v>79.082843310000001</c:v>
                </c:pt>
                <c:pt idx="962">
                  <c:v>78.651834160000007</c:v>
                </c:pt>
                <c:pt idx="963">
                  <c:v>78.108019220000003</c:v>
                </c:pt>
                <c:pt idx="964">
                  <c:v>77.615835259999997</c:v>
                </c:pt>
                <c:pt idx="965">
                  <c:v>76.502700430000004</c:v>
                </c:pt>
                <c:pt idx="966">
                  <c:v>76.547591060000002</c:v>
                </c:pt>
                <c:pt idx="967">
                  <c:v>76.165071600000005</c:v>
                </c:pt>
                <c:pt idx="968">
                  <c:v>76.295994930000006</c:v>
                </c:pt>
                <c:pt idx="969">
                  <c:v>76.338458250000002</c:v>
                </c:pt>
                <c:pt idx="970">
                  <c:v>75.879440200000005</c:v>
                </c:pt>
                <c:pt idx="971">
                  <c:v>75.997352579999998</c:v>
                </c:pt>
                <c:pt idx="972">
                  <c:v>76.853400530000002</c:v>
                </c:pt>
                <c:pt idx="973">
                  <c:v>76.219089819999994</c:v>
                </c:pt>
                <c:pt idx="974">
                  <c:v>74.953785429999996</c:v>
                </c:pt>
                <c:pt idx="975">
                  <c:v>74.328282650000006</c:v>
                </c:pt>
                <c:pt idx="976">
                  <c:v>74.081107209999999</c:v>
                </c:pt>
                <c:pt idx="977">
                  <c:v>73.942198090000005</c:v>
                </c:pt>
                <c:pt idx="978">
                  <c:v>74.158629649999995</c:v>
                </c:pt>
                <c:pt idx="979">
                  <c:v>73.363451690000005</c:v>
                </c:pt>
                <c:pt idx="980">
                  <c:v>73.850996429999995</c:v>
                </c:pt>
                <c:pt idx="981">
                  <c:v>73.447954210000006</c:v>
                </c:pt>
                <c:pt idx="982">
                  <c:v>73.392833780000004</c:v>
                </c:pt>
                <c:pt idx="983">
                  <c:v>73.092965129999996</c:v>
                </c:pt>
                <c:pt idx="984">
                  <c:v>72.679222719999999</c:v>
                </c:pt>
                <c:pt idx="985">
                  <c:v>72.562364349999996</c:v>
                </c:pt>
                <c:pt idx="986">
                  <c:v>71.682652919999995</c:v>
                </c:pt>
                <c:pt idx="987">
                  <c:v>72.604401550000006</c:v>
                </c:pt>
                <c:pt idx="988">
                  <c:v>71.774192909999996</c:v>
                </c:pt>
                <c:pt idx="989">
                  <c:v>71.997884549999995</c:v>
                </c:pt>
                <c:pt idx="990">
                  <c:v>71.475205829999993</c:v>
                </c:pt>
                <c:pt idx="991">
                  <c:v>71.640993750000007</c:v>
                </c:pt>
                <c:pt idx="992">
                  <c:v>70.900882199999998</c:v>
                </c:pt>
                <c:pt idx="993">
                  <c:v>70.356781690000005</c:v>
                </c:pt>
                <c:pt idx="994">
                  <c:v>70.000083419999996</c:v>
                </c:pt>
                <c:pt idx="995">
                  <c:v>69.432694139999995</c:v>
                </c:pt>
                <c:pt idx="996">
                  <c:v>69.127994290000004</c:v>
                </c:pt>
                <c:pt idx="997">
                  <c:v>67.945309769999994</c:v>
                </c:pt>
                <c:pt idx="998">
                  <c:v>70.549651240000003</c:v>
                </c:pt>
                <c:pt idx="999">
                  <c:v>68.209887739999999</c:v>
                </c:pt>
                <c:pt idx="1000">
                  <c:v>67.290790580000007</c:v>
                </c:pt>
                <c:pt idx="1001">
                  <c:v>67.306212349999996</c:v>
                </c:pt>
                <c:pt idx="1002">
                  <c:v>65.339594000000005</c:v>
                </c:pt>
                <c:pt idx="1003">
                  <c:v>62.642861600000003</c:v>
                </c:pt>
                <c:pt idx="1004">
                  <c:v>62.842788519999999</c:v>
                </c:pt>
                <c:pt idx="1005">
                  <c:v>63.952359319999999</c:v>
                </c:pt>
                <c:pt idx="1006">
                  <c:v>63.264211250000002</c:v>
                </c:pt>
                <c:pt idx="1007">
                  <c:v>64.458178250000003</c:v>
                </c:pt>
                <c:pt idx="1008">
                  <c:v>62.813861260000003</c:v>
                </c:pt>
                <c:pt idx="1009">
                  <c:v>62.159297070000001</c:v>
                </c:pt>
                <c:pt idx="1010">
                  <c:v>62.263299340000003</c:v>
                </c:pt>
                <c:pt idx="1011">
                  <c:v>62.545907739999997</c:v>
                </c:pt>
                <c:pt idx="1012">
                  <c:v>62.601626179999997</c:v>
                </c:pt>
                <c:pt idx="1013">
                  <c:v>63.545951039999998</c:v>
                </c:pt>
                <c:pt idx="1014">
                  <c:v>64.192037069999998</c:v>
                </c:pt>
                <c:pt idx="1015">
                  <c:v>65.194039149999995</c:v>
                </c:pt>
                <c:pt idx="1016">
                  <c:v>63.346182229999997</c:v>
                </c:pt>
                <c:pt idx="1017">
                  <c:v>61.863540649999997</c:v>
                </c:pt>
                <c:pt idx="1018">
                  <c:v>60.313883660000002</c:v>
                </c:pt>
                <c:pt idx="1019">
                  <c:v>58.229202720000004</c:v>
                </c:pt>
                <c:pt idx="1020">
                  <c:v>57.302300709999997</c:v>
                </c:pt>
                <c:pt idx="1021">
                  <c:v>54.446021989999998</c:v>
                </c:pt>
                <c:pt idx="1022">
                  <c:v>54.853201679999998</c:v>
                </c:pt>
                <c:pt idx="1023">
                  <c:v>53.932578460000002</c:v>
                </c:pt>
                <c:pt idx="1024">
                  <c:v>55.745361090000003</c:v>
                </c:pt>
                <c:pt idx="1025">
                  <c:v>54.583772959999997</c:v>
                </c:pt>
                <c:pt idx="1026">
                  <c:v>54.2592371</c:v>
                </c:pt>
                <c:pt idx="1027">
                  <c:v>53.469615390000001</c:v>
                </c:pt>
                <c:pt idx="1028">
                  <c:v>51.987778929999998</c:v>
                </c:pt>
                <c:pt idx="1029">
                  <c:v>50.397282429999997</c:v>
                </c:pt>
                <c:pt idx="1030">
                  <c:v>44.487238900000001</c:v>
                </c:pt>
                <c:pt idx="1031">
                  <c:v>42.812364100000003</c:v>
                </c:pt>
                <c:pt idx="1032">
                  <c:v>48.737948469999999</c:v>
                </c:pt>
                <c:pt idx="1033">
                  <c:v>47.36951483</c:v>
                </c:pt>
                <c:pt idx="1034">
                  <c:v>50.36268647</c:v>
                </c:pt>
                <c:pt idx="1035">
                  <c:v>52.606747759999998</c:v>
                </c:pt>
                <c:pt idx="1036">
                  <c:v>53.763575850000002</c:v>
                </c:pt>
                <c:pt idx="1037">
                  <c:v>54.787644149999998</c:v>
                </c:pt>
                <c:pt idx="1038">
                  <c:v>55.251946310000001</c:v>
                </c:pt>
                <c:pt idx="1039">
                  <c:v>54.365310379999997</c:v>
                </c:pt>
                <c:pt idx="1040">
                  <c:v>49.624977469999997</c:v>
                </c:pt>
                <c:pt idx="1041">
                  <c:v>52.772341470000001</c:v>
                </c:pt>
                <c:pt idx="1042">
                  <c:v>50.542280560000002</c:v>
                </c:pt>
                <c:pt idx="1043">
                  <c:v>50.542280560000002</c:v>
                </c:pt>
                <c:pt idx="1044">
                  <c:v>49.938345470000002</c:v>
                </c:pt>
                <c:pt idx="1045">
                  <c:v>48.560066149999997</c:v>
                </c:pt>
                <c:pt idx="1046">
                  <c:v>46.447847080000003</c:v>
                </c:pt>
                <c:pt idx="1047">
                  <c:v>46.643533589999997</c:v>
                </c:pt>
                <c:pt idx="1048">
                  <c:v>49.000046709999999</c:v>
                </c:pt>
                <c:pt idx="1049">
                  <c:v>47.68207048</c:v>
                </c:pt>
                <c:pt idx="1050">
                  <c:v>46.422117030000003</c:v>
                </c:pt>
                <c:pt idx="1051">
                  <c:v>44.915466100000003</c:v>
                </c:pt>
                <c:pt idx="1052">
                  <c:v>45.59251364</c:v>
                </c:pt>
                <c:pt idx="1053">
                  <c:v>44.98088534</c:v>
                </c:pt>
                <c:pt idx="1054">
                  <c:v>45.049946970000001</c:v>
                </c:pt>
                <c:pt idx="1055">
                  <c:v>45.134158130000003</c:v>
                </c:pt>
                <c:pt idx="1056">
                  <c:v>44.967090149999997</c:v>
                </c:pt>
                <c:pt idx="1057">
                  <c:v>44.9223365</c:v>
                </c:pt>
                <c:pt idx="1058">
                  <c:v>45.7114914</c:v>
                </c:pt>
                <c:pt idx="1059">
                  <c:v>45.7310856</c:v>
                </c:pt>
                <c:pt idx="1060">
                  <c:v>42.811583200000001</c:v>
                </c:pt>
                <c:pt idx="1061">
                  <c:v>43.378747820000001</c:v>
                </c:pt>
                <c:pt idx="1062">
                  <c:v>43.14526171</c:v>
                </c:pt>
                <c:pt idx="1063">
                  <c:v>42.581686830000002</c:v>
                </c:pt>
                <c:pt idx="1064">
                  <c:v>42.376410300000003</c:v>
                </c:pt>
                <c:pt idx="1065">
                  <c:v>42.94003361</c:v>
                </c:pt>
                <c:pt idx="1066">
                  <c:v>44.98088534</c:v>
                </c:pt>
                <c:pt idx="1067">
                  <c:v>43.208810440000001</c:v>
                </c:pt>
                <c:pt idx="1068">
                  <c:v>44.083335650000002</c:v>
                </c:pt>
                <c:pt idx="1069">
                  <c:v>43.71093261</c:v>
                </c:pt>
                <c:pt idx="1070">
                  <c:v>44.543812979999998</c:v>
                </c:pt>
                <c:pt idx="1071">
                  <c:v>44.819404900000002</c:v>
                </c:pt>
                <c:pt idx="1072">
                  <c:v>44.960206049999996</c:v>
                </c:pt>
                <c:pt idx="1073">
                  <c:v>44.946430419999999</c:v>
                </c:pt>
                <c:pt idx="1074">
                  <c:v>46.199169490000003</c:v>
                </c:pt>
                <c:pt idx="1075">
                  <c:v>46.430198240000003</c:v>
                </c:pt>
                <c:pt idx="1076">
                  <c:v>46.934542729999997</c:v>
                </c:pt>
                <c:pt idx="1077">
                  <c:v>47.637947500000003</c:v>
                </c:pt>
                <c:pt idx="1078">
                  <c:v>47.393228280000002</c:v>
                </c:pt>
                <c:pt idx="1079">
                  <c:v>47.422920750000003</c:v>
                </c:pt>
                <c:pt idx="1080">
                  <c:v>45.985552609999999</c:v>
                </c:pt>
                <c:pt idx="1081">
                  <c:v>46.422117030000003</c:v>
                </c:pt>
                <c:pt idx="1082">
                  <c:v>47.806384170000001</c:v>
                </c:pt>
                <c:pt idx="1083">
                  <c:v>47.974455020000001</c:v>
                </c:pt>
                <c:pt idx="1084">
                  <c:v>47.546848259999997</c:v>
                </c:pt>
                <c:pt idx="1085">
                  <c:v>46.885781809999997</c:v>
                </c:pt>
                <c:pt idx="1086">
                  <c:v>47.403182909999998</c:v>
                </c:pt>
                <c:pt idx="1087">
                  <c:v>47.351166399999997</c:v>
                </c:pt>
                <c:pt idx="1088">
                  <c:v>48.208976649999997</c:v>
                </c:pt>
                <c:pt idx="1089">
                  <c:v>48.55002949</c:v>
                </c:pt>
                <c:pt idx="1090">
                  <c:v>48.262911840000001</c:v>
                </c:pt>
                <c:pt idx="1091">
                  <c:v>46.966467309999999</c:v>
                </c:pt>
                <c:pt idx="1092">
                  <c:v>47.608564649999998</c:v>
                </c:pt>
                <c:pt idx="1093">
                  <c:v>47.96661941</c:v>
                </c:pt>
                <c:pt idx="1094">
                  <c:v>47.132459879999999</c:v>
                </c:pt>
                <c:pt idx="1095">
                  <c:v>47.172252890000003</c:v>
                </c:pt>
                <c:pt idx="1096">
                  <c:v>47.689828890000001</c:v>
                </c:pt>
                <c:pt idx="1097">
                  <c:v>49.421010539999997</c:v>
                </c:pt>
                <c:pt idx="1098">
                  <c:v>48.76630239</c:v>
                </c:pt>
                <c:pt idx="1099">
                  <c:v>49.477267869999999</c:v>
                </c:pt>
                <c:pt idx="1100">
                  <c:v>49.908621170000004</c:v>
                </c:pt>
                <c:pt idx="1101">
                  <c:v>50.851517549999997</c:v>
                </c:pt>
                <c:pt idx="1102">
                  <c:v>51.061711819999999</c:v>
                </c:pt>
                <c:pt idx="1103">
                  <c:v>51.159654879999998</c:v>
                </c:pt>
                <c:pt idx="1104">
                  <c:v>50.551424539999999</c:v>
                </c:pt>
                <c:pt idx="1105">
                  <c:v>50.922126280000001</c:v>
                </c:pt>
                <c:pt idx="1106">
                  <c:v>50.401620010000002</c:v>
                </c:pt>
                <c:pt idx="1107">
                  <c:v>50.922126280000001</c:v>
                </c:pt>
                <c:pt idx="1108">
                  <c:v>52.111515410000003</c:v>
                </c:pt>
                <c:pt idx="1109">
                  <c:v>51.896049980000001</c:v>
                </c:pt>
                <c:pt idx="1110">
                  <c:v>52.981991809999997</c:v>
                </c:pt>
                <c:pt idx="1111">
                  <c:v>53.313193099999999</c:v>
                </c:pt>
                <c:pt idx="1112">
                  <c:v>54.693669069999999</c:v>
                </c:pt>
                <c:pt idx="1113">
                  <c:v>56.565414660000002</c:v>
                </c:pt>
                <c:pt idx="1114">
                  <c:v>54.73142051</c:v>
                </c:pt>
                <c:pt idx="1115">
                  <c:v>56.382787749999999</c:v>
                </c:pt>
                <c:pt idx="1116">
                  <c:v>57.637781869999998</c:v>
                </c:pt>
                <c:pt idx="1117">
                  <c:v>58.972418019999999</c:v>
                </c:pt>
                <c:pt idx="1118">
                  <c:v>58.907306210000002</c:v>
                </c:pt>
                <c:pt idx="1119">
                  <c:v>56.529448199999997</c:v>
                </c:pt>
                <c:pt idx="1120">
                  <c:v>55.003333269999999</c:v>
                </c:pt>
                <c:pt idx="1121">
                  <c:v>54.527987019999998</c:v>
                </c:pt>
                <c:pt idx="1122">
                  <c:v>56.220710869999998</c:v>
                </c:pt>
                <c:pt idx="1123">
                  <c:v>57.736463129999997</c:v>
                </c:pt>
                <c:pt idx="1124">
                  <c:v>57.621650709999997</c:v>
                </c:pt>
                <c:pt idx="1125">
                  <c:v>56.644035070000001</c:v>
                </c:pt>
                <c:pt idx="1126">
                  <c:v>56.885657709999997</c:v>
                </c:pt>
                <c:pt idx="1127">
                  <c:v>57.623065359999998</c:v>
                </c:pt>
                <c:pt idx="1128">
                  <c:v>56.874641179999998</c:v>
                </c:pt>
                <c:pt idx="1129">
                  <c:v>56.642952409999999</c:v>
                </c:pt>
                <c:pt idx="1130">
                  <c:v>56.30028755</c:v>
                </c:pt>
                <c:pt idx="1131">
                  <c:v>57.997546300000003</c:v>
                </c:pt>
                <c:pt idx="1132">
                  <c:v>58.096590030000002</c:v>
                </c:pt>
                <c:pt idx="1133">
                  <c:v>58.592011589999998</c:v>
                </c:pt>
                <c:pt idx="1134">
                  <c:v>57.422708960000001</c:v>
                </c:pt>
                <c:pt idx="1135">
                  <c:v>57.250585100000002</c:v>
                </c:pt>
                <c:pt idx="1136">
                  <c:v>58.707508500000003</c:v>
                </c:pt>
                <c:pt idx="1137">
                  <c:v>59.503464010000002</c:v>
                </c:pt>
                <c:pt idx="1138">
                  <c:v>58.648243540000003</c:v>
                </c:pt>
                <c:pt idx="1139">
                  <c:v>59.22689725</c:v>
                </c:pt>
                <c:pt idx="1140">
                  <c:v>59.604416530000002</c:v>
                </c:pt>
                <c:pt idx="1141">
                  <c:v>59.210461930000001</c:v>
                </c:pt>
                <c:pt idx="1142">
                  <c:v>59.024632570000001</c:v>
                </c:pt>
                <c:pt idx="1143">
                  <c:v>58.69517622</c:v>
                </c:pt>
                <c:pt idx="1144">
                  <c:v>58.689305529999999</c:v>
                </c:pt>
                <c:pt idx="1145">
                  <c:v>58.71572115</c:v>
                </c:pt>
                <c:pt idx="1146">
                  <c:v>57.708060510000003</c:v>
                </c:pt>
                <c:pt idx="1147">
                  <c:v>56.54715324</c:v>
                </c:pt>
                <c:pt idx="1148">
                  <c:v>55.79837114</c:v>
                </c:pt>
                <c:pt idx="1149">
                  <c:v>56.016759839999999</c:v>
                </c:pt>
                <c:pt idx="1150">
                  <c:v>54.838837320000003</c:v>
                </c:pt>
                <c:pt idx="1151">
                  <c:v>55.544838169999998</c:v>
                </c:pt>
                <c:pt idx="1152">
                  <c:v>54.02593383</c:v>
                </c:pt>
                <c:pt idx="1153">
                  <c:v>51.966139419999998</c:v>
                </c:pt>
                <c:pt idx="1154">
                  <c:v>52.190301460000001</c:v>
                </c:pt>
                <c:pt idx="1155">
                  <c:v>52.390674939999997</c:v>
                </c:pt>
                <c:pt idx="1156">
                  <c:v>52.703602580000002</c:v>
                </c:pt>
                <c:pt idx="1157">
                  <c:v>53.995100790000002</c:v>
                </c:pt>
                <c:pt idx="1158">
                  <c:v>53.534995019999997</c:v>
                </c:pt>
                <c:pt idx="1159">
                  <c:v>53.158396089999997</c:v>
                </c:pt>
                <c:pt idx="1160">
                  <c:v>53.827691680000001</c:v>
                </c:pt>
                <c:pt idx="1161">
                  <c:v>54.260742350000001</c:v>
                </c:pt>
                <c:pt idx="1162">
                  <c:v>54.68552364</c:v>
                </c:pt>
                <c:pt idx="1163">
                  <c:v>54.864485180000003</c:v>
                </c:pt>
                <c:pt idx="1164">
                  <c:v>54.326050180000003</c:v>
                </c:pt>
                <c:pt idx="1165">
                  <c:v>54.376394040000001</c:v>
                </c:pt>
                <c:pt idx="1166">
                  <c:v>54.510257639999999</c:v>
                </c:pt>
                <c:pt idx="1167">
                  <c:v>54.052798490000001</c:v>
                </c:pt>
                <c:pt idx="1168">
                  <c:v>53.636095500000003</c:v>
                </c:pt>
                <c:pt idx="1169">
                  <c:v>53.544755649999999</c:v>
                </c:pt>
                <c:pt idx="1170">
                  <c:v>52.653954110000001</c:v>
                </c:pt>
                <c:pt idx="1171">
                  <c:v>53.04906115</c:v>
                </c:pt>
                <c:pt idx="1172">
                  <c:v>52.55962598</c:v>
                </c:pt>
                <c:pt idx="1173">
                  <c:v>52.850759680000003</c:v>
                </c:pt>
                <c:pt idx="1174">
                  <c:v>52.446877389999997</c:v>
                </c:pt>
                <c:pt idx="1175">
                  <c:v>51.567437630000001</c:v>
                </c:pt>
                <c:pt idx="1176">
                  <c:v>51.703762750000003</c:v>
                </c:pt>
                <c:pt idx="1177">
                  <c:v>51.037284630000002</c:v>
                </c:pt>
                <c:pt idx="1178">
                  <c:v>51.322803200000003</c:v>
                </c:pt>
                <c:pt idx="1179">
                  <c:v>52.074979669999998</c:v>
                </c:pt>
                <c:pt idx="1180">
                  <c:v>51.881540989999998</c:v>
                </c:pt>
                <c:pt idx="1181">
                  <c:v>52.007131630000003</c:v>
                </c:pt>
                <c:pt idx="1182">
                  <c:v>51.575605379999999</c:v>
                </c:pt>
                <c:pt idx="1183">
                  <c:v>51.521262829999998</c:v>
                </c:pt>
                <c:pt idx="1184">
                  <c:v>51.524882099999999</c:v>
                </c:pt>
                <c:pt idx="1185">
                  <c:v>51.269170979999998</c:v>
                </c:pt>
                <c:pt idx="1186">
                  <c:v>51.518539660000002</c:v>
                </c:pt>
                <c:pt idx="1187">
                  <c:v>51.494134469999999</c:v>
                </c:pt>
                <c:pt idx="1188">
                  <c:v>50.839172339999998</c:v>
                </c:pt>
                <c:pt idx="1189">
                  <c:v>50.194658619999998</c:v>
                </c:pt>
                <c:pt idx="1190">
                  <c:v>48.897963279999999</c:v>
                </c:pt>
                <c:pt idx="1191">
                  <c:v>48.989418350000001</c:v>
                </c:pt>
                <c:pt idx="1192">
                  <c:v>50.139766520000002</c:v>
                </c:pt>
                <c:pt idx="1193">
                  <c:v>49.110784860000003</c:v>
                </c:pt>
                <c:pt idx="1194">
                  <c:v>47.515276640000003</c:v>
                </c:pt>
                <c:pt idx="1195">
                  <c:v>46.160063719999997</c:v>
                </c:pt>
                <c:pt idx="1196">
                  <c:v>46.698249990000001</c:v>
                </c:pt>
                <c:pt idx="1197">
                  <c:v>46.17444811</c:v>
                </c:pt>
                <c:pt idx="1198">
                  <c:v>45.870516809999998</c:v>
                </c:pt>
                <c:pt idx="1199">
                  <c:v>45.823232040000001</c:v>
                </c:pt>
                <c:pt idx="1200">
                  <c:v>46.55102359</c:v>
                </c:pt>
                <c:pt idx="1201">
                  <c:v>45.671286860000002</c:v>
                </c:pt>
                <c:pt idx="1202">
                  <c:v>45.500586169999998</c:v>
                </c:pt>
                <c:pt idx="1203">
                  <c:v>45.318706910000003</c:v>
                </c:pt>
                <c:pt idx="1204">
                  <c:v>45.221465649999999</c:v>
                </c:pt>
                <c:pt idx="1205">
                  <c:v>44.924056139999998</c:v>
                </c:pt>
                <c:pt idx="1206">
                  <c:v>44.572912430000002</c:v>
                </c:pt>
                <c:pt idx="1207">
                  <c:v>44.058834609999998</c:v>
                </c:pt>
                <c:pt idx="1208">
                  <c:v>43.22790329</c:v>
                </c:pt>
                <c:pt idx="1209">
                  <c:v>42.489917230000003</c:v>
                </c:pt>
                <c:pt idx="1210">
                  <c:v>41.384007060000002</c:v>
                </c:pt>
                <c:pt idx="1211">
                  <c:v>42.544637790000003</c:v>
                </c:pt>
                <c:pt idx="1212">
                  <c:v>42.553091639999998</c:v>
                </c:pt>
                <c:pt idx="1213">
                  <c:v>44.345994740000002</c:v>
                </c:pt>
                <c:pt idx="1214">
                  <c:v>44.993992059999997</c:v>
                </c:pt>
                <c:pt idx="1215">
                  <c:v>45.940188460000002</c:v>
                </c:pt>
                <c:pt idx="1216">
                  <c:v>44.348542010000003</c:v>
                </c:pt>
                <c:pt idx="1217">
                  <c:v>43.805572740000002</c:v>
                </c:pt>
                <c:pt idx="1218">
                  <c:v>44.145023139999999</c:v>
                </c:pt>
                <c:pt idx="1219">
                  <c:v>42.841596699999997</c:v>
                </c:pt>
                <c:pt idx="1220">
                  <c:v>42.448605190000002</c:v>
                </c:pt>
                <c:pt idx="1221">
                  <c:v>43.130679739999998</c:v>
                </c:pt>
                <c:pt idx="1222">
                  <c:v>42.854112139999998</c:v>
                </c:pt>
                <c:pt idx="1223">
                  <c:v>43.374258660000002</c:v>
                </c:pt>
                <c:pt idx="1224">
                  <c:v>43.256583800000001</c:v>
                </c:pt>
                <c:pt idx="1225">
                  <c:v>43.34535151</c:v>
                </c:pt>
                <c:pt idx="1226">
                  <c:v>43.906523350000001</c:v>
                </c:pt>
                <c:pt idx="1227">
                  <c:v>44.765380069999999</c:v>
                </c:pt>
                <c:pt idx="1228">
                  <c:v>44.82624594</c:v>
                </c:pt>
                <c:pt idx="1229">
                  <c:v>44.151659840000001</c:v>
                </c:pt>
                <c:pt idx="1230">
                  <c:v>44.39955569</c:v>
                </c:pt>
                <c:pt idx="1231">
                  <c:v>44.435868849999999</c:v>
                </c:pt>
                <c:pt idx="1232">
                  <c:v>44.06876149</c:v>
                </c:pt>
                <c:pt idx="1233">
                  <c:v>44.360276640000002</c:v>
                </c:pt>
                <c:pt idx="1234">
                  <c:v>44.792027429999997</c:v>
                </c:pt>
                <c:pt idx="1235">
                  <c:v>44.294983610000003</c:v>
                </c:pt>
                <c:pt idx="1236">
                  <c:v>44.305017210000003</c:v>
                </c:pt>
                <c:pt idx="1237">
                  <c:v>44.911134500000003</c:v>
                </c:pt>
                <c:pt idx="1238">
                  <c:v>44.77322951</c:v>
                </c:pt>
                <c:pt idx="1239">
                  <c:v>44.378736050000001</c:v>
                </c:pt>
                <c:pt idx="1240">
                  <c:v>45.497904849999998</c:v>
                </c:pt>
                <c:pt idx="1241">
                  <c:v>46.360645169999998</c:v>
                </c:pt>
                <c:pt idx="1242">
                  <c:v>47.433071900000002</c:v>
                </c:pt>
                <c:pt idx="1243">
                  <c:v>47.783033779999997</c:v>
                </c:pt>
                <c:pt idx="1244">
                  <c:v>47.466999379999997</c:v>
                </c:pt>
                <c:pt idx="1245">
                  <c:v>47.5776903</c:v>
                </c:pt>
                <c:pt idx="1246">
                  <c:v>46.50951371</c:v>
                </c:pt>
                <c:pt idx="1247">
                  <c:v>46.791570540000002</c:v>
                </c:pt>
                <c:pt idx="1248">
                  <c:v>47.750370660000002</c:v>
                </c:pt>
                <c:pt idx="1249">
                  <c:v>47.97543563</c:v>
                </c:pt>
                <c:pt idx="1250">
                  <c:v>46.961776200000003</c:v>
                </c:pt>
                <c:pt idx="1251">
                  <c:v>47.333015449999998</c:v>
                </c:pt>
                <c:pt idx="1252">
                  <c:v>46.92139933</c:v>
                </c:pt>
                <c:pt idx="1253">
                  <c:v>47.039887710000002</c:v>
                </c:pt>
                <c:pt idx="1254">
                  <c:v>47.176045479999999</c:v>
                </c:pt>
                <c:pt idx="1255">
                  <c:v>46.558403499999997</c:v>
                </c:pt>
                <c:pt idx="1256">
                  <c:v>44.836521689999998</c:v>
                </c:pt>
                <c:pt idx="1257">
                  <c:v>45.852594439999997</c:v>
                </c:pt>
                <c:pt idx="1258">
                  <c:v>45.577569009999998</c:v>
                </c:pt>
                <c:pt idx="1259">
                  <c:v>45.806061739999997</c:v>
                </c:pt>
                <c:pt idx="1260">
                  <c:v>46.083027620000003</c:v>
                </c:pt>
                <c:pt idx="1261">
                  <c:v>46.878297760000002</c:v>
                </c:pt>
                <c:pt idx="1262">
                  <c:v>46.421198889999999</c:v>
                </c:pt>
                <c:pt idx="1263">
                  <c:v>46.332318839999999</c:v>
                </c:pt>
                <c:pt idx="1264">
                  <c:v>45.602257710000003</c:v>
                </c:pt>
                <c:pt idx="1265">
                  <c:v>45.389372360000003</c:v>
                </c:pt>
                <c:pt idx="1266">
                  <c:v>45.52176566</c:v>
                </c:pt>
                <c:pt idx="1267">
                  <c:v>44.898282129999998</c:v>
                </c:pt>
                <c:pt idx="1268">
                  <c:v>44.012574809999997</c:v>
                </c:pt>
                <c:pt idx="1269">
                  <c:v>43.871069849999998</c:v>
                </c:pt>
                <c:pt idx="1270">
                  <c:v>44.909965800000002</c:v>
                </c:pt>
                <c:pt idx="1271">
                  <c:v>45.057737379999999</c:v>
                </c:pt>
                <c:pt idx="1272">
                  <c:v>45.234015550000002</c:v>
                </c:pt>
                <c:pt idx="1273">
                  <c:v>45.486477469999997</c:v>
                </c:pt>
                <c:pt idx="1274">
                  <c:v>45.365159069999997</c:v>
                </c:pt>
                <c:pt idx="1275">
                  <c:v>44.543812979999998</c:v>
                </c:pt>
                <c:pt idx="1276">
                  <c:v>44.795446929999997</c:v>
                </c:pt>
                <c:pt idx="1277">
                  <c:v>44.706709279999998</c:v>
                </c:pt>
                <c:pt idx="1278">
                  <c:v>44.549223959999999</c:v>
                </c:pt>
                <c:pt idx="1279">
                  <c:v>44.167452449999999</c:v>
                </c:pt>
                <c:pt idx="1280">
                  <c:v>44.218210079999999</c:v>
                </c:pt>
                <c:pt idx="1281">
                  <c:v>43.99689274</c:v>
                </c:pt>
                <c:pt idx="1282">
                  <c:v>43.487405269999996</c:v>
                </c:pt>
                <c:pt idx="1283">
                  <c:v>43.498366099999998</c:v>
                </c:pt>
                <c:pt idx="1284">
                  <c:v>43.11672858</c:v>
                </c:pt>
                <c:pt idx="1285">
                  <c:v>42.405503930000002</c:v>
                </c:pt>
                <c:pt idx="1286">
                  <c:v>42.214069010000003</c:v>
                </c:pt>
                <c:pt idx="1287">
                  <c:v>42.108047620000001</c:v>
                </c:pt>
                <c:pt idx="1288">
                  <c:v>43.012435519999997</c:v>
                </c:pt>
                <c:pt idx="1289">
                  <c:v>41.655915710000002</c:v>
                </c:pt>
                <c:pt idx="1290">
                  <c:v>41.630056230000001</c:v>
                </c:pt>
                <c:pt idx="1291">
                  <c:v>41.910025349999998</c:v>
                </c:pt>
                <c:pt idx="1292">
                  <c:v>41.735171430000001</c:v>
                </c:pt>
                <c:pt idx="1293">
                  <c:v>41.125284499999999</c:v>
                </c:pt>
                <c:pt idx="1294">
                  <c:v>41.309428199999999</c:v>
                </c:pt>
                <c:pt idx="1295">
                  <c:v>41.191980409999999</c:v>
                </c:pt>
                <c:pt idx="1296">
                  <c:v>41.17532516</c:v>
                </c:pt>
                <c:pt idx="1297">
                  <c:v>41.992782159999997</c:v>
                </c:pt>
                <c:pt idx="1298">
                  <c:v>41.774534789999997</c:v>
                </c:pt>
                <c:pt idx="1299">
                  <c:v>41.504021790000003</c:v>
                </c:pt>
                <c:pt idx="1300">
                  <c:v>40.556784579999999</c:v>
                </c:pt>
                <c:pt idx="1301">
                  <c:v>40.575720660000002</c:v>
                </c:pt>
                <c:pt idx="1302">
                  <c:v>40.053212600000002</c:v>
                </c:pt>
              </c:numCache>
            </c:numRef>
          </c:val>
          <c:smooth val="0"/>
        </c:ser>
        <c:ser>
          <c:idx val="2"/>
          <c:order val="2"/>
          <c:tx>
            <c:strRef>
              <c:f>Sheet1!$D$1</c:f>
              <c:strCache>
                <c:ptCount val="1"/>
                <c:pt idx="0">
                  <c:v>Chine</c:v>
                </c:pt>
              </c:strCache>
            </c:strRef>
          </c:tx>
          <c:spPr>
            <a:ln>
              <a:solidFill>
                <a:srgbClr val="90BB95"/>
              </a:solidFill>
            </a:ln>
          </c:spPr>
          <c:marker>
            <c:symbol val="none"/>
          </c:marker>
          <c:cat>
            <c:strRef>
              <c:f>Sheet1!$A$2:$A$1304</c:f>
              <c:strCache>
                <c:ptCount val="1303"/>
                <c:pt idx="0">
                  <c:v>28/02/2007</c:v>
                </c:pt>
                <c:pt idx="1">
                  <c:v>31/03/2007</c:v>
                </c:pt>
                <c:pt idx="2">
                  <c:v>30/04/2007</c:v>
                </c:pt>
                <c:pt idx="3">
                  <c:v>31/05/2007</c:v>
                </c:pt>
                <c:pt idx="4">
                  <c:v>30/06/2007</c:v>
                </c:pt>
                <c:pt idx="5">
                  <c:v>30/09/2007</c:v>
                </c:pt>
                <c:pt idx="6">
                  <c:v>31/10/2007</c:v>
                </c:pt>
                <c:pt idx="7">
                  <c:v>30/11/2007</c:v>
                </c:pt>
                <c:pt idx="8">
                  <c:v>1/13/2011</c:v>
                </c:pt>
                <c:pt idx="9">
                  <c:v>1/14/2011</c:v>
                </c:pt>
                <c:pt idx="10">
                  <c:v>1/17/2011</c:v>
                </c:pt>
                <c:pt idx="11">
                  <c:v>1/18/2011</c:v>
                </c:pt>
                <c:pt idx="12">
                  <c:v>1/19/2011</c:v>
                </c:pt>
                <c:pt idx="13">
                  <c:v>1/20/2011</c:v>
                </c:pt>
                <c:pt idx="14">
                  <c:v>1/21/2011</c:v>
                </c:pt>
                <c:pt idx="15">
                  <c:v>1/24/2011</c:v>
                </c:pt>
                <c:pt idx="16">
                  <c:v>1/25/2011</c:v>
                </c:pt>
                <c:pt idx="17">
                  <c:v>1/26/2011</c:v>
                </c:pt>
                <c:pt idx="18">
                  <c:v>1/27/2011</c:v>
                </c:pt>
                <c:pt idx="19">
                  <c:v>1/28/2011</c:v>
                </c:pt>
                <c:pt idx="20">
                  <c:v>1/31/2011</c:v>
                </c:pt>
                <c:pt idx="21">
                  <c:v>1/01/2007</c:v>
                </c:pt>
                <c:pt idx="22">
                  <c:v>1/02/2007</c:v>
                </c:pt>
                <c:pt idx="23">
                  <c:v>1/03/2007</c:v>
                </c:pt>
                <c:pt idx="24">
                  <c:v>1/04/2007</c:v>
                </c:pt>
                <c:pt idx="25">
                  <c:v>1/07/2007</c:v>
                </c:pt>
                <c:pt idx="26">
                  <c:v>1/08/2007</c:v>
                </c:pt>
                <c:pt idx="27">
                  <c:v>1/09/2007</c:v>
                </c:pt>
                <c:pt idx="28">
                  <c:v>1/10/2007</c:v>
                </c:pt>
                <c:pt idx="29">
                  <c:v>1/11/2007</c:v>
                </c:pt>
                <c:pt idx="30">
                  <c:v>2/14/2011</c:v>
                </c:pt>
                <c:pt idx="31">
                  <c:v>2/15/2011</c:v>
                </c:pt>
                <c:pt idx="32">
                  <c:v>2/16/2011</c:v>
                </c:pt>
                <c:pt idx="33">
                  <c:v>2/17/2011</c:v>
                </c:pt>
                <c:pt idx="34">
                  <c:v>2/18/2011</c:v>
                </c:pt>
                <c:pt idx="35">
                  <c:v>2/21/2011</c:v>
                </c:pt>
                <c:pt idx="36">
                  <c:v>2/22/2011</c:v>
                </c:pt>
                <c:pt idx="37">
                  <c:v>2/23/2011</c:v>
                </c:pt>
                <c:pt idx="38">
                  <c:v>2/24/2011</c:v>
                </c:pt>
                <c:pt idx="39">
                  <c:v>2/25/2011</c:v>
                </c:pt>
                <c:pt idx="40">
                  <c:v>2/28/2011</c:v>
                </c:pt>
                <c:pt idx="41">
                  <c:v>2/01/2007</c:v>
                </c:pt>
                <c:pt idx="42">
                  <c:v>2/02/2007</c:v>
                </c:pt>
                <c:pt idx="43">
                  <c:v>2/03/2007</c:v>
                </c:pt>
                <c:pt idx="44">
                  <c:v>2/04/2007</c:v>
                </c:pt>
                <c:pt idx="45">
                  <c:v>2/07/2007</c:v>
                </c:pt>
                <c:pt idx="46">
                  <c:v>2/08/2007</c:v>
                </c:pt>
                <c:pt idx="47">
                  <c:v>2/09/2007</c:v>
                </c:pt>
                <c:pt idx="48">
                  <c:v>2/10/2007</c:v>
                </c:pt>
                <c:pt idx="49">
                  <c:v>2/11/2007</c:v>
                </c:pt>
                <c:pt idx="50">
                  <c:v>3/14/2011</c:v>
                </c:pt>
                <c:pt idx="51">
                  <c:v>3/15/2011</c:v>
                </c:pt>
                <c:pt idx="52">
                  <c:v>3/16/2011</c:v>
                </c:pt>
                <c:pt idx="53">
                  <c:v>3/17/2011</c:v>
                </c:pt>
                <c:pt idx="54">
                  <c:v>3/18/2011</c:v>
                </c:pt>
                <c:pt idx="55">
                  <c:v>3/21/2011</c:v>
                </c:pt>
                <c:pt idx="56">
                  <c:v>3/22/2011</c:v>
                </c:pt>
                <c:pt idx="57">
                  <c:v>3/23/2011</c:v>
                </c:pt>
                <c:pt idx="58">
                  <c:v>3/24/2011</c:v>
                </c:pt>
                <c:pt idx="59">
                  <c:v>3/25/2011</c:v>
                </c:pt>
                <c:pt idx="60">
                  <c:v>3/28/2011</c:v>
                </c:pt>
                <c:pt idx="61">
                  <c:v>3/29/2011</c:v>
                </c:pt>
                <c:pt idx="62">
                  <c:v>3/30/2011</c:v>
                </c:pt>
                <c:pt idx="63">
                  <c:v>3/31/2011</c:v>
                </c:pt>
                <c:pt idx="64">
                  <c:v>3/01/2007</c:v>
                </c:pt>
                <c:pt idx="65">
                  <c:v>3/04/2007</c:v>
                </c:pt>
                <c:pt idx="66">
                  <c:v>3/05/2007</c:v>
                </c:pt>
                <c:pt idx="67">
                  <c:v>3/06/2007</c:v>
                </c:pt>
                <c:pt idx="68">
                  <c:v>3/07/2007</c:v>
                </c:pt>
                <c:pt idx="69">
                  <c:v>3/08/2007</c:v>
                </c:pt>
                <c:pt idx="70">
                  <c:v>3/11/2007</c:v>
                </c:pt>
                <c:pt idx="71">
                  <c:v>3/12/2007</c:v>
                </c:pt>
                <c:pt idx="72">
                  <c:v>4/13/2011</c:v>
                </c:pt>
                <c:pt idx="73">
                  <c:v>4/14/2011</c:v>
                </c:pt>
                <c:pt idx="74">
                  <c:v>4/15/2011</c:v>
                </c:pt>
                <c:pt idx="75">
                  <c:v>4/18/2011</c:v>
                </c:pt>
                <c:pt idx="76">
                  <c:v>4/19/2011</c:v>
                </c:pt>
                <c:pt idx="77">
                  <c:v>4/20/2011</c:v>
                </c:pt>
                <c:pt idx="78">
                  <c:v>4/21/2011</c:v>
                </c:pt>
                <c:pt idx="79">
                  <c:v>4/22/2011</c:v>
                </c:pt>
                <c:pt idx="80">
                  <c:v>4/25/2011</c:v>
                </c:pt>
                <c:pt idx="81">
                  <c:v>4/26/2011</c:v>
                </c:pt>
                <c:pt idx="82">
                  <c:v>4/27/2011</c:v>
                </c:pt>
                <c:pt idx="83">
                  <c:v>4/28/2011</c:v>
                </c:pt>
                <c:pt idx="84">
                  <c:v>4/29/2011</c:v>
                </c:pt>
                <c:pt idx="85">
                  <c:v>4/02/2007</c:v>
                </c:pt>
                <c:pt idx="86">
                  <c:v>4/03/2007</c:v>
                </c:pt>
                <c:pt idx="87">
                  <c:v>4/04/2007</c:v>
                </c:pt>
                <c:pt idx="88">
                  <c:v>4/05/2007</c:v>
                </c:pt>
                <c:pt idx="89">
                  <c:v>4/06/2007</c:v>
                </c:pt>
                <c:pt idx="90">
                  <c:v>4/09/2007</c:v>
                </c:pt>
                <c:pt idx="91">
                  <c:v>4/10/2007</c:v>
                </c:pt>
                <c:pt idx="92">
                  <c:v>4/11/2007</c:v>
                </c:pt>
                <c:pt idx="93">
                  <c:v>4/12/2007</c:v>
                </c:pt>
                <c:pt idx="94">
                  <c:v>5/13/2011</c:v>
                </c:pt>
                <c:pt idx="95">
                  <c:v>5/16/2011</c:v>
                </c:pt>
                <c:pt idx="96">
                  <c:v>5/17/2011</c:v>
                </c:pt>
                <c:pt idx="97">
                  <c:v>5/18/2011</c:v>
                </c:pt>
                <c:pt idx="98">
                  <c:v>5/19/2011</c:v>
                </c:pt>
                <c:pt idx="99">
                  <c:v>5/20/2011</c:v>
                </c:pt>
                <c:pt idx="100">
                  <c:v>5/23/2011</c:v>
                </c:pt>
                <c:pt idx="101">
                  <c:v>5/24/2011</c:v>
                </c:pt>
                <c:pt idx="102">
                  <c:v>5/25/2011</c:v>
                </c:pt>
                <c:pt idx="103">
                  <c:v>5/26/2011</c:v>
                </c:pt>
                <c:pt idx="104">
                  <c:v>5/27/2011</c:v>
                </c:pt>
                <c:pt idx="105">
                  <c:v>5/30/2011</c:v>
                </c:pt>
                <c:pt idx="106">
                  <c:v>5/31/2011</c:v>
                </c:pt>
                <c:pt idx="107">
                  <c:v>5/01/2007</c:v>
                </c:pt>
                <c:pt idx="108">
                  <c:v>5/02/2007</c:v>
                </c:pt>
                <c:pt idx="109">
                  <c:v>5/03/2007</c:v>
                </c:pt>
                <c:pt idx="110">
                  <c:v>5/06/2007</c:v>
                </c:pt>
                <c:pt idx="111">
                  <c:v>5/07/2007</c:v>
                </c:pt>
                <c:pt idx="112">
                  <c:v>5/08/2007</c:v>
                </c:pt>
                <c:pt idx="113">
                  <c:v>5/09/2007</c:v>
                </c:pt>
                <c:pt idx="114">
                  <c:v>5/10/2007</c:v>
                </c:pt>
                <c:pt idx="115">
                  <c:v>6/13/2011</c:v>
                </c:pt>
                <c:pt idx="116">
                  <c:v>6/14/2011</c:v>
                </c:pt>
                <c:pt idx="117">
                  <c:v>6/15/2011</c:v>
                </c:pt>
                <c:pt idx="118">
                  <c:v>6/16/2011</c:v>
                </c:pt>
                <c:pt idx="119">
                  <c:v>6/17/2011</c:v>
                </c:pt>
                <c:pt idx="120">
                  <c:v>6/20/2011</c:v>
                </c:pt>
                <c:pt idx="121">
                  <c:v>6/21/2011</c:v>
                </c:pt>
                <c:pt idx="122">
                  <c:v>6/22/2011</c:v>
                </c:pt>
                <c:pt idx="123">
                  <c:v>6/23/2011</c:v>
                </c:pt>
                <c:pt idx="124">
                  <c:v>6/24/2011</c:v>
                </c:pt>
                <c:pt idx="125">
                  <c:v>6/27/2011</c:v>
                </c:pt>
                <c:pt idx="126">
                  <c:v>6/28/2011</c:v>
                </c:pt>
                <c:pt idx="127">
                  <c:v>6/29/2011</c:v>
                </c:pt>
                <c:pt idx="128">
                  <c:v>6/30/2011</c:v>
                </c:pt>
                <c:pt idx="129">
                  <c:v>6/01/2007</c:v>
                </c:pt>
                <c:pt idx="130">
                  <c:v>6/04/2007</c:v>
                </c:pt>
                <c:pt idx="131">
                  <c:v>6/05/2007</c:v>
                </c:pt>
                <c:pt idx="132">
                  <c:v>6/06/2007</c:v>
                </c:pt>
                <c:pt idx="133">
                  <c:v>6/07/2007</c:v>
                </c:pt>
                <c:pt idx="134">
                  <c:v>6/08/2007</c:v>
                </c:pt>
                <c:pt idx="135">
                  <c:v>6/11/2007</c:v>
                </c:pt>
                <c:pt idx="136">
                  <c:v>6/12/2007</c:v>
                </c:pt>
                <c:pt idx="137">
                  <c:v>7/13/2011</c:v>
                </c:pt>
                <c:pt idx="138">
                  <c:v>7/14/2011</c:v>
                </c:pt>
                <c:pt idx="139">
                  <c:v>7/15/2011</c:v>
                </c:pt>
                <c:pt idx="140">
                  <c:v>7/18/2011</c:v>
                </c:pt>
                <c:pt idx="141">
                  <c:v>7/19/2011</c:v>
                </c:pt>
                <c:pt idx="142">
                  <c:v>7/20/2011</c:v>
                </c:pt>
                <c:pt idx="143">
                  <c:v>7/21/2011</c:v>
                </c:pt>
                <c:pt idx="144">
                  <c:v>7/22/2011</c:v>
                </c:pt>
                <c:pt idx="145">
                  <c:v>7/25/2011</c:v>
                </c:pt>
                <c:pt idx="146">
                  <c:v>7/26/2011</c:v>
                </c:pt>
                <c:pt idx="147">
                  <c:v>7/27/2011</c:v>
                </c:pt>
                <c:pt idx="148">
                  <c:v>7/28/2011</c:v>
                </c:pt>
                <c:pt idx="149">
                  <c:v>7/29/2011</c:v>
                </c:pt>
                <c:pt idx="150">
                  <c:v>7/01/2007</c:v>
                </c:pt>
                <c:pt idx="151">
                  <c:v>7/02/2007</c:v>
                </c:pt>
                <c:pt idx="152">
                  <c:v>7/03/2007</c:v>
                </c:pt>
                <c:pt idx="153">
                  <c:v>7/04/2007</c:v>
                </c:pt>
                <c:pt idx="154">
                  <c:v>7/05/2007</c:v>
                </c:pt>
                <c:pt idx="155">
                  <c:v>7/08/2007</c:v>
                </c:pt>
                <c:pt idx="156">
                  <c:v>7/09/2007</c:v>
                </c:pt>
                <c:pt idx="157">
                  <c:v>7/10/2007</c:v>
                </c:pt>
                <c:pt idx="158">
                  <c:v>7/11/2007</c:v>
                </c:pt>
                <c:pt idx="159">
                  <c:v>7/12/2007</c:v>
                </c:pt>
                <c:pt idx="160">
                  <c:v>8/15/2011</c:v>
                </c:pt>
                <c:pt idx="161">
                  <c:v>8/16/2011</c:v>
                </c:pt>
                <c:pt idx="162">
                  <c:v>8/17/2011</c:v>
                </c:pt>
                <c:pt idx="163">
                  <c:v>8/18/2011</c:v>
                </c:pt>
                <c:pt idx="164">
                  <c:v>8/19/2011</c:v>
                </c:pt>
                <c:pt idx="165">
                  <c:v>8/22/2011</c:v>
                </c:pt>
                <c:pt idx="166">
                  <c:v>8/23/2011</c:v>
                </c:pt>
                <c:pt idx="167">
                  <c:v>8/24/2011</c:v>
                </c:pt>
                <c:pt idx="168">
                  <c:v>8/25/2011</c:v>
                </c:pt>
                <c:pt idx="169">
                  <c:v>8/26/2011</c:v>
                </c:pt>
                <c:pt idx="170">
                  <c:v>8/29/2011</c:v>
                </c:pt>
                <c:pt idx="171">
                  <c:v>8/30/2011</c:v>
                </c:pt>
                <c:pt idx="172">
                  <c:v>8/31/2011</c:v>
                </c:pt>
                <c:pt idx="173">
                  <c:v>8/01/2007</c:v>
                </c:pt>
                <c:pt idx="174">
                  <c:v>8/02/2007</c:v>
                </c:pt>
                <c:pt idx="175">
                  <c:v>8/05/2007</c:v>
                </c:pt>
                <c:pt idx="176">
                  <c:v>8/06/2007</c:v>
                </c:pt>
                <c:pt idx="177">
                  <c:v>8/07/2007</c:v>
                </c:pt>
                <c:pt idx="178">
                  <c:v>8/08/2007</c:v>
                </c:pt>
                <c:pt idx="179">
                  <c:v>8/09/2007</c:v>
                </c:pt>
                <c:pt idx="180">
                  <c:v>8/12/2007</c:v>
                </c:pt>
                <c:pt idx="181">
                  <c:v>9/13/2011</c:v>
                </c:pt>
                <c:pt idx="182">
                  <c:v>9/14/2011</c:v>
                </c:pt>
                <c:pt idx="183">
                  <c:v>9/15/2011</c:v>
                </c:pt>
                <c:pt idx="184">
                  <c:v>9/16/2011</c:v>
                </c:pt>
                <c:pt idx="185">
                  <c:v>9/19/2011</c:v>
                </c:pt>
                <c:pt idx="186">
                  <c:v>9/20/2011</c:v>
                </c:pt>
                <c:pt idx="187">
                  <c:v>9/21/2011</c:v>
                </c:pt>
                <c:pt idx="188">
                  <c:v>9/22/2011</c:v>
                </c:pt>
                <c:pt idx="189">
                  <c:v>9/23/2011</c:v>
                </c:pt>
                <c:pt idx="190">
                  <c:v>9/26/2011</c:v>
                </c:pt>
                <c:pt idx="191">
                  <c:v>9/27/2011</c:v>
                </c:pt>
                <c:pt idx="192">
                  <c:v>9/28/2011</c:v>
                </c:pt>
                <c:pt idx="193">
                  <c:v>9/29/2011</c:v>
                </c:pt>
                <c:pt idx="194">
                  <c:v>9/30/2011</c:v>
                </c:pt>
                <c:pt idx="195">
                  <c:v>9/03/2007</c:v>
                </c:pt>
                <c:pt idx="196">
                  <c:v>9/04/2007</c:v>
                </c:pt>
                <c:pt idx="197">
                  <c:v>9/05/2007</c:v>
                </c:pt>
                <c:pt idx="198">
                  <c:v>9/06/2007</c:v>
                </c:pt>
                <c:pt idx="199">
                  <c:v>9/07/2007</c:v>
                </c:pt>
                <c:pt idx="200">
                  <c:v>9/10/2007</c:v>
                </c:pt>
                <c:pt idx="201">
                  <c:v>9/11/2007</c:v>
                </c:pt>
                <c:pt idx="202">
                  <c:v>9/12/2007</c:v>
                </c:pt>
                <c:pt idx="203">
                  <c:v>10/13/2011</c:v>
                </c:pt>
                <c:pt idx="204">
                  <c:v>10/14/2011</c:v>
                </c:pt>
                <c:pt idx="205">
                  <c:v>10/17/2011</c:v>
                </c:pt>
                <c:pt idx="206">
                  <c:v>10/18/2011</c:v>
                </c:pt>
                <c:pt idx="207">
                  <c:v>10/19/2011</c:v>
                </c:pt>
                <c:pt idx="208">
                  <c:v>10/20/2011</c:v>
                </c:pt>
                <c:pt idx="209">
                  <c:v>10/21/2011</c:v>
                </c:pt>
                <c:pt idx="210">
                  <c:v>10/24/2011</c:v>
                </c:pt>
                <c:pt idx="211">
                  <c:v>10/25/2011</c:v>
                </c:pt>
                <c:pt idx="212">
                  <c:v>10/26/2011</c:v>
                </c:pt>
                <c:pt idx="213">
                  <c:v>10/27/2011</c:v>
                </c:pt>
                <c:pt idx="214">
                  <c:v>10/28/2011</c:v>
                </c:pt>
                <c:pt idx="215">
                  <c:v>10/31/2011</c:v>
                </c:pt>
                <c:pt idx="216">
                  <c:v>10/01/2007</c:v>
                </c:pt>
                <c:pt idx="217">
                  <c:v>10/02/2007</c:v>
                </c:pt>
                <c:pt idx="218">
                  <c:v>10/03/2007</c:v>
                </c:pt>
                <c:pt idx="219">
                  <c:v>10/04/2007</c:v>
                </c:pt>
                <c:pt idx="220">
                  <c:v>10/07/2007</c:v>
                </c:pt>
                <c:pt idx="221">
                  <c:v>10/08/2007</c:v>
                </c:pt>
                <c:pt idx="222">
                  <c:v>10/09/2007</c:v>
                </c:pt>
                <c:pt idx="223">
                  <c:v>10/10/2007</c:v>
                </c:pt>
                <c:pt idx="224">
                  <c:v>10/11/2007</c:v>
                </c:pt>
                <c:pt idx="225">
                  <c:v>11/14/2011</c:v>
                </c:pt>
                <c:pt idx="226">
                  <c:v>11/15/2011</c:v>
                </c:pt>
                <c:pt idx="227">
                  <c:v>11/16/2011</c:v>
                </c:pt>
                <c:pt idx="228">
                  <c:v>11/17/2011</c:v>
                </c:pt>
                <c:pt idx="229">
                  <c:v>11/18/2011</c:v>
                </c:pt>
                <c:pt idx="230">
                  <c:v>11/21/2011</c:v>
                </c:pt>
                <c:pt idx="231">
                  <c:v>11/22/2011</c:v>
                </c:pt>
                <c:pt idx="232">
                  <c:v>11/23/2011</c:v>
                </c:pt>
                <c:pt idx="233">
                  <c:v>11/24/2011</c:v>
                </c:pt>
                <c:pt idx="234">
                  <c:v>11/25/2011</c:v>
                </c:pt>
                <c:pt idx="235">
                  <c:v>11/28/2011</c:v>
                </c:pt>
                <c:pt idx="236">
                  <c:v>11/29/2011</c:v>
                </c:pt>
                <c:pt idx="237">
                  <c:v>11/30/2011</c:v>
                </c:pt>
                <c:pt idx="238">
                  <c:v>11/01/2007</c:v>
                </c:pt>
                <c:pt idx="239">
                  <c:v>11/02/2007</c:v>
                </c:pt>
                <c:pt idx="240">
                  <c:v>11/05/2007</c:v>
                </c:pt>
                <c:pt idx="241">
                  <c:v>11/06/2007</c:v>
                </c:pt>
                <c:pt idx="242">
                  <c:v>11/07/2007</c:v>
                </c:pt>
                <c:pt idx="243">
                  <c:v>11/08/2007</c:v>
                </c:pt>
                <c:pt idx="244">
                  <c:v>11/09/2007</c:v>
                </c:pt>
                <c:pt idx="245">
                  <c:v>11/12/2007</c:v>
                </c:pt>
                <c:pt idx="246">
                  <c:v>12/13/2011</c:v>
                </c:pt>
                <c:pt idx="247">
                  <c:v>12/14/2011</c:v>
                </c:pt>
                <c:pt idx="248">
                  <c:v>12/15/2011</c:v>
                </c:pt>
                <c:pt idx="249">
                  <c:v>12/16/2011</c:v>
                </c:pt>
                <c:pt idx="250">
                  <c:v>12/19/2011</c:v>
                </c:pt>
                <c:pt idx="251">
                  <c:v>12/20/2011</c:v>
                </c:pt>
                <c:pt idx="252">
                  <c:v>12/21/2011</c:v>
                </c:pt>
                <c:pt idx="253">
                  <c:v>12/22/2011</c:v>
                </c:pt>
                <c:pt idx="254">
                  <c:v>12/23/2011</c:v>
                </c:pt>
                <c:pt idx="255">
                  <c:v>12/26/2011</c:v>
                </c:pt>
                <c:pt idx="256">
                  <c:v>12/27/2011</c:v>
                </c:pt>
                <c:pt idx="257">
                  <c:v>12/28/2011</c:v>
                </c:pt>
                <c:pt idx="258">
                  <c:v>12/29/2011</c:v>
                </c:pt>
                <c:pt idx="259">
                  <c:v>12/30/2011</c:v>
                </c:pt>
                <c:pt idx="260">
                  <c:v>31/01/2008</c:v>
                </c:pt>
                <c:pt idx="261">
                  <c:v>29/02/2008</c:v>
                </c:pt>
                <c:pt idx="262">
                  <c:v>31/03/2008</c:v>
                </c:pt>
                <c:pt idx="263">
                  <c:v>30/04/2008</c:v>
                </c:pt>
                <c:pt idx="264">
                  <c:v>31/05/2008</c:v>
                </c:pt>
                <c:pt idx="265">
                  <c:v>31/08/2008</c:v>
                </c:pt>
                <c:pt idx="266">
                  <c:v>30/09/2008</c:v>
                </c:pt>
                <c:pt idx="267">
                  <c:v>31/10/2008</c:v>
                </c:pt>
                <c:pt idx="268">
                  <c:v>30/11/2008</c:v>
                </c:pt>
                <c:pt idx="269">
                  <c:v>1/13/2012</c:v>
                </c:pt>
                <c:pt idx="270">
                  <c:v>1/16/2012</c:v>
                </c:pt>
                <c:pt idx="271">
                  <c:v>1/17/2012</c:v>
                </c:pt>
                <c:pt idx="272">
                  <c:v>1/18/2012</c:v>
                </c:pt>
                <c:pt idx="273">
                  <c:v>1/19/2012</c:v>
                </c:pt>
                <c:pt idx="274">
                  <c:v>1/20/2012</c:v>
                </c:pt>
                <c:pt idx="275">
                  <c:v>1/23/2012</c:v>
                </c:pt>
                <c:pt idx="276">
                  <c:v>1/24/2012</c:v>
                </c:pt>
                <c:pt idx="277">
                  <c:v>1/25/2012</c:v>
                </c:pt>
                <c:pt idx="278">
                  <c:v>1/26/2012</c:v>
                </c:pt>
                <c:pt idx="279">
                  <c:v>1/27/2012</c:v>
                </c:pt>
                <c:pt idx="280">
                  <c:v>1/30/2012</c:v>
                </c:pt>
                <c:pt idx="281">
                  <c:v>1/31/2012</c:v>
                </c:pt>
                <c:pt idx="282">
                  <c:v>1/01/2008</c:v>
                </c:pt>
                <c:pt idx="283">
                  <c:v>1/02/2008</c:v>
                </c:pt>
                <c:pt idx="284">
                  <c:v>1/03/2008</c:v>
                </c:pt>
                <c:pt idx="285">
                  <c:v>1/06/2008</c:v>
                </c:pt>
                <c:pt idx="286">
                  <c:v>1/07/2008</c:v>
                </c:pt>
                <c:pt idx="287">
                  <c:v>1/08/2008</c:v>
                </c:pt>
                <c:pt idx="288">
                  <c:v>1/09/2008</c:v>
                </c:pt>
                <c:pt idx="289">
                  <c:v>1/10/2008</c:v>
                </c:pt>
                <c:pt idx="290">
                  <c:v>2/13/2012</c:v>
                </c:pt>
                <c:pt idx="291">
                  <c:v>2/14/2012</c:v>
                </c:pt>
                <c:pt idx="292">
                  <c:v>2/15/2012</c:v>
                </c:pt>
                <c:pt idx="293">
                  <c:v>2/16/2012</c:v>
                </c:pt>
                <c:pt idx="294">
                  <c:v>2/17/2012</c:v>
                </c:pt>
                <c:pt idx="295">
                  <c:v>2/20/2012</c:v>
                </c:pt>
                <c:pt idx="296">
                  <c:v>2/21/2012</c:v>
                </c:pt>
                <c:pt idx="297">
                  <c:v>2/22/2012</c:v>
                </c:pt>
                <c:pt idx="298">
                  <c:v>2/23/2012</c:v>
                </c:pt>
                <c:pt idx="299">
                  <c:v>2/24/2012</c:v>
                </c:pt>
                <c:pt idx="300">
                  <c:v>2/27/2012</c:v>
                </c:pt>
                <c:pt idx="301">
                  <c:v>2/28/2012</c:v>
                </c:pt>
                <c:pt idx="302">
                  <c:v>2/29/2012</c:v>
                </c:pt>
                <c:pt idx="303">
                  <c:v>2/01/2008</c:v>
                </c:pt>
                <c:pt idx="304">
                  <c:v>2/02/2008</c:v>
                </c:pt>
                <c:pt idx="305">
                  <c:v>2/05/2008</c:v>
                </c:pt>
                <c:pt idx="306">
                  <c:v>2/06/2008</c:v>
                </c:pt>
                <c:pt idx="307">
                  <c:v>2/07/2008</c:v>
                </c:pt>
                <c:pt idx="308">
                  <c:v>2/08/2008</c:v>
                </c:pt>
                <c:pt idx="309">
                  <c:v>2/09/2008</c:v>
                </c:pt>
                <c:pt idx="310">
                  <c:v>2/12/2008</c:v>
                </c:pt>
                <c:pt idx="311">
                  <c:v>3/13/2012</c:v>
                </c:pt>
                <c:pt idx="312">
                  <c:v>3/14/2012</c:v>
                </c:pt>
                <c:pt idx="313">
                  <c:v>3/15/2012</c:v>
                </c:pt>
                <c:pt idx="314">
                  <c:v>3/16/2012</c:v>
                </c:pt>
                <c:pt idx="315">
                  <c:v>3/19/2012</c:v>
                </c:pt>
                <c:pt idx="316">
                  <c:v>3/20/2012</c:v>
                </c:pt>
                <c:pt idx="317">
                  <c:v>3/21/2012</c:v>
                </c:pt>
                <c:pt idx="318">
                  <c:v>3/22/2012</c:v>
                </c:pt>
                <c:pt idx="319">
                  <c:v>3/23/2012</c:v>
                </c:pt>
                <c:pt idx="320">
                  <c:v>3/26/2012</c:v>
                </c:pt>
                <c:pt idx="321">
                  <c:v>3/27/2012</c:v>
                </c:pt>
                <c:pt idx="322">
                  <c:v>3/28/2012</c:v>
                </c:pt>
                <c:pt idx="323">
                  <c:v>3/29/2012</c:v>
                </c:pt>
                <c:pt idx="324">
                  <c:v>3/30/2012</c:v>
                </c:pt>
                <c:pt idx="325">
                  <c:v>3/02/2008</c:v>
                </c:pt>
                <c:pt idx="326">
                  <c:v>3/03/2008</c:v>
                </c:pt>
                <c:pt idx="327">
                  <c:v>3/04/2008</c:v>
                </c:pt>
                <c:pt idx="328">
                  <c:v>3/05/2008</c:v>
                </c:pt>
                <c:pt idx="329">
                  <c:v>3/06/2008</c:v>
                </c:pt>
                <c:pt idx="330">
                  <c:v>3/09/2008</c:v>
                </c:pt>
                <c:pt idx="331">
                  <c:v>3/10/2008</c:v>
                </c:pt>
                <c:pt idx="332">
                  <c:v>3/11/2008</c:v>
                </c:pt>
                <c:pt idx="333">
                  <c:v>3/12/2008</c:v>
                </c:pt>
                <c:pt idx="334">
                  <c:v>4/13/2012</c:v>
                </c:pt>
                <c:pt idx="335">
                  <c:v>4/16/2012</c:v>
                </c:pt>
                <c:pt idx="336">
                  <c:v>4/17/2012</c:v>
                </c:pt>
                <c:pt idx="337">
                  <c:v>4/18/2012</c:v>
                </c:pt>
                <c:pt idx="338">
                  <c:v>4/19/2012</c:v>
                </c:pt>
                <c:pt idx="339">
                  <c:v>4/20/2012</c:v>
                </c:pt>
                <c:pt idx="340">
                  <c:v>4/23/2012</c:v>
                </c:pt>
                <c:pt idx="341">
                  <c:v>4/24/2012</c:v>
                </c:pt>
                <c:pt idx="342">
                  <c:v>4/25/2012</c:v>
                </c:pt>
                <c:pt idx="343">
                  <c:v>4/26/2012</c:v>
                </c:pt>
                <c:pt idx="344">
                  <c:v>4/27/2012</c:v>
                </c:pt>
                <c:pt idx="345">
                  <c:v>4/30/2012</c:v>
                </c:pt>
                <c:pt idx="346">
                  <c:v>4/01/2008</c:v>
                </c:pt>
                <c:pt idx="347">
                  <c:v>4/02/2008</c:v>
                </c:pt>
                <c:pt idx="348">
                  <c:v>4/03/2008</c:v>
                </c:pt>
                <c:pt idx="349">
                  <c:v>4/04/2008</c:v>
                </c:pt>
                <c:pt idx="350">
                  <c:v>4/07/2008</c:v>
                </c:pt>
                <c:pt idx="351">
                  <c:v>4/08/2008</c:v>
                </c:pt>
                <c:pt idx="352">
                  <c:v>4/09/2008</c:v>
                </c:pt>
                <c:pt idx="353">
                  <c:v>4/10/2008</c:v>
                </c:pt>
                <c:pt idx="354">
                  <c:v>4/11/2008</c:v>
                </c:pt>
                <c:pt idx="355">
                  <c:v>5/14/2012</c:v>
                </c:pt>
                <c:pt idx="356">
                  <c:v>5/15/2012</c:v>
                </c:pt>
                <c:pt idx="357">
                  <c:v>5/16/2012</c:v>
                </c:pt>
                <c:pt idx="358">
                  <c:v>5/17/2012</c:v>
                </c:pt>
                <c:pt idx="359">
                  <c:v>5/18/2012</c:v>
                </c:pt>
                <c:pt idx="360">
                  <c:v>5/21/2012</c:v>
                </c:pt>
                <c:pt idx="361">
                  <c:v>5/22/2012</c:v>
                </c:pt>
                <c:pt idx="362">
                  <c:v>5/23/2012</c:v>
                </c:pt>
                <c:pt idx="363">
                  <c:v>5/24/2012</c:v>
                </c:pt>
                <c:pt idx="364">
                  <c:v>5/25/2012</c:v>
                </c:pt>
                <c:pt idx="365">
                  <c:v>5/28/2012</c:v>
                </c:pt>
                <c:pt idx="366">
                  <c:v>5/29/2012</c:v>
                </c:pt>
                <c:pt idx="367">
                  <c:v>5/30/2012</c:v>
                </c:pt>
                <c:pt idx="368">
                  <c:v>5/31/2012</c:v>
                </c:pt>
                <c:pt idx="369">
                  <c:v>5/01/2008</c:v>
                </c:pt>
                <c:pt idx="370">
                  <c:v>5/04/2008</c:v>
                </c:pt>
                <c:pt idx="371">
                  <c:v>5/05/2008</c:v>
                </c:pt>
                <c:pt idx="372">
                  <c:v>5/06/2008</c:v>
                </c:pt>
                <c:pt idx="373">
                  <c:v>5/07/2008</c:v>
                </c:pt>
                <c:pt idx="374">
                  <c:v>5/08/2008</c:v>
                </c:pt>
                <c:pt idx="375">
                  <c:v>5/11/2008</c:v>
                </c:pt>
                <c:pt idx="376">
                  <c:v>5/12/2008</c:v>
                </c:pt>
                <c:pt idx="377">
                  <c:v>6/13/2012</c:v>
                </c:pt>
                <c:pt idx="378">
                  <c:v>6/14/2012</c:v>
                </c:pt>
                <c:pt idx="379">
                  <c:v>6/15/2012</c:v>
                </c:pt>
                <c:pt idx="380">
                  <c:v>6/18/2012</c:v>
                </c:pt>
                <c:pt idx="381">
                  <c:v>6/19/2012</c:v>
                </c:pt>
                <c:pt idx="382">
                  <c:v>6/20/2012</c:v>
                </c:pt>
                <c:pt idx="383">
                  <c:v>6/21/2012</c:v>
                </c:pt>
                <c:pt idx="384">
                  <c:v>6/22/2012</c:v>
                </c:pt>
                <c:pt idx="385">
                  <c:v>6/25/2012</c:v>
                </c:pt>
                <c:pt idx="386">
                  <c:v>6/26/2012</c:v>
                </c:pt>
                <c:pt idx="387">
                  <c:v>6/27/2012</c:v>
                </c:pt>
                <c:pt idx="388">
                  <c:v>6/28/2012</c:v>
                </c:pt>
                <c:pt idx="389">
                  <c:v>6/29/2012</c:v>
                </c:pt>
                <c:pt idx="390">
                  <c:v>6/02/2008</c:v>
                </c:pt>
                <c:pt idx="391">
                  <c:v>6/03/2008</c:v>
                </c:pt>
                <c:pt idx="392">
                  <c:v>6/04/2008</c:v>
                </c:pt>
                <c:pt idx="393">
                  <c:v>6/05/2008</c:v>
                </c:pt>
                <c:pt idx="394">
                  <c:v>6/06/2008</c:v>
                </c:pt>
                <c:pt idx="395">
                  <c:v>6/09/2008</c:v>
                </c:pt>
                <c:pt idx="396">
                  <c:v>6/10/2008</c:v>
                </c:pt>
                <c:pt idx="397">
                  <c:v>6/11/2008</c:v>
                </c:pt>
                <c:pt idx="398">
                  <c:v>6/12/2008</c:v>
                </c:pt>
                <c:pt idx="399">
                  <c:v>7/13/2012</c:v>
                </c:pt>
                <c:pt idx="400">
                  <c:v>7/16/2012</c:v>
                </c:pt>
                <c:pt idx="401">
                  <c:v>7/17/2012</c:v>
                </c:pt>
                <c:pt idx="402">
                  <c:v>7/18/2012</c:v>
                </c:pt>
                <c:pt idx="403">
                  <c:v>7/19/2012</c:v>
                </c:pt>
                <c:pt idx="404">
                  <c:v>7/20/2012</c:v>
                </c:pt>
                <c:pt idx="405">
                  <c:v>7/23/2012</c:v>
                </c:pt>
                <c:pt idx="406">
                  <c:v>7/24/2012</c:v>
                </c:pt>
                <c:pt idx="407">
                  <c:v>7/25/2012</c:v>
                </c:pt>
                <c:pt idx="408">
                  <c:v>7/26/2012</c:v>
                </c:pt>
                <c:pt idx="409">
                  <c:v>7/27/2012</c:v>
                </c:pt>
                <c:pt idx="410">
                  <c:v>7/30/2012</c:v>
                </c:pt>
                <c:pt idx="411">
                  <c:v>7/31/2012</c:v>
                </c:pt>
                <c:pt idx="412">
                  <c:v>7/01/2008</c:v>
                </c:pt>
                <c:pt idx="413">
                  <c:v>7/02/2008</c:v>
                </c:pt>
                <c:pt idx="414">
                  <c:v>7/03/2008</c:v>
                </c:pt>
                <c:pt idx="415">
                  <c:v>7/06/2008</c:v>
                </c:pt>
                <c:pt idx="416">
                  <c:v>7/07/2008</c:v>
                </c:pt>
                <c:pt idx="417">
                  <c:v>7/08/2008</c:v>
                </c:pt>
                <c:pt idx="418">
                  <c:v>7/09/2008</c:v>
                </c:pt>
                <c:pt idx="419">
                  <c:v>7/10/2008</c:v>
                </c:pt>
                <c:pt idx="420">
                  <c:v>8/13/2012</c:v>
                </c:pt>
                <c:pt idx="421">
                  <c:v>8/14/2012</c:v>
                </c:pt>
                <c:pt idx="422">
                  <c:v>8/15/2012</c:v>
                </c:pt>
                <c:pt idx="423">
                  <c:v>8/16/2012</c:v>
                </c:pt>
                <c:pt idx="424">
                  <c:v>8/17/2012</c:v>
                </c:pt>
                <c:pt idx="425">
                  <c:v>8/20/2012</c:v>
                </c:pt>
                <c:pt idx="426">
                  <c:v>8/21/2012</c:v>
                </c:pt>
                <c:pt idx="427">
                  <c:v>8/22/2012</c:v>
                </c:pt>
                <c:pt idx="428">
                  <c:v>8/23/2012</c:v>
                </c:pt>
                <c:pt idx="429">
                  <c:v>8/24/2012</c:v>
                </c:pt>
                <c:pt idx="430">
                  <c:v>8/27/2012</c:v>
                </c:pt>
                <c:pt idx="431">
                  <c:v>8/28/2012</c:v>
                </c:pt>
                <c:pt idx="432">
                  <c:v>8/29/2012</c:v>
                </c:pt>
                <c:pt idx="433">
                  <c:v>8/30/2012</c:v>
                </c:pt>
                <c:pt idx="434">
                  <c:v>8/31/2012</c:v>
                </c:pt>
                <c:pt idx="435">
                  <c:v>8/03/2008</c:v>
                </c:pt>
                <c:pt idx="436">
                  <c:v>8/04/2008</c:v>
                </c:pt>
                <c:pt idx="437">
                  <c:v>8/05/2008</c:v>
                </c:pt>
                <c:pt idx="438">
                  <c:v>8/06/2008</c:v>
                </c:pt>
                <c:pt idx="439">
                  <c:v>8/07/2008</c:v>
                </c:pt>
                <c:pt idx="440">
                  <c:v>8/10/2008</c:v>
                </c:pt>
                <c:pt idx="441">
                  <c:v>8/11/2008</c:v>
                </c:pt>
                <c:pt idx="442">
                  <c:v>8/12/2008</c:v>
                </c:pt>
                <c:pt idx="443">
                  <c:v>9/13/2012</c:v>
                </c:pt>
                <c:pt idx="444">
                  <c:v>9/14/2012</c:v>
                </c:pt>
                <c:pt idx="445">
                  <c:v>9/17/2012</c:v>
                </c:pt>
                <c:pt idx="446">
                  <c:v>9/18/2012</c:v>
                </c:pt>
                <c:pt idx="447">
                  <c:v>9/19/2012</c:v>
                </c:pt>
                <c:pt idx="448">
                  <c:v>9/20/2012</c:v>
                </c:pt>
                <c:pt idx="449">
                  <c:v>9/21/2012</c:v>
                </c:pt>
                <c:pt idx="450">
                  <c:v>9/24/2012</c:v>
                </c:pt>
                <c:pt idx="451">
                  <c:v>9/25/2012</c:v>
                </c:pt>
                <c:pt idx="452">
                  <c:v>9/26/2012</c:v>
                </c:pt>
                <c:pt idx="453">
                  <c:v>9/27/2012</c:v>
                </c:pt>
                <c:pt idx="454">
                  <c:v>9/28/2012</c:v>
                </c:pt>
                <c:pt idx="455">
                  <c:v>9/01/2008</c:v>
                </c:pt>
                <c:pt idx="456">
                  <c:v>9/02/2008</c:v>
                </c:pt>
                <c:pt idx="457">
                  <c:v>9/03/2008</c:v>
                </c:pt>
                <c:pt idx="458">
                  <c:v>9/04/2008</c:v>
                </c:pt>
                <c:pt idx="459">
                  <c:v>9/05/2008</c:v>
                </c:pt>
                <c:pt idx="460">
                  <c:v>9/08/2008</c:v>
                </c:pt>
                <c:pt idx="461">
                  <c:v>9/09/2008</c:v>
                </c:pt>
                <c:pt idx="462">
                  <c:v>9/10/2008</c:v>
                </c:pt>
                <c:pt idx="463">
                  <c:v>9/11/2008</c:v>
                </c:pt>
                <c:pt idx="464">
                  <c:v>9/12/2008</c:v>
                </c:pt>
                <c:pt idx="465">
                  <c:v>10/15/2012</c:v>
                </c:pt>
                <c:pt idx="466">
                  <c:v>10/16/2012</c:v>
                </c:pt>
                <c:pt idx="467">
                  <c:v>10/17/2012</c:v>
                </c:pt>
                <c:pt idx="468">
                  <c:v>10/18/2012</c:v>
                </c:pt>
                <c:pt idx="469">
                  <c:v>10/19/2012</c:v>
                </c:pt>
                <c:pt idx="470">
                  <c:v>10/22/2012</c:v>
                </c:pt>
                <c:pt idx="471">
                  <c:v>10/23/2012</c:v>
                </c:pt>
                <c:pt idx="472">
                  <c:v>10/24/2012</c:v>
                </c:pt>
                <c:pt idx="473">
                  <c:v>10/25/2012</c:v>
                </c:pt>
                <c:pt idx="474">
                  <c:v>10/26/2012</c:v>
                </c:pt>
                <c:pt idx="475">
                  <c:v>10/29/2012</c:v>
                </c:pt>
                <c:pt idx="476">
                  <c:v>10/30/2012</c:v>
                </c:pt>
                <c:pt idx="477">
                  <c:v>10/31/2012</c:v>
                </c:pt>
                <c:pt idx="478">
                  <c:v>10/01/2008</c:v>
                </c:pt>
                <c:pt idx="479">
                  <c:v>10/02/2008</c:v>
                </c:pt>
                <c:pt idx="480">
                  <c:v>10/05/2008</c:v>
                </c:pt>
                <c:pt idx="481">
                  <c:v>10/06/2008</c:v>
                </c:pt>
                <c:pt idx="482">
                  <c:v>10/07/2008</c:v>
                </c:pt>
                <c:pt idx="483">
                  <c:v>10/08/2008</c:v>
                </c:pt>
                <c:pt idx="484">
                  <c:v>10/09/2008</c:v>
                </c:pt>
                <c:pt idx="485">
                  <c:v>10/12/2008</c:v>
                </c:pt>
                <c:pt idx="486">
                  <c:v>11/13/2012</c:v>
                </c:pt>
                <c:pt idx="487">
                  <c:v>11/14/2012</c:v>
                </c:pt>
                <c:pt idx="488">
                  <c:v>11/15/2012</c:v>
                </c:pt>
                <c:pt idx="489">
                  <c:v>11/16/2012</c:v>
                </c:pt>
                <c:pt idx="490">
                  <c:v>11/19/2012</c:v>
                </c:pt>
                <c:pt idx="491">
                  <c:v>11/20/2012</c:v>
                </c:pt>
                <c:pt idx="492">
                  <c:v>11/21/2012</c:v>
                </c:pt>
                <c:pt idx="493">
                  <c:v>11/22/2012</c:v>
                </c:pt>
                <c:pt idx="494">
                  <c:v>11/23/2012</c:v>
                </c:pt>
                <c:pt idx="495">
                  <c:v>11/26/2012</c:v>
                </c:pt>
                <c:pt idx="496">
                  <c:v>11/27/2012</c:v>
                </c:pt>
                <c:pt idx="497">
                  <c:v>11/28/2012</c:v>
                </c:pt>
                <c:pt idx="498">
                  <c:v>11/29/2012</c:v>
                </c:pt>
                <c:pt idx="499">
                  <c:v>11/30/2012</c:v>
                </c:pt>
                <c:pt idx="500">
                  <c:v>11/03/2008</c:v>
                </c:pt>
                <c:pt idx="501">
                  <c:v>11/04/2008</c:v>
                </c:pt>
                <c:pt idx="502">
                  <c:v>11/05/2008</c:v>
                </c:pt>
                <c:pt idx="503">
                  <c:v>11/06/2008</c:v>
                </c:pt>
                <c:pt idx="504">
                  <c:v>11/07/2008</c:v>
                </c:pt>
                <c:pt idx="505">
                  <c:v>11/10/2008</c:v>
                </c:pt>
                <c:pt idx="506">
                  <c:v>11/11/2008</c:v>
                </c:pt>
                <c:pt idx="507">
                  <c:v>11/12/2008</c:v>
                </c:pt>
                <c:pt idx="508">
                  <c:v>12/13/2012</c:v>
                </c:pt>
                <c:pt idx="509">
                  <c:v>12/14/2012</c:v>
                </c:pt>
                <c:pt idx="510">
                  <c:v>12/17/2012</c:v>
                </c:pt>
                <c:pt idx="511">
                  <c:v>12/18/2012</c:v>
                </c:pt>
                <c:pt idx="512">
                  <c:v>12/19/2012</c:v>
                </c:pt>
                <c:pt idx="513">
                  <c:v>12/20/2012</c:v>
                </c:pt>
                <c:pt idx="514">
                  <c:v>12/21/2012</c:v>
                </c:pt>
                <c:pt idx="515">
                  <c:v>12/24/2012</c:v>
                </c:pt>
                <c:pt idx="516">
                  <c:v>12/25/2012</c:v>
                </c:pt>
                <c:pt idx="517">
                  <c:v>12/26/2012</c:v>
                </c:pt>
                <c:pt idx="518">
                  <c:v>12/27/2012</c:v>
                </c:pt>
                <c:pt idx="519">
                  <c:v>12/28/2012</c:v>
                </c:pt>
                <c:pt idx="520">
                  <c:v>12/31/2012</c:v>
                </c:pt>
                <c:pt idx="521">
                  <c:v>31/12/2008</c:v>
                </c:pt>
                <c:pt idx="522">
                  <c:v>31/01/2009</c:v>
                </c:pt>
                <c:pt idx="523">
                  <c:v>28/02/2009</c:v>
                </c:pt>
                <c:pt idx="524">
                  <c:v>31/03/2009</c:v>
                </c:pt>
                <c:pt idx="525">
                  <c:v>30/06/2009</c:v>
                </c:pt>
                <c:pt idx="526">
                  <c:v>31/07/2009</c:v>
                </c:pt>
                <c:pt idx="527">
                  <c:v>31/08/2009</c:v>
                </c:pt>
                <c:pt idx="528">
                  <c:v>30/09/2009</c:v>
                </c:pt>
                <c:pt idx="529">
                  <c:v>31/10/2009</c:v>
                </c:pt>
                <c:pt idx="530">
                  <c:v>1/14/2013</c:v>
                </c:pt>
                <c:pt idx="531">
                  <c:v>1/15/2013</c:v>
                </c:pt>
                <c:pt idx="532">
                  <c:v>1/16/2013</c:v>
                </c:pt>
                <c:pt idx="533">
                  <c:v>1/17/2013</c:v>
                </c:pt>
                <c:pt idx="534">
                  <c:v>1/18/2013</c:v>
                </c:pt>
                <c:pt idx="535">
                  <c:v>1/21/2013</c:v>
                </c:pt>
                <c:pt idx="536">
                  <c:v>1/22/2013</c:v>
                </c:pt>
                <c:pt idx="537">
                  <c:v>1/23/2013</c:v>
                </c:pt>
                <c:pt idx="538">
                  <c:v>1/24/2013</c:v>
                </c:pt>
                <c:pt idx="539">
                  <c:v>1/25/2013</c:v>
                </c:pt>
                <c:pt idx="540">
                  <c:v>1/28/2013</c:v>
                </c:pt>
                <c:pt idx="541">
                  <c:v>1/29/2013</c:v>
                </c:pt>
                <c:pt idx="542">
                  <c:v>1/30/2013</c:v>
                </c:pt>
                <c:pt idx="543">
                  <c:v>1/31/2013</c:v>
                </c:pt>
                <c:pt idx="544">
                  <c:v>1/01/2009</c:v>
                </c:pt>
                <c:pt idx="545">
                  <c:v>1/04/2009</c:v>
                </c:pt>
                <c:pt idx="546">
                  <c:v>1/05/2009</c:v>
                </c:pt>
                <c:pt idx="547">
                  <c:v>1/06/2009</c:v>
                </c:pt>
                <c:pt idx="548">
                  <c:v>1/07/2009</c:v>
                </c:pt>
                <c:pt idx="549">
                  <c:v>1/08/2009</c:v>
                </c:pt>
                <c:pt idx="550">
                  <c:v>1/11/2009</c:v>
                </c:pt>
                <c:pt idx="551">
                  <c:v>1/12/2009</c:v>
                </c:pt>
                <c:pt idx="552">
                  <c:v>2/13/2013</c:v>
                </c:pt>
                <c:pt idx="553">
                  <c:v>2/14/2013</c:v>
                </c:pt>
                <c:pt idx="554">
                  <c:v>2/15/2013</c:v>
                </c:pt>
                <c:pt idx="555">
                  <c:v>2/18/2013</c:v>
                </c:pt>
                <c:pt idx="556">
                  <c:v>2/19/2013</c:v>
                </c:pt>
                <c:pt idx="557">
                  <c:v>2/20/2013</c:v>
                </c:pt>
                <c:pt idx="558">
                  <c:v>2/21/2013</c:v>
                </c:pt>
                <c:pt idx="559">
                  <c:v>2/22/2013</c:v>
                </c:pt>
                <c:pt idx="560">
                  <c:v>2/25/2013</c:v>
                </c:pt>
                <c:pt idx="561">
                  <c:v>2/26/2013</c:v>
                </c:pt>
                <c:pt idx="562">
                  <c:v>2/27/2013</c:v>
                </c:pt>
                <c:pt idx="563">
                  <c:v>2/28/2013</c:v>
                </c:pt>
                <c:pt idx="564">
                  <c:v>2/01/2009</c:v>
                </c:pt>
                <c:pt idx="565">
                  <c:v>2/04/2009</c:v>
                </c:pt>
                <c:pt idx="566">
                  <c:v>2/05/2009</c:v>
                </c:pt>
                <c:pt idx="567">
                  <c:v>2/06/2009</c:v>
                </c:pt>
                <c:pt idx="568">
                  <c:v>2/07/2009</c:v>
                </c:pt>
                <c:pt idx="569">
                  <c:v>2/08/2009</c:v>
                </c:pt>
                <c:pt idx="570">
                  <c:v>2/11/2009</c:v>
                </c:pt>
                <c:pt idx="571">
                  <c:v>2/12/2009</c:v>
                </c:pt>
                <c:pt idx="572">
                  <c:v>3/13/2013</c:v>
                </c:pt>
                <c:pt idx="573">
                  <c:v>3/14/2013</c:v>
                </c:pt>
                <c:pt idx="574">
                  <c:v>3/15/2013</c:v>
                </c:pt>
                <c:pt idx="575">
                  <c:v>3/18/2013</c:v>
                </c:pt>
                <c:pt idx="576">
                  <c:v>3/19/2013</c:v>
                </c:pt>
                <c:pt idx="577">
                  <c:v>3/20/2013</c:v>
                </c:pt>
                <c:pt idx="578">
                  <c:v>3/21/2013</c:v>
                </c:pt>
                <c:pt idx="579">
                  <c:v>3/22/2013</c:v>
                </c:pt>
                <c:pt idx="580">
                  <c:v>3/25/2013</c:v>
                </c:pt>
                <c:pt idx="581">
                  <c:v>3/26/2013</c:v>
                </c:pt>
                <c:pt idx="582">
                  <c:v>3/27/2013</c:v>
                </c:pt>
                <c:pt idx="583">
                  <c:v>3/28/2013</c:v>
                </c:pt>
                <c:pt idx="584">
                  <c:v>3/29/2013</c:v>
                </c:pt>
                <c:pt idx="585">
                  <c:v>3/01/2009</c:v>
                </c:pt>
                <c:pt idx="586">
                  <c:v>3/02/2009</c:v>
                </c:pt>
                <c:pt idx="587">
                  <c:v>3/03/2009</c:v>
                </c:pt>
                <c:pt idx="588">
                  <c:v>3/04/2009</c:v>
                </c:pt>
                <c:pt idx="589">
                  <c:v>3/05/2009</c:v>
                </c:pt>
                <c:pt idx="590">
                  <c:v>3/08/2009</c:v>
                </c:pt>
                <c:pt idx="591">
                  <c:v>3/09/2009</c:v>
                </c:pt>
                <c:pt idx="592">
                  <c:v>3/10/2009</c:v>
                </c:pt>
                <c:pt idx="593">
                  <c:v>3/11/2009</c:v>
                </c:pt>
                <c:pt idx="594">
                  <c:v>3/12/2009</c:v>
                </c:pt>
                <c:pt idx="595">
                  <c:v>4/15/2013</c:v>
                </c:pt>
                <c:pt idx="596">
                  <c:v>4/16/2013</c:v>
                </c:pt>
                <c:pt idx="597">
                  <c:v>4/17/2013</c:v>
                </c:pt>
                <c:pt idx="598">
                  <c:v>4/18/2013</c:v>
                </c:pt>
                <c:pt idx="599">
                  <c:v>4/19/2013</c:v>
                </c:pt>
                <c:pt idx="600">
                  <c:v>4/22/2013</c:v>
                </c:pt>
                <c:pt idx="601">
                  <c:v>4/23/2013</c:v>
                </c:pt>
                <c:pt idx="602">
                  <c:v>4/24/2013</c:v>
                </c:pt>
                <c:pt idx="603">
                  <c:v>4/25/2013</c:v>
                </c:pt>
                <c:pt idx="604">
                  <c:v>4/26/2013</c:v>
                </c:pt>
                <c:pt idx="605">
                  <c:v>4/29/2013</c:v>
                </c:pt>
                <c:pt idx="606">
                  <c:v>4/30/2013</c:v>
                </c:pt>
                <c:pt idx="607">
                  <c:v>4/01/2009</c:v>
                </c:pt>
                <c:pt idx="608">
                  <c:v>4/02/2009</c:v>
                </c:pt>
                <c:pt idx="609">
                  <c:v>4/03/2009</c:v>
                </c:pt>
                <c:pt idx="610">
                  <c:v>4/06/2009</c:v>
                </c:pt>
                <c:pt idx="611">
                  <c:v>4/07/2009</c:v>
                </c:pt>
                <c:pt idx="612">
                  <c:v>4/08/2009</c:v>
                </c:pt>
                <c:pt idx="613">
                  <c:v>4/09/2009</c:v>
                </c:pt>
                <c:pt idx="614">
                  <c:v>4/10/2009</c:v>
                </c:pt>
                <c:pt idx="615">
                  <c:v>5/13/2013</c:v>
                </c:pt>
                <c:pt idx="616">
                  <c:v>5/14/2013</c:v>
                </c:pt>
                <c:pt idx="617">
                  <c:v>5/15/2013</c:v>
                </c:pt>
                <c:pt idx="618">
                  <c:v>5/16/2013</c:v>
                </c:pt>
                <c:pt idx="619">
                  <c:v>5/17/2013</c:v>
                </c:pt>
                <c:pt idx="620">
                  <c:v>5/20/2013</c:v>
                </c:pt>
                <c:pt idx="621">
                  <c:v>5/21/2013</c:v>
                </c:pt>
                <c:pt idx="622">
                  <c:v>5/22/2013</c:v>
                </c:pt>
                <c:pt idx="623">
                  <c:v>5/23/2013</c:v>
                </c:pt>
                <c:pt idx="624">
                  <c:v>5/24/2013</c:v>
                </c:pt>
                <c:pt idx="625">
                  <c:v>5/27/2013</c:v>
                </c:pt>
                <c:pt idx="626">
                  <c:v>5/28/2013</c:v>
                </c:pt>
                <c:pt idx="627">
                  <c:v>5/29/2013</c:v>
                </c:pt>
                <c:pt idx="628">
                  <c:v>5/30/2013</c:v>
                </c:pt>
                <c:pt idx="629">
                  <c:v>5/31/2013</c:v>
                </c:pt>
                <c:pt idx="630">
                  <c:v>5/03/2009</c:v>
                </c:pt>
                <c:pt idx="631">
                  <c:v>5/04/2009</c:v>
                </c:pt>
                <c:pt idx="632">
                  <c:v>5/05/2009</c:v>
                </c:pt>
                <c:pt idx="633">
                  <c:v>5/06/2009</c:v>
                </c:pt>
                <c:pt idx="634">
                  <c:v>5/07/2009</c:v>
                </c:pt>
                <c:pt idx="635">
                  <c:v>5/10/2009</c:v>
                </c:pt>
                <c:pt idx="636">
                  <c:v>5/11/2009</c:v>
                </c:pt>
                <c:pt idx="637">
                  <c:v>5/12/2009</c:v>
                </c:pt>
                <c:pt idx="638">
                  <c:v>6/13/2013</c:v>
                </c:pt>
                <c:pt idx="639">
                  <c:v>6/14/2013</c:v>
                </c:pt>
                <c:pt idx="640">
                  <c:v>6/17/2013</c:v>
                </c:pt>
                <c:pt idx="641">
                  <c:v>6/18/2013</c:v>
                </c:pt>
                <c:pt idx="642">
                  <c:v>6/19/2013</c:v>
                </c:pt>
                <c:pt idx="643">
                  <c:v>6/20/2013</c:v>
                </c:pt>
                <c:pt idx="644">
                  <c:v>6/21/2013</c:v>
                </c:pt>
                <c:pt idx="645">
                  <c:v>6/24/2013</c:v>
                </c:pt>
                <c:pt idx="646">
                  <c:v>6/25/2013</c:v>
                </c:pt>
                <c:pt idx="647">
                  <c:v>6/26/2013</c:v>
                </c:pt>
                <c:pt idx="648">
                  <c:v>6/27/2013</c:v>
                </c:pt>
                <c:pt idx="649">
                  <c:v>6/28/2013</c:v>
                </c:pt>
                <c:pt idx="650">
                  <c:v>6/01/2009</c:v>
                </c:pt>
                <c:pt idx="651">
                  <c:v>6/02/2009</c:v>
                </c:pt>
                <c:pt idx="652">
                  <c:v>6/03/2009</c:v>
                </c:pt>
                <c:pt idx="653">
                  <c:v>6/04/2009</c:v>
                </c:pt>
                <c:pt idx="654">
                  <c:v>6/05/2009</c:v>
                </c:pt>
                <c:pt idx="655">
                  <c:v>6/08/2009</c:v>
                </c:pt>
                <c:pt idx="656">
                  <c:v>6/09/2009</c:v>
                </c:pt>
                <c:pt idx="657">
                  <c:v>6/10/2009</c:v>
                </c:pt>
                <c:pt idx="658">
                  <c:v>6/11/2009</c:v>
                </c:pt>
                <c:pt idx="659">
                  <c:v>6/12/2009</c:v>
                </c:pt>
                <c:pt idx="660">
                  <c:v>7/15/2013</c:v>
                </c:pt>
                <c:pt idx="661">
                  <c:v>7/16/2013</c:v>
                </c:pt>
                <c:pt idx="662">
                  <c:v>7/17/2013</c:v>
                </c:pt>
                <c:pt idx="663">
                  <c:v>7/18/2013</c:v>
                </c:pt>
                <c:pt idx="664">
                  <c:v>7/19/2013</c:v>
                </c:pt>
                <c:pt idx="665">
                  <c:v>7/22/2013</c:v>
                </c:pt>
                <c:pt idx="666">
                  <c:v>7/23/2013</c:v>
                </c:pt>
                <c:pt idx="667">
                  <c:v>7/24/2013</c:v>
                </c:pt>
                <c:pt idx="668">
                  <c:v>7/25/2013</c:v>
                </c:pt>
                <c:pt idx="669">
                  <c:v>7/26/2013</c:v>
                </c:pt>
                <c:pt idx="670">
                  <c:v>7/29/2013</c:v>
                </c:pt>
                <c:pt idx="671">
                  <c:v>7/30/2013</c:v>
                </c:pt>
                <c:pt idx="672">
                  <c:v>7/31/2013</c:v>
                </c:pt>
                <c:pt idx="673">
                  <c:v>7/01/2009</c:v>
                </c:pt>
                <c:pt idx="674">
                  <c:v>7/02/2009</c:v>
                </c:pt>
                <c:pt idx="675">
                  <c:v>7/05/2009</c:v>
                </c:pt>
                <c:pt idx="676">
                  <c:v>7/06/2009</c:v>
                </c:pt>
                <c:pt idx="677">
                  <c:v>7/07/2009</c:v>
                </c:pt>
                <c:pt idx="678">
                  <c:v>7/08/2009</c:v>
                </c:pt>
                <c:pt idx="679">
                  <c:v>7/09/2009</c:v>
                </c:pt>
                <c:pt idx="680">
                  <c:v>7/12/2009</c:v>
                </c:pt>
                <c:pt idx="681">
                  <c:v>8/13/2013</c:v>
                </c:pt>
                <c:pt idx="682">
                  <c:v>8/14/2013</c:v>
                </c:pt>
                <c:pt idx="683">
                  <c:v>8/15/2013</c:v>
                </c:pt>
                <c:pt idx="684">
                  <c:v>8/16/2013</c:v>
                </c:pt>
                <c:pt idx="685">
                  <c:v>8/19/2013</c:v>
                </c:pt>
                <c:pt idx="686">
                  <c:v>8/20/2013</c:v>
                </c:pt>
                <c:pt idx="687">
                  <c:v>8/21/2013</c:v>
                </c:pt>
                <c:pt idx="688">
                  <c:v>8/22/2013</c:v>
                </c:pt>
                <c:pt idx="689">
                  <c:v>8/23/2013</c:v>
                </c:pt>
                <c:pt idx="690">
                  <c:v>8/26/2013</c:v>
                </c:pt>
                <c:pt idx="691">
                  <c:v>8/27/2013</c:v>
                </c:pt>
                <c:pt idx="692">
                  <c:v>8/28/2013</c:v>
                </c:pt>
                <c:pt idx="693">
                  <c:v>8/29/2013</c:v>
                </c:pt>
                <c:pt idx="694">
                  <c:v>8/30/2013</c:v>
                </c:pt>
                <c:pt idx="695">
                  <c:v>8/02/2009</c:v>
                </c:pt>
                <c:pt idx="696">
                  <c:v>8/03/2009</c:v>
                </c:pt>
                <c:pt idx="697">
                  <c:v>8/04/2009</c:v>
                </c:pt>
                <c:pt idx="698">
                  <c:v>8/05/2009</c:v>
                </c:pt>
                <c:pt idx="699">
                  <c:v>8/06/2009</c:v>
                </c:pt>
                <c:pt idx="700">
                  <c:v>8/09/2009</c:v>
                </c:pt>
                <c:pt idx="701">
                  <c:v>8/10/2009</c:v>
                </c:pt>
                <c:pt idx="702">
                  <c:v>8/11/2009</c:v>
                </c:pt>
                <c:pt idx="703">
                  <c:v>8/12/2009</c:v>
                </c:pt>
                <c:pt idx="704">
                  <c:v>9/13/2013</c:v>
                </c:pt>
                <c:pt idx="705">
                  <c:v>9/16/2013</c:v>
                </c:pt>
                <c:pt idx="706">
                  <c:v>9/17/2013</c:v>
                </c:pt>
                <c:pt idx="707">
                  <c:v>9/18/2013</c:v>
                </c:pt>
                <c:pt idx="708">
                  <c:v>9/19/2013</c:v>
                </c:pt>
                <c:pt idx="709">
                  <c:v>9/20/2013</c:v>
                </c:pt>
                <c:pt idx="710">
                  <c:v>9/23/2013</c:v>
                </c:pt>
                <c:pt idx="711">
                  <c:v>9/24/2013</c:v>
                </c:pt>
                <c:pt idx="712">
                  <c:v>9/25/2013</c:v>
                </c:pt>
                <c:pt idx="713">
                  <c:v>9/26/2013</c:v>
                </c:pt>
                <c:pt idx="714">
                  <c:v>9/27/2013</c:v>
                </c:pt>
                <c:pt idx="715">
                  <c:v>9/30/2013</c:v>
                </c:pt>
                <c:pt idx="716">
                  <c:v>9/01/2009</c:v>
                </c:pt>
                <c:pt idx="717">
                  <c:v>9/02/2009</c:v>
                </c:pt>
                <c:pt idx="718">
                  <c:v>9/03/2009</c:v>
                </c:pt>
                <c:pt idx="719">
                  <c:v>9/04/2009</c:v>
                </c:pt>
                <c:pt idx="720">
                  <c:v>9/07/2009</c:v>
                </c:pt>
                <c:pt idx="721">
                  <c:v>9/08/2009</c:v>
                </c:pt>
                <c:pt idx="722">
                  <c:v>9/09/2009</c:v>
                </c:pt>
                <c:pt idx="723">
                  <c:v>9/10/2009</c:v>
                </c:pt>
                <c:pt idx="724">
                  <c:v>9/11/2009</c:v>
                </c:pt>
                <c:pt idx="725">
                  <c:v>10/14/2013</c:v>
                </c:pt>
                <c:pt idx="726">
                  <c:v>10/15/2013</c:v>
                </c:pt>
                <c:pt idx="727">
                  <c:v>10/16/2013</c:v>
                </c:pt>
                <c:pt idx="728">
                  <c:v>10/17/2013</c:v>
                </c:pt>
                <c:pt idx="729">
                  <c:v>10/18/2013</c:v>
                </c:pt>
                <c:pt idx="730">
                  <c:v>10/21/2013</c:v>
                </c:pt>
                <c:pt idx="731">
                  <c:v>10/22/2013</c:v>
                </c:pt>
                <c:pt idx="732">
                  <c:v>10/23/2013</c:v>
                </c:pt>
                <c:pt idx="733">
                  <c:v>10/24/2013</c:v>
                </c:pt>
                <c:pt idx="734">
                  <c:v>10/25/2013</c:v>
                </c:pt>
                <c:pt idx="735">
                  <c:v>10/28/2013</c:v>
                </c:pt>
                <c:pt idx="736">
                  <c:v>10/29/2013</c:v>
                </c:pt>
                <c:pt idx="737">
                  <c:v>10/30/2013</c:v>
                </c:pt>
                <c:pt idx="738">
                  <c:v>10/31/2013</c:v>
                </c:pt>
                <c:pt idx="739">
                  <c:v>10/01/2009</c:v>
                </c:pt>
                <c:pt idx="740">
                  <c:v>10/04/2009</c:v>
                </c:pt>
                <c:pt idx="741">
                  <c:v>10/05/2009</c:v>
                </c:pt>
                <c:pt idx="742">
                  <c:v>10/06/2009</c:v>
                </c:pt>
                <c:pt idx="743">
                  <c:v>10/07/2009</c:v>
                </c:pt>
                <c:pt idx="744">
                  <c:v>10/08/2009</c:v>
                </c:pt>
                <c:pt idx="745">
                  <c:v>10/11/2009</c:v>
                </c:pt>
                <c:pt idx="746">
                  <c:v>10/12/2009</c:v>
                </c:pt>
                <c:pt idx="747">
                  <c:v>11/13/2013</c:v>
                </c:pt>
                <c:pt idx="748">
                  <c:v>11/14/2013</c:v>
                </c:pt>
                <c:pt idx="749">
                  <c:v>11/15/2013</c:v>
                </c:pt>
                <c:pt idx="750">
                  <c:v>11/18/2013</c:v>
                </c:pt>
                <c:pt idx="751">
                  <c:v>11/19/2013</c:v>
                </c:pt>
                <c:pt idx="752">
                  <c:v>11/20/2013</c:v>
                </c:pt>
                <c:pt idx="753">
                  <c:v>11/21/2013</c:v>
                </c:pt>
                <c:pt idx="754">
                  <c:v>11/22/2013</c:v>
                </c:pt>
                <c:pt idx="755">
                  <c:v>11/25/2013</c:v>
                </c:pt>
                <c:pt idx="756">
                  <c:v>11/26/2013</c:v>
                </c:pt>
                <c:pt idx="757">
                  <c:v>11/27/2013</c:v>
                </c:pt>
                <c:pt idx="758">
                  <c:v>11/28/2013</c:v>
                </c:pt>
                <c:pt idx="759">
                  <c:v>11/29/2013</c:v>
                </c:pt>
                <c:pt idx="760">
                  <c:v>11/02/2009</c:v>
                </c:pt>
                <c:pt idx="761">
                  <c:v>11/03/2009</c:v>
                </c:pt>
                <c:pt idx="762">
                  <c:v>11/04/2009</c:v>
                </c:pt>
                <c:pt idx="763">
                  <c:v>11/05/2009</c:v>
                </c:pt>
                <c:pt idx="764">
                  <c:v>11/06/2009</c:v>
                </c:pt>
                <c:pt idx="765">
                  <c:v>11/09/2009</c:v>
                </c:pt>
                <c:pt idx="766">
                  <c:v>11/10/2009</c:v>
                </c:pt>
                <c:pt idx="767">
                  <c:v>11/11/2009</c:v>
                </c:pt>
                <c:pt idx="768">
                  <c:v>11/12/2009</c:v>
                </c:pt>
                <c:pt idx="769">
                  <c:v>12/13/2013</c:v>
                </c:pt>
                <c:pt idx="770">
                  <c:v>12/16/2013</c:v>
                </c:pt>
                <c:pt idx="771">
                  <c:v>12/17/2013</c:v>
                </c:pt>
                <c:pt idx="772">
                  <c:v>12/18/2013</c:v>
                </c:pt>
                <c:pt idx="773">
                  <c:v>12/19/2013</c:v>
                </c:pt>
                <c:pt idx="774">
                  <c:v>12/20/2013</c:v>
                </c:pt>
                <c:pt idx="775">
                  <c:v>12/23/2013</c:v>
                </c:pt>
                <c:pt idx="776">
                  <c:v>12/24/2013</c:v>
                </c:pt>
                <c:pt idx="777">
                  <c:v>12/25/2013</c:v>
                </c:pt>
                <c:pt idx="778">
                  <c:v>12/26/2013</c:v>
                </c:pt>
                <c:pt idx="779">
                  <c:v>12/27/2013</c:v>
                </c:pt>
                <c:pt idx="780">
                  <c:v>12/30/2013</c:v>
                </c:pt>
                <c:pt idx="781">
                  <c:v>12/31/2013</c:v>
                </c:pt>
                <c:pt idx="782">
                  <c:v>31/12/2009</c:v>
                </c:pt>
                <c:pt idx="783">
                  <c:v>31/01/2010</c:v>
                </c:pt>
                <c:pt idx="784">
                  <c:v>28/02/2010</c:v>
                </c:pt>
                <c:pt idx="785">
                  <c:v>31/05/2010</c:v>
                </c:pt>
                <c:pt idx="786">
                  <c:v>30/06/2010</c:v>
                </c:pt>
                <c:pt idx="787">
                  <c:v>31/07/2010</c:v>
                </c:pt>
                <c:pt idx="788">
                  <c:v>31/08/2010</c:v>
                </c:pt>
                <c:pt idx="789">
                  <c:v>30/09/2010</c:v>
                </c:pt>
                <c:pt idx="790">
                  <c:v>1/13/2014</c:v>
                </c:pt>
                <c:pt idx="791">
                  <c:v>1/14/2014</c:v>
                </c:pt>
                <c:pt idx="792">
                  <c:v>1/15/2014</c:v>
                </c:pt>
                <c:pt idx="793">
                  <c:v>1/16/2014</c:v>
                </c:pt>
                <c:pt idx="794">
                  <c:v>1/17/2014</c:v>
                </c:pt>
                <c:pt idx="795">
                  <c:v>1/20/2014</c:v>
                </c:pt>
                <c:pt idx="796">
                  <c:v>1/21/2014</c:v>
                </c:pt>
                <c:pt idx="797">
                  <c:v>1/22/2014</c:v>
                </c:pt>
                <c:pt idx="798">
                  <c:v>1/23/2014</c:v>
                </c:pt>
                <c:pt idx="799">
                  <c:v>1/24/2014</c:v>
                </c:pt>
                <c:pt idx="800">
                  <c:v>1/27/2014</c:v>
                </c:pt>
                <c:pt idx="801">
                  <c:v>1/28/2014</c:v>
                </c:pt>
                <c:pt idx="802">
                  <c:v>1/29/2014</c:v>
                </c:pt>
                <c:pt idx="803">
                  <c:v>1/30/2014</c:v>
                </c:pt>
                <c:pt idx="804">
                  <c:v>1/31/2014</c:v>
                </c:pt>
                <c:pt idx="805">
                  <c:v>1/03/2010</c:v>
                </c:pt>
                <c:pt idx="806">
                  <c:v>1/04/2010</c:v>
                </c:pt>
                <c:pt idx="807">
                  <c:v>1/05/2010</c:v>
                </c:pt>
                <c:pt idx="808">
                  <c:v>1/06/2010</c:v>
                </c:pt>
                <c:pt idx="809">
                  <c:v>1/07/2010</c:v>
                </c:pt>
                <c:pt idx="810">
                  <c:v>1/10/2010</c:v>
                </c:pt>
                <c:pt idx="811">
                  <c:v>1/11/2010</c:v>
                </c:pt>
                <c:pt idx="812">
                  <c:v>1/12/2010</c:v>
                </c:pt>
                <c:pt idx="813">
                  <c:v>2/13/2014</c:v>
                </c:pt>
                <c:pt idx="814">
                  <c:v>2/14/2014</c:v>
                </c:pt>
                <c:pt idx="815">
                  <c:v>2/17/2014</c:v>
                </c:pt>
                <c:pt idx="816">
                  <c:v>2/18/2014</c:v>
                </c:pt>
                <c:pt idx="817">
                  <c:v>2/19/2014</c:v>
                </c:pt>
                <c:pt idx="818">
                  <c:v>2/20/2014</c:v>
                </c:pt>
                <c:pt idx="819">
                  <c:v>2/21/2014</c:v>
                </c:pt>
                <c:pt idx="820">
                  <c:v>2/24/2014</c:v>
                </c:pt>
                <c:pt idx="821">
                  <c:v>2/25/2014</c:v>
                </c:pt>
                <c:pt idx="822">
                  <c:v>2/26/2014</c:v>
                </c:pt>
                <c:pt idx="823">
                  <c:v>2/27/2014</c:v>
                </c:pt>
                <c:pt idx="824">
                  <c:v>2/28/2014</c:v>
                </c:pt>
                <c:pt idx="825">
                  <c:v>2/03/2010</c:v>
                </c:pt>
                <c:pt idx="826">
                  <c:v>2/04/2010</c:v>
                </c:pt>
                <c:pt idx="827">
                  <c:v>2/05/2010</c:v>
                </c:pt>
                <c:pt idx="828">
                  <c:v>2/06/2010</c:v>
                </c:pt>
                <c:pt idx="829">
                  <c:v>2/07/2010</c:v>
                </c:pt>
                <c:pt idx="830">
                  <c:v>2/10/2010</c:v>
                </c:pt>
                <c:pt idx="831">
                  <c:v>2/11/2010</c:v>
                </c:pt>
                <c:pt idx="832">
                  <c:v>2/12/2010</c:v>
                </c:pt>
                <c:pt idx="833">
                  <c:v>3/13/2014</c:v>
                </c:pt>
                <c:pt idx="834">
                  <c:v>3/14/2014</c:v>
                </c:pt>
                <c:pt idx="835">
                  <c:v>3/17/2014</c:v>
                </c:pt>
                <c:pt idx="836">
                  <c:v>3/18/2014</c:v>
                </c:pt>
                <c:pt idx="837">
                  <c:v>3/19/2014</c:v>
                </c:pt>
                <c:pt idx="838">
                  <c:v>3/20/2014</c:v>
                </c:pt>
                <c:pt idx="839">
                  <c:v>3/21/2014</c:v>
                </c:pt>
                <c:pt idx="840">
                  <c:v>3/24/2014</c:v>
                </c:pt>
                <c:pt idx="841">
                  <c:v>3/25/2014</c:v>
                </c:pt>
                <c:pt idx="842">
                  <c:v>3/26/2014</c:v>
                </c:pt>
                <c:pt idx="843">
                  <c:v>3/27/2014</c:v>
                </c:pt>
                <c:pt idx="844">
                  <c:v>3/28/2014</c:v>
                </c:pt>
                <c:pt idx="845">
                  <c:v>3/31/2014</c:v>
                </c:pt>
                <c:pt idx="846">
                  <c:v>3/01/2010</c:v>
                </c:pt>
                <c:pt idx="847">
                  <c:v>3/02/2010</c:v>
                </c:pt>
                <c:pt idx="848">
                  <c:v>3/03/2010</c:v>
                </c:pt>
                <c:pt idx="849">
                  <c:v>3/04/2010</c:v>
                </c:pt>
                <c:pt idx="850">
                  <c:v>3/07/2010</c:v>
                </c:pt>
                <c:pt idx="851">
                  <c:v>3/08/2010</c:v>
                </c:pt>
                <c:pt idx="852">
                  <c:v>3/09/2010</c:v>
                </c:pt>
                <c:pt idx="853">
                  <c:v>3/10/2010</c:v>
                </c:pt>
                <c:pt idx="854">
                  <c:v>3/11/2010</c:v>
                </c:pt>
                <c:pt idx="855">
                  <c:v>4/14/2014</c:v>
                </c:pt>
                <c:pt idx="856">
                  <c:v>4/15/2014</c:v>
                </c:pt>
                <c:pt idx="857">
                  <c:v>4/16/2014</c:v>
                </c:pt>
                <c:pt idx="858">
                  <c:v>4/17/2014</c:v>
                </c:pt>
                <c:pt idx="859">
                  <c:v>4/18/2014</c:v>
                </c:pt>
                <c:pt idx="860">
                  <c:v>4/21/2014</c:v>
                </c:pt>
                <c:pt idx="861">
                  <c:v>4/22/2014</c:v>
                </c:pt>
                <c:pt idx="862">
                  <c:v>4/23/2014</c:v>
                </c:pt>
                <c:pt idx="863">
                  <c:v>4/24/2014</c:v>
                </c:pt>
                <c:pt idx="864">
                  <c:v>4/25/2014</c:v>
                </c:pt>
                <c:pt idx="865">
                  <c:v>4/28/2014</c:v>
                </c:pt>
                <c:pt idx="866">
                  <c:v>4/29/2014</c:v>
                </c:pt>
                <c:pt idx="867">
                  <c:v>4/30/2014</c:v>
                </c:pt>
                <c:pt idx="868">
                  <c:v>4/01/2010</c:v>
                </c:pt>
                <c:pt idx="869">
                  <c:v>4/02/2010</c:v>
                </c:pt>
                <c:pt idx="870">
                  <c:v>4/05/2010</c:v>
                </c:pt>
                <c:pt idx="871">
                  <c:v>4/06/2010</c:v>
                </c:pt>
                <c:pt idx="872">
                  <c:v>4/07/2010</c:v>
                </c:pt>
                <c:pt idx="873">
                  <c:v>4/08/2010</c:v>
                </c:pt>
                <c:pt idx="874">
                  <c:v>4/09/2010</c:v>
                </c:pt>
                <c:pt idx="875">
                  <c:v>4/12/2010</c:v>
                </c:pt>
                <c:pt idx="876">
                  <c:v>5/13/2014</c:v>
                </c:pt>
                <c:pt idx="877">
                  <c:v>5/14/2014</c:v>
                </c:pt>
                <c:pt idx="878">
                  <c:v>5/15/2014</c:v>
                </c:pt>
                <c:pt idx="879">
                  <c:v>5/16/2014</c:v>
                </c:pt>
                <c:pt idx="880">
                  <c:v>5/19/2014</c:v>
                </c:pt>
                <c:pt idx="881">
                  <c:v>5/20/2014</c:v>
                </c:pt>
                <c:pt idx="882">
                  <c:v>5/21/2014</c:v>
                </c:pt>
                <c:pt idx="883">
                  <c:v>5/22/2014</c:v>
                </c:pt>
                <c:pt idx="884">
                  <c:v>5/23/2014</c:v>
                </c:pt>
                <c:pt idx="885">
                  <c:v>5/26/2014</c:v>
                </c:pt>
                <c:pt idx="886">
                  <c:v>5/27/2014</c:v>
                </c:pt>
                <c:pt idx="887">
                  <c:v>5/28/2014</c:v>
                </c:pt>
                <c:pt idx="888">
                  <c:v>5/29/2014</c:v>
                </c:pt>
                <c:pt idx="889">
                  <c:v>5/30/2014</c:v>
                </c:pt>
                <c:pt idx="890">
                  <c:v>5/02/2010</c:v>
                </c:pt>
                <c:pt idx="891">
                  <c:v>5/03/2010</c:v>
                </c:pt>
                <c:pt idx="892">
                  <c:v>5/04/2010</c:v>
                </c:pt>
                <c:pt idx="893">
                  <c:v>5/05/2010</c:v>
                </c:pt>
                <c:pt idx="894">
                  <c:v>5/06/2010</c:v>
                </c:pt>
                <c:pt idx="895">
                  <c:v>5/09/2010</c:v>
                </c:pt>
                <c:pt idx="896">
                  <c:v>5/10/2010</c:v>
                </c:pt>
                <c:pt idx="897">
                  <c:v>5/11/2010</c:v>
                </c:pt>
                <c:pt idx="898">
                  <c:v>5/12/2010</c:v>
                </c:pt>
                <c:pt idx="899">
                  <c:v>6/13/2014</c:v>
                </c:pt>
                <c:pt idx="900">
                  <c:v>6/16/2014</c:v>
                </c:pt>
                <c:pt idx="901">
                  <c:v>6/17/2014</c:v>
                </c:pt>
                <c:pt idx="902">
                  <c:v>6/18/2014</c:v>
                </c:pt>
                <c:pt idx="903">
                  <c:v>6/19/2014</c:v>
                </c:pt>
                <c:pt idx="904">
                  <c:v>6/20/2014</c:v>
                </c:pt>
                <c:pt idx="905">
                  <c:v>6/23/2014</c:v>
                </c:pt>
                <c:pt idx="906">
                  <c:v>6/24/2014</c:v>
                </c:pt>
                <c:pt idx="907">
                  <c:v>6/25/2014</c:v>
                </c:pt>
                <c:pt idx="908">
                  <c:v>6/26/2014</c:v>
                </c:pt>
                <c:pt idx="909">
                  <c:v>6/27/2014</c:v>
                </c:pt>
                <c:pt idx="910">
                  <c:v>6/30/2014</c:v>
                </c:pt>
                <c:pt idx="911">
                  <c:v>6/01/2010</c:v>
                </c:pt>
                <c:pt idx="912">
                  <c:v>6/02/2010</c:v>
                </c:pt>
                <c:pt idx="913">
                  <c:v>6/03/2010</c:v>
                </c:pt>
                <c:pt idx="914">
                  <c:v>6/04/2010</c:v>
                </c:pt>
                <c:pt idx="915">
                  <c:v>6/07/2010</c:v>
                </c:pt>
                <c:pt idx="916">
                  <c:v>6/08/2010</c:v>
                </c:pt>
                <c:pt idx="917">
                  <c:v>6/09/2010</c:v>
                </c:pt>
                <c:pt idx="918">
                  <c:v>6/10/2010</c:v>
                </c:pt>
                <c:pt idx="919">
                  <c:v>6/11/2010</c:v>
                </c:pt>
                <c:pt idx="920">
                  <c:v>7/14/2014</c:v>
                </c:pt>
                <c:pt idx="921">
                  <c:v>7/15/2014</c:v>
                </c:pt>
                <c:pt idx="922">
                  <c:v>7/16/2014</c:v>
                </c:pt>
                <c:pt idx="923">
                  <c:v>7/17/2014</c:v>
                </c:pt>
                <c:pt idx="924">
                  <c:v>7/18/2014</c:v>
                </c:pt>
                <c:pt idx="925">
                  <c:v>7/21/2014</c:v>
                </c:pt>
                <c:pt idx="926">
                  <c:v>7/22/2014</c:v>
                </c:pt>
                <c:pt idx="927">
                  <c:v>7/23/2014</c:v>
                </c:pt>
                <c:pt idx="928">
                  <c:v>7/24/2014</c:v>
                </c:pt>
                <c:pt idx="929">
                  <c:v>7/25/2014</c:v>
                </c:pt>
                <c:pt idx="930">
                  <c:v>7/28/2014</c:v>
                </c:pt>
                <c:pt idx="931">
                  <c:v>7/29/2014</c:v>
                </c:pt>
                <c:pt idx="932">
                  <c:v>7/30/2014</c:v>
                </c:pt>
                <c:pt idx="933">
                  <c:v>7/31/2014</c:v>
                </c:pt>
                <c:pt idx="934">
                  <c:v>7/01/2010</c:v>
                </c:pt>
                <c:pt idx="935">
                  <c:v>7/04/2010</c:v>
                </c:pt>
                <c:pt idx="936">
                  <c:v>7/05/2010</c:v>
                </c:pt>
                <c:pt idx="937">
                  <c:v>7/06/2010</c:v>
                </c:pt>
                <c:pt idx="938">
                  <c:v>7/07/2010</c:v>
                </c:pt>
                <c:pt idx="939">
                  <c:v>7/08/2010</c:v>
                </c:pt>
                <c:pt idx="940">
                  <c:v>7/11/2010</c:v>
                </c:pt>
                <c:pt idx="941">
                  <c:v>7/12/2010</c:v>
                </c:pt>
                <c:pt idx="942">
                  <c:v>8/13/2014</c:v>
                </c:pt>
                <c:pt idx="943">
                  <c:v>8/14/2014</c:v>
                </c:pt>
                <c:pt idx="944">
                  <c:v>8/15/2014</c:v>
                </c:pt>
                <c:pt idx="945">
                  <c:v>8/18/2014</c:v>
                </c:pt>
                <c:pt idx="946">
                  <c:v>8/19/2014</c:v>
                </c:pt>
                <c:pt idx="947">
                  <c:v>8/20/2014</c:v>
                </c:pt>
                <c:pt idx="948">
                  <c:v>8/21/2014</c:v>
                </c:pt>
                <c:pt idx="949">
                  <c:v>8/22/2014</c:v>
                </c:pt>
                <c:pt idx="950">
                  <c:v>8/25/2014</c:v>
                </c:pt>
                <c:pt idx="951">
                  <c:v>8/26/2014</c:v>
                </c:pt>
                <c:pt idx="952">
                  <c:v>8/27/2014</c:v>
                </c:pt>
                <c:pt idx="953">
                  <c:v>8/28/2014</c:v>
                </c:pt>
                <c:pt idx="954">
                  <c:v>8/29/2014</c:v>
                </c:pt>
                <c:pt idx="955">
                  <c:v>8/01/2010</c:v>
                </c:pt>
                <c:pt idx="956">
                  <c:v>8/02/2010</c:v>
                </c:pt>
                <c:pt idx="957">
                  <c:v>8/03/2010</c:v>
                </c:pt>
                <c:pt idx="958">
                  <c:v>8/04/2010</c:v>
                </c:pt>
                <c:pt idx="959">
                  <c:v>8/05/2010</c:v>
                </c:pt>
                <c:pt idx="960">
                  <c:v>8/08/2010</c:v>
                </c:pt>
                <c:pt idx="961">
                  <c:v>8/09/2010</c:v>
                </c:pt>
                <c:pt idx="962">
                  <c:v>8/10/2010</c:v>
                </c:pt>
                <c:pt idx="963">
                  <c:v>8/11/2010</c:v>
                </c:pt>
                <c:pt idx="964">
                  <c:v>8/12/2010</c:v>
                </c:pt>
                <c:pt idx="965">
                  <c:v>9/15/2014</c:v>
                </c:pt>
                <c:pt idx="966">
                  <c:v>9/16/2014</c:v>
                </c:pt>
                <c:pt idx="967">
                  <c:v>9/17/2014</c:v>
                </c:pt>
                <c:pt idx="968">
                  <c:v>9/18/2014</c:v>
                </c:pt>
                <c:pt idx="969">
                  <c:v>9/19/2014</c:v>
                </c:pt>
                <c:pt idx="970">
                  <c:v>9/22/2014</c:v>
                </c:pt>
                <c:pt idx="971">
                  <c:v>9/23/2014</c:v>
                </c:pt>
                <c:pt idx="972">
                  <c:v>9/24/2014</c:v>
                </c:pt>
                <c:pt idx="973">
                  <c:v>9/25/2014</c:v>
                </c:pt>
                <c:pt idx="974">
                  <c:v>9/26/2014</c:v>
                </c:pt>
                <c:pt idx="975">
                  <c:v>9/29/2014</c:v>
                </c:pt>
                <c:pt idx="976">
                  <c:v>9/30/2014</c:v>
                </c:pt>
                <c:pt idx="977">
                  <c:v>9/01/2010</c:v>
                </c:pt>
                <c:pt idx="978">
                  <c:v>9/02/2010</c:v>
                </c:pt>
                <c:pt idx="979">
                  <c:v>9/03/2010</c:v>
                </c:pt>
                <c:pt idx="980">
                  <c:v>9/06/2010</c:v>
                </c:pt>
                <c:pt idx="981">
                  <c:v>9/07/2010</c:v>
                </c:pt>
                <c:pt idx="982">
                  <c:v>9/08/2010</c:v>
                </c:pt>
                <c:pt idx="983">
                  <c:v>9/09/2010</c:v>
                </c:pt>
                <c:pt idx="984">
                  <c:v>9/10/2010</c:v>
                </c:pt>
                <c:pt idx="985">
                  <c:v>10/13/2014</c:v>
                </c:pt>
                <c:pt idx="986">
                  <c:v>10/14/2014</c:v>
                </c:pt>
                <c:pt idx="987">
                  <c:v>10/15/2014</c:v>
                </c:pt>
                <c:pt idx="988">
                  <c:v>10/16/2014</c:v>
                </c:pt>
                <c:pt idx="989">
                  <c:v>10/17/2014</c:v>
                </c:pt>
                <c:pt idx="990">
                  <c:v>10/20/2014</c:v>
                </c:pt>
                <c:pt idx="991">
                  <c:v>10/21/2014</c:v>
                </c:pt>
                <c:pt idx="992">
                  <c:v>10/22/2014</c:v>
                </c:pt>
                <c:pt idx="993">
                  <c:v>10/23/2014</c:v>
                </c:pt>
                <c:pt idx="994">
                  <c:v>10/24/2014</c:v>
                </c:pt>
                <c:pt idx="995">
                  <c:v>10/27/2014</c:v>
                </c:pt>
                <c:pt idx="996">
                  <c:v>10/28/2014</c:v>
                </c:pt>
                <c:pt idx="997">
                  <c:v>10/29/2014</c:v>
                </c:pt>
                <c:pt idx="998">
                  <c:v>10/30/2014</c:v>
                </c:pt>
                <c:pt idx="999">
                  <c:v>10/31/2014</c:v>
                </c:pt>
                <c:pt idx="1000">
                  <c:v>10/03/2010</c:v>
                </c:pt>
                <c:pt idx="1001">
                  <c:v>10/04/2010</c:v>
                </c:pt>
                <c:pt idx="1002">
                  <c:v>10/05/2010</c:v>
                </c:pt>
                <c:pt idx="1003">
                  <c:v>10/06/2010</c:v>
                </c:pt>
                <c:pt idx="1004">
                  <c:v>10/07/2010</c:v>
                </c:pt>
                <c:pt idx="1005">
                  <c:v>10/10/2010</c:v>
                </c:pt>
                <c:pt idx="1006">
                  <c:v>10/11/2010</c:v>
                </c:pt>
                <c:pt idx="1007">
                  <c:v>10/12/2010</c:v>
                </c:pt>
                <c:pt idx="1008">
                  <c:v>11/13/2014</c:v>
                </c:pt>
                <c:pt idx="1009">
                  <c:v>11/14/2014</c:v>
                </c:pt>
                <c:pt idx="1010">
                  <c:v>11/17/2014</c:v>
                </c:pt>
                <c:pt idx="1011">
                  <c:v>11/18/2014</c:v>
                </c:pt>
                <c:pt idx="1012">
                  <c:v>11/19/2014</c:v>
                </c:pt>
                <c:pt idx="1013">
                  <c:v>11/20/2014</c:v>
                </c:pt>
                <c:pt idx="1014">
                  <c:v>11/21/2014</c:v>
                </c:pt>
                <c:pt idx="1015">
                  <c:v>11/24/2014</c:v>
                </c:pt>
                <c:pt idx="1016">
                  <c:v>11/25/2014</c:v>
                </c:pt>
                <c:pt idx="1017">
                  <c:v>11/26/2014</c:v>
                </c:pt>
                <c:pt idx="1018">
                  <c:v>11/27/2014</c:v>
                </c:pt>
                <c:pt idx="1019">
                  <c:v>11/28/2014</c:v>
                </c:pt>
                <c:pt idx="1020">
                  <c:v>11/01/2010</c:v>
                </c:pt>
                <c:pt idx="1021">
                  <c:v>11/02/2010</c:v>
                </c:pt>
                <c:pt idx="1022">
                  <c:v>11/03/2010</c:v>
                </c:pt>
                <c:pt idx="1023">
                  <c:v>11/04/2010</c:v>
                </c:pt>
                <c:pt idx="1024">
                  <c:v>11/05/2010</c:v>
                </c:pt>
                <c:pt idx="1025">
                  <c:v>11/08/2010</c:v>
                </c:pt>
                <c:pt idx="1026">
                  <c:v>11/09/2010</c:v>
                </c:pt>
                <c:pt idx="1027">
                  <c:v>11/10/2010</c:v>
                </c:pt>
                <c:pt idx="1028">
                  <c:v>11/11/2010</c:v>
                </c:pt>
                <c:pt idx="1029">
                  <c:v>11/12/2010</c:v>
                </c:pt>
                <c:pt idx="1030">
                  <c:v>12/15/2014</c:v>
                </c:pt>
                <c:pt idx="1031">
                  <c:v>12/16/2014</c:v>
                </c:pt>
                <c:pt idx="1032">
                  <c:v>12/17/2014</c:v>
                </c:pt>
                <c:pt idx="1033">
                  <c:v>12/18/2014</c:v>
                </c:pt>
                <c:pt idx="1034">
                  <c:v>12/19/2014</c:v>
                </c:pt>
                <c:pt idx="1035">
                  <c:v>12/22/2014</c:v>
                </c:pt>
                <c:pt idx="1036">
                  <c:v>12/23/2014</c:v>
                </c:pt>
                <c:pt idx="1037">
                  <c:v>12/24/2014</c:v>
                </c:pt>
                <c:pt idx="1038">
                  <c:v>12/25/2014</c:v>
                </c:pt>
                <c:pt idx="1039">
                  <c:v>12/26/2014</c:v>
                </c:pt>
                <c:pt idx="1040">
                  <c:v>12/29/2014</c:v>
                </c:pt>
                <c:pt idx="1041">
                  <c:v>12/30/2014</c:v>
                </c:pt>
                <c:pt idx="1042">
                  <c:v>12/31/2014</c:v>
                </c:pt>
                <c:pt idx="1043">
                  <c:v>31/12/2010</c:v>
                </c:pt>
                <c:pt idx="1044">
                  <c:v>31/01/2011</c:v>
                </c:pt>
                <c:pt idx="1045">
                  <c:v>30/04/2011</c:v>
                </c:pt>
                <c:pt idx="1046">
                  <c:v>31/05/2011</c:v>
                </c:pt>
                <c:pt idx="1047">
                  <c:v>30/06/2011</c:v>
                </c:pt>
                <c:pt idx="1048">
                  <c:v>31/07/2011</c:v>
                </c:pt>
                <c:pt idx="1049">
                  <c:v>31/08/2011</c:v>
                </c:pt>
                <c:pt idx="1050">
                  <c:v>30/11/2011</c:v>
                </c:pt>
                <c:pt idx="1051">
                  <c:v>1/13/2015</c:v>
                </c:pt>
                <c:pt idx="1052">
                  <c:v>1/14/2015</c:v>
                </c:pt>
                <c:pt idx="1053">
                  <c:v>1/15/2015</c:v>
                </c:pt>
                <c:pt idx="1054">
                  <c:v>1/16/2015</c:v>
                </c:pt>
                <c:pt idx="1055">
                  <c:v>1/19/2015</c:v>
                </c:pt>
                <c:pt idx="1056">
                  <c:v>1/20/2015</c:v>
                </c:pt>
                <c:pt idx="1057">
                  <c:v>1/21/2015</c:v>
                </c:pt>
                <c:pt idx="1058">
                  <c:v>1/22/2015</c:v>
                </c:pt>
                <c:pt idx="1059">
                  <c:v>1/23/2015</c:v>
                </c:pt>
                <c:pt idx="1060">
                  <c:v>1/26/2015</c:v>
                </c:pt>
                <c:pt idx="1061">
                  <c:v>1/27/2015</c:v>
                </c:pt>
                <c:pt idx="1062">
                  <c:v>1/28/2015</c:v>
                </c:pt>
                <c:pt idx="1063">
                  <c:v>1/29/2015</c:v>
                </c:pt>
                <c:pt idx="1064">
                  <c:v>1/30/2015</c:v>
                </c:pt>
                <c:pt idx="1065">
                  <c:v>1/02/2011</c:v>
                </c:pt>
                <c:pt idx="1066">
                  <c:v>1/03/2011</c:v>
                </c:pt>
                <c:pt idx="1067">
                  <c:v>1/04/2011</c:v>
                </c:pt>
                <c:pt idx="1068">
                  <c:v>1/05/2011</c:v>
                </c:pt>
                <c:pt idx="1069">
                  <c:v>1/06/2011</c:v>
                </c:pt>
                <c:pt idx="1070">
                  <c:v>1/09/2011</c:v>
                </c:pt>
                <c:pt idx="1071">
                  <c:v>1/10/2011</c:v>
                </c:pt>
                <c:pt idx="1072">
                  <c:v>1/11/2011</c:v>
                </c:pt>
                <c:pt idx="1073">
                  <c:v>1/12/2011</c:v>
                </c:pt>
                <c:pt idx="1074">
                  <c:v>2/13/2015</c:v>
                </c:pt>
                <c:pt idx="1075">
                  <c:v>2/16/2015</c:v>
                </c:pt>
                <c:pt idx="1076">
                  <c:v>2/17/2015</c:v>
                </c:pt>
                <c:pt idx="1077">
                  <c:v>2/18/2015</c:v>
                </c:pt>
                <c:pt idx="1078">
                  <c:v>2/19/2015</c:v>
                </c:pt>
                <c:pt idx="1079">
                  <c:v>2/20/2015</c:v>
                </c:pt>
                <c:pt idx="1080">
                  <c:v>2/23/2015</c:v>
                </c:pt>
                <c:pt idx="1081">
                  <c:v>2/24/2015</c:v>
                </c:pt>
                <c:pt idx="1082">
                  <c:v>2/25/2015</c:v>
                </c:pt>
                <c:pt idx="1083">
                  <c:v>2/26/2015</c:v>
                </c:pt>
                <c:pt idx="1084">
                  <c:v>2/27/2015</c:v>
                </c:pt>
                <c:pt idx="1085">
                  <c:v>2/02/2011</c:v>
                </c:pt>
                <c:pt idx="1086">
                  <c:v>2/03/2011</c:v>
                </c:pt>
                <c:pt idx="1087">
                  <c:v>2/04/2011</c:v>
                </c:pt>
                <c:pt idx="1088">
                  <c:v>2/05/2011</c:v>
                </c:pt>
                <c:pt idx="1089">
                  <c:v>2/06/2011</c:v>
                </c:pt>
                <c:pt idx="1090">
                  <c:v>2/09/2011</c:v>
                </c:pt>
                <c:pt idx="1091">
                  <c:v>2/10/2011</c:v>
                </c:pt>
                <c:pt idx="1092">
                  <c:v>2/11/2011</c:v>
                </c:pt>
                <c:pt idx="1093">
                  <c:v>2/12/2011</c:v>
                </c:pt>
                <c:pt idx="1094">
                  <c:v>3/13/2015</c:v>
                </c:pt>
                <c:pt idx="1095">
                  <c:v>3/16/2015</c:v>
                </c:pt>
                <c:pt idx="1096">
                  <c:v>3/17/2015</c:v>
                </c:pt>
                <c:pt idx="1097">
                  <c:v>3/18/2015</c:v>
                </c:pt>
                <c:pt idx="1098">
                  <c:v>3/19/2015</c:v>
                </c:pt>
                <c:pt idx="1099">
                  <c:v>3/20/2015</c:v>
                </c:pt>
                <c:pt idx="1100">
                  <c:v>3/23/2015</c:v>
                </c:pt>
                <c:pt idx="1101">
                  <c:v>3/24/2015</c:v>
                </c:pt>
                <c:pt idx="1102">
                  <c:v>3/25/2015</c:v>
                </c:pt>
                <c:pt idx="1103">
                  <c:v>3/26/2015</c:v>
                </c:pt>
                <c:pt idx="1104">
                  <c:v>3/27/2015</c:v>
                </c:pt>
                <c:pt idx="1105">
                  <c:v>3/30/2015</c:v>
                </c:pt>
                <c:pt idx="1106">
                  <c:v>3/31/2015</c:v>
                </c:pt>
                <c:pt idx="1107">
                  <c:v>3/01/2011</c:v>
                </c:pt>
                <c:pt idx="1108">
                  <c:v>3/02/2011</c:v>
                </c:pt>
                <c:pt idx="1109">
                  <c:v>3/03/2011</c:v>
                </c:pt>
                <c:pt idx="1110">
                  <c:v>3/06/2011</c:v>
                </c:pt>
                <c:pt idx="1111">
                  <c:v>3/07/2011</c:v>
                </c:pt>
                <c:pt idx="1112">
                  <c:v>3/08/2011</c:v>
                </c:pt>
                <c:pt idx="1113">
                  <c:v>3/09/2011</c:v>
                </c:pt>
                <c:pt idx="1114">
                  <c:v>3/10/2011</c:v>
                </c:pt>
                <c:pt idx="1115">
                  <c:v>4/13/2015</c:v>
                </c:pt>
                <c:pt idx="1116">
                  <c:v>4/14/2015</c:v>
                </c:pt>
                <c:pt idx="1117">
                  <c:v>4/15/2015</c:v>
                </c:pt>
                <c:pt idx="1118">
                  <c:v>4/16/2015</c:v>
                </c:pt>
                <c:pt idx="1119">
                  <c:v>4/17/2015</c:v>
                </c:pt>
                <c:pt idx="1120">
                  <c:v>4/20/2015</c:v>
                </c:pt>
                <c:pt idx="1121">
                  <c:v>4/21/2015</c:v>
                </c:pt>
                <c:pt idx="1122">
                  <c:v>4/22/2015</c:v>
                </c:pt>
                <c:pt idx="1123">
                  <c:v>4/23/2015</c:v>
                </c:pt>
                <c:pt idx="1124">
                  <c:v>4/24/2015</c:v>
                </c:pt>
                <c:pt idx="1125">
                  <c:v>4/27/2015</c:v>
                </c:pt>
                <c:pt idx="1126">
                  <c:v>4/28/2015</c:v>
                </c:pt>
                <c:pt idx="1127">
                  <c:v>4/29/2015</c:v>
                </c:pt>
                <c:pt idx="1128">
                  <c:v>4/30/2015</c:v>
                </c:pt>
                <c:pt idx="1129">
                  <c:v>4/01/2011</c:v>
                </c:pt>
                <c:pt idx="1130">
                  <c:v>4/04/2011</c:v>
                </c:pt>
                <c:pt idx="1131">
                  <c:v>4/05/2011</c:v>
                </c:pt>
                <c:pt idx="1132">
                  <c:v>4/06/2011</c:v>
                </c:pt>
                <c:pt idx="1133">
                  <c:v>4/07/2011</c:v>
                </c:pt>
                <c:pt idx="1134">
                  <c:v>4/08/2011</c:v>
                </c:pt>
                <c:pt idx="1135">
                  <c:v>4/11/2011</c:v>
                </c:pt>
                <c:pt idx="1136">
                  <c:v>4/12/2011</c:v>
                </c:pt>
                <c:pt idx="1137">
                  <c:v>5/13/2015</c:v>
                </c:pt>
                <c:pt idx="1138">
                  <c:v>5/14/2015</c:v>
                </c:pt>
                <c:pt idx="1139">
                  <c:v>5/15/2015</c:v>
                </c:pt>
                <c:pt idx="1140">
                  <c:v>5/18/2015</c:v>
                </c:pt>
                <c:pt idx="1141">
                  <c:v>5/19/2015</c:v>
                </c:pt>
                <c:pt idx="1142">
                  <c:v>5/20/2015</c:v>
                </c:pt>
                <c:pt idx="1143">
                  <c:v>5/21/2015</c:v>
                </c:pt>
                <c:pt idx="1144">
                  <c:v>5/22/2015</c:v>
                </c:pt>
                <c:pt idx="1145">
                  <c:v>5/25/2015</c:v>
                </c:pt>
                <c:pt idx="1146">
                  <c:v>5/26/2015</c:v>
                </c:pt>
                <c:pt idx="1147">
                  <c:v>5/27/2015</c:v>
                </c:pt>
                <c:pt idx="1148">
                  <c:v>5/28/2015</c:v>
                </c:pt>
                <c:pt idx="1149">
                  <c:v>5/29/2015</c:v>
                </c:pt>
                <c:pt idx="1150">
                  <c:v>5/01/2011</c:v>
                </c:pt>
                <c:pt idx="1151">
                  <c:v>5/02/2011</c:v>
                </c:pt>
                <c:pt idx="1152">
                  <c:v>5/03/2011</c:v>
                </c:pt>
                <c:pt idx="1153">
                  <c:v>5/04/2011</c:v>
                </c:pt>
                <c:pt idx="1154">
                  <c:v>5/05/2011</c:v>
                </c:pt>
                <c:pt idx="1155">
                  <c:v>5/08/2011</c:v>
                </c:pt>
                <c:pt idx="1156">
                  <c:v>5/09/2011</c:v>
                </c:pt>
                <c:pt idx="1157">
                  <c:v>5/10/2011</c:v>
                </c:pt>
                <c:pt idx="1158">
                  <c:v>5/11/2011</c:v>
                </c:pt>
                <c:pt idx="1159">
                  <c:v>5/12/2011</c:v>
                </c:pt>
                <c:pt idx="1160">
                  <c:v>6/15/2015</c:v>
                </c:pt>
                <c:pt idx="1161">
                  <c:v>6/16/2015</c:v>
                </c:pt>
                <c:pt idx="1162">
                  <c:v>6/17/2015</c:v>
                </c:pt>
                <c:pt idx="1163">
                  <c:v>6/18/2015</c:v>
                </c:pt>
                <c:pt idx="1164">
                  <c:v>6/19/2015</c:v>
                </c:pt>
                <c:pt idx="1165">
                  <c:v>6/22/2015</c:v>
                </c:pt>
                <c:pt idx="1166">
                  <c:v>6/23/2015</c:v>
                </c:pt>
                <c:pt idx="1167">
                  <c:v>6/24/2015</c:v>
                </c:pt>
                <c:pt idx="1168">
                  <c:v>6/25/2015</c:v>
                </c:pt>
                <c:pt idx="1169">
                  <c:v>6/26/2015</c:v>
                </c:pt>
                <c:pt idx="1170">
                  <c:v>6/29/2015</c:v>
                </c:pt>
                <c:pt idx="1171">
                  <c:v>6/30/2015</c:v>
                </c:pt>
                <c:pt idx="1172">
                  <c:v>6/01/2011</c:v>
                </c:pt>
                <c:pt idx="1173">
                  <c:v>6/02/2011</c:v>
                </c:pt>
                <c:pt idx="1174">
                  <c:v>6/03/2011</c:v>
                </c:pt>
                <c:pt idx="1175">
                  <c:v>6/06/2011</c:v>
                </c:pt>
                <c:pt idx="1176">
                  <c:v>6/07/2011</c:v>
                </c:pt>
                <c:pt idx="1177">
                  <c:v>6/08/2011</c:v>
                </c:pt>
                <c:pt idx="1178">
                  <c:v>6/09/2011</c:v>
                </c:pt>
                <c:pt idx="1179">
                  <c:v>6/10/2011</c:v>
                </c:pt>
                <c:pt idx="1180">
                  <c:v>7/13/2015</c:v>
                </c:pt>
                <c:pt idx="1181">
                  <c:v>7/14/2015</c:v>
                </c:pt>
                <c:pt idx="1182">
                  <c:v>7/15/2015</c:v>
                </c:pt>
                <c:pt idx="1183">
                  <c:v>7/16/2015</c:v>
                </c:pt>
                <c:pt idx="1184">
                  <c:v>7/17/2015</c:v>
                </c:pt>
                <c:pt idx="1185">
                  <c:v>7/20/2015</c:v>
                </c:pt>
                <c:pt idx="1186">
                  <c:v>7/21/2015</c:v>
                </c:pt>
                <c:pt idx="1187">
                  <c:v>7/22/2015</c:v>
                </c:pt>
                <c:pt idx="1188">
                  <c:v>7/23/2015</c:v>
                </c:pt>
                <c:pt idx="1189">
                  <c:v>7/24/2015</c:v>
                </c:pt>
                <c:pt idx="1190">
                  <c:v>7/27/2015</c:v>
                </c:pt>
                <c:pt idx="1191">
                  <c:v>7/28/2015</c:v>
                </c:pt>
                <c:pt idx="1192">
                  <c:v>7/29/2015</c:v>
                </c:pt>
                <c:pt idx="1193">
                  <c:v>7/30/2015</c:v>
                </c:pt>
                <c:pt idx="1194">
                  <c:v>7/31/2015</c:v>
                </c:pt>
                <c:pt idx="1195">
                  <c:v>7/03/2011</c:v>
                </c:pt>
                <c:pt idx="1196">
                  <c:v>7/04/2011</c:v>
                </c:pt>
                <c:pt idx="1197">
                  <c:v>7/05/2011</c:v>
                </c:pt>
                <c:pt idx="1198">
                  <c:v>7/06/2011</c:v>
                </c:pt>
                <c:pt idx="1199">
                  <c:v>7/07/2011</c:v>
                </c:pt>
                <c:pt idx="1200">
                  <c:v>7/10/2011</c:v>
                </c:pt>
                <c:pt idx="1201">
                  <c:v>7/11/2011</c:v>
                </c:pt>
                <c:pt idx="1202">
                  <c:v>7/12/2011</c:v>
                </c:pt>
                <c:pt idx="1203">
                  <c:v>8/13/2015</c:v>
                </c:pt>
                <c:pt idx="1204">
                  <c:v>8/14/2015</c:v>
                </c:pt>
                <c:pt idx="1205">
                  <c:v>8/17/2015</c:v>
                </c:pt>
                <c:pt idx="1206">
                  <c:v>8/18/2015</c:v>
                </c:pt>
                <c:pt idx="1207">
                  <c:v>8/19/2015</c:v>
                </c:pt>
                <c:pt idx="1208">
                  <c:v>8/20/2015</c:v>
                </c:pt>
                <c:pt idx="1209">
                  <c:v>8/21/2015</c:v>
                </c:pt>
                <c:pt idx="1210">
                  <c:v>8/24/2015</c:v>
                </c:pt>
                <c:pt idx="1211">
                  <c:v>8/25/2015</c:v>
                </c:pt>
                <c:pt idx="1212">
                  <c:v>8/26/2015</c:v>
                </c:pt>
                <c:pt idx="1213">
                  <c:v>8/27/2015</c:v>
                </c:pt>
                <c:pt idx="1214">
                  <c:v>8/28/2015</c:v>
                </c:pt>
                <c:pt idx="1215">
                  <c:v>8/31/2015</c:v>
                </c:pt>
                <c:pt idx="1216">
                  <c:v>8/01/2011</c:v>
                </c:pt>
                <c:pt idx="1217">
                  <c:v>8/02/2011</c:v>
                </c:pt>
                <c:pt idx="1218">
                  <c:v>8/03/2011</c:v>
                </c:pt>
                <c:pt idx="1219">
                  <c:v>8/04/2011</c:v>
                </c:pt>
                <c:pt idx="1220">
                  <c:v>8/07/2011</c:v>
                </c:pt>
                <c:pt idx="1221">
                  <c:v>8/08/2011</c:v>
                </c:pt>
                <c:pt idx="1222">
                  <c:v>8/09/2011</c:v>
                </c:pt>
                <c:pt idx="1223">
                  <c:v>8/10/2011</c:v>
                </c:pt>
                <c:pt idx="1224">
                  <c:v>8/11/2011</c:v>
                </c:pt>
                <c:pt idx="1225">
                  <c:v>9/14/2015</c:v>
                </c:pt>
                <c:pt idx="1226">
                  <c:v>9/15/2015</c:v>
                </c:pt>
                <c:pt idx="1227">
                  <c:v>9/16/2015</c:v>
                </c:pt>
                <c:pt idx="1228">
                  <c:v>9/17/2015</c:v>
                </c:pt>
                <c:pt idx="1229">
                  <c:v>9/18/2015</c:v>
                </c:pt>
                <c:pt idx="1230">
                  <c:v>9/21/2015</c:v>
                </c:pt>
                <c:pt idx="1231">
                  <c:v>9/22/2015</c:v>
                </c:pt>
                <c:pt idx="1232">
                  <c:v>9/23/2015</c:v>
                </c:pt>
                <c:pt idx="1233">
                  <c:v>9/24/2015</c:v>
                </c:pt>
                <c:pt idx="1234">
                  <c:v>9/25/2015</c:v>
                </c:pt>
                <c:pt idx="1235">
                  <c:v>9/28/2015</c:v>
                </c:pt>
                <c:pt idx="1236">
                  <c:v>9/29/2015</c:v>
                </c:pt>
                <c:pt idx="1237">
                  <c:v>9/30/2015</c:v>
                </c:pt>
                <c:pt idx="1238">
                  <c:v>9/01/2011</c:v>
                </c:pt>
                <c:pt idx="1239">
                  <c:v>9/02/2011</c:v>
                </c:pt>
                <c:pt idx="1240">
                  <c:v>9/05/2011</c:v>
                </c:pt>
                <c:pt idx="1241">
                  <c:v>9/06/2011</c:v>
                </c:pt>
                <c:pt idx="1242">
                  <c:v>9/07/2011</c:v>
                </c:pt>
                <c:pt idx="1243">
                  <c:v>9/08/2011</c:v>
                </c:pt>
                <c:pt idx="1244">
                  <c:v>9/09/2011</c:v>
                </c:pt>
                <c:pt idx="1245">
                  <c:v>9/12/2011</c:v>
                </c:pt>
                <c:pt idx="1246">
                  <c:v>10/13/2015</c:v>
                </c:pt>
                <c:pt idx="1247">
                  <c:v>10/14/2015</c:v>
                </c:pt>
                <c:pt idx="1248">
                  <c:v>10/15/2015</c:v>
                </c:pt>
                <c:pt idx="1249">
                  <c:v>10/16/2015</c:v>
                </c:pt>
                <c:pt idx="1250">
                  <c:v>10/19/2015</c:v>
                </c:pt>
                <c:pt idx="1251">
                  <c:v>10/20/2015</c:v>
                </c:pt>
                <c:pt idx="1252">
                  <c:v>10/21/2015</c:v>
                </c:pt>
                <c:pt idx="1253">
                  <c:v>10/22/2015</c:v>
                </c:pt>
                <c:pt idx="1254">
                  <c:v>10/23/2015</c:v>
                </c:pt>
                <c:pt idx="1255">
                  <c:v>10/26/2015</c:v>
                </c:pt>
                <c:pt idx="1256">
                  <c:v>10/27/2015</c:v>
                </c:pt>
                <c:pt idx="1257">
                  <c:v>10/28/2015</c:v>
                </c:pt>
                <c:pt idx="1258">
                  <c:v>10/29/2015</c:v>
                </c:pt>
                <c:pt idx="1259">
                  <c:v>10/30/2015</c:v>
                </c:pt>
                <c:pt idx="1260">
                  <c:v>10/02/2011</c:v>
                </c:pt>
                <c:pt idx="1261">
                  <c:v>10/03/2011</c:v>
                </c:pt>
                <c:pt idx="1262">
                  <c:v>10/04/2011</c:v>
                </c:pt>
                <c:pt idx="1263">
                  <c:v>10/05/2011</c:v>
                </c:pt>
                <c:pt idx="1264">
                  <c:v>10/06/2011</c:v>
                </c:pt>
                <c:pt idx="1265">
                  <c:v>10/09/2011</c:v>
                </c:pt>
                <c:pt idx="1266">
                  <c:v>10/10/2011</c:v>
                </c:pt>
                <c:pt idx="1267">
                  <c:v>10/11/2011</c:v>
                </c:pt>
                <c:pt idx="1268">
                  <c:v>10/12/2011</c:v>
                </c:pt>
                <c:pt idx="1269">
                  <c:v>11/13/2015</c:v>
                </c:pt>
                <c:pt idx="1270">
                  <c:v>11/16/2015</c:v>
                </c:pt>
                <c:pt idx="1271">
                  <c:v>11/17/2015</c:v>
                </c:pt>
                <c:pt idx="1272">
                  <c:v>11/18/2015</c:v>
                </c:pt>
                <c:pt idx="1273">
                  <c:v>11/19/2015</c:v>
                </c:pt>
                <c:pt idx="1274">
                  <c:v>11/20/2015</c:v>
                </c:pt>
                <c:pt idx="1275">
                  <c:v>11/23/2015</c:v>
                </c:pt>
                <c:pt idx="1276">
                  <c:v>11/24/2015</c:v>
                </c:pt>
                <c:pt idx="1277">
                  <c:v>11/25/2015</c:v>
                </c:pt>
                <c:pt idx="1278">
                  <c:v>11/26/2015</c:v>
                </c:pt>
                <c:pt idx="1279">
                  <c:v>11/27/2015</c:v>
                </c:pt>
                <c:pt idx="1280">
                  <c:v>11/30/2015</c:v>
                </c:pt>
                <c:pt idx="1281">
                  <c:v>11/01/2011</c:v>
                </c:pt>
                <c:pt idx="1282">
                  <c:v>11/02/2011</c:v>
                </c:pt>
                <c:pt idx="1283">
                  <c:v>11/03/2011</c:v>
                </c:pt>
                <c:pt idx="1284">
                  <c:v>11/04/2011</c:v>
                </c:pt>
                <c:pt idx="1285">
                  <c:v>11/07/2011</c:v>
                </c:pt>
                <c:pt idx="1286">
                  <c:v>11/08/2011</c:v>
                </c:pt>
                <c:pt idx="1287">
                  <c:v>11/09/2011</c:v>
                </c:pt>
                <c:pt idx="1288">
                  <c:v>11/10/2011</c:v>
                </c:pt>
                <c:pt idx="1289">
                  <c:v>11/11/2011</c:v>
                </c:pt>
                <c:pt idx="1290">
                  <c:v>12/14/2015</c:v>
                </c:pt>
                <c:pt idx="1291">
                  <c:v>12/15/2015</c:v>
                </c:pt>
                <c:pt idx="1292">
                  <c:v>12/16/2015</c:v>
                </c:pt>
                <c:pt idx="1293">
                  <c:v>12/17/2015</c:v>
                </c:pt>
                <c:pt idx="1294">
                  <c:v>12/18/2015</c:v>
                </c:pt>
                <c:pt idx="1295">
                  <c:v>12/21/2015</c:v>
                </c:pt>
                <c:pt idx="1296">
                  <c:v>12/22/2015</c:v>
                </c:pt>
                <c:pt idx="1297">
                  <c:v>12/23/2015</c:v>
                </c:pt>
                <c:pt idx="1298">
                  <c:v>12/24/2015</c:v>
                </c:pt>
                <c:pt idx="1299">
                  <c:v>12/25/2015</c:v>
                </c:pt>
                <c:pt idx="1300">
                  <c:v>12/28/2015</c:v>
                </c:pt>
                <c:pt idx="1301">
                  <c:v>12/29/2015</c:v>
                </c:pt>
                <c:pt idx="1302">
                  <c:v>12/30/2015</c:v>
                </c:pt>
              </c:strCache>
            </c:strRef>
          </c:cat>
          <c:val>
            <c:numRef>
              <c:f>Sheet1!$D$2:$D$1304</c:f>
              <c:numCache>
                <c:formatCode>General</c:formatCode>
                <c:ptCount val="1303"/>
                <c:pt idx="0">
                  <c:v>98.054146459999998</c:v>
                </c:pt>
                <c:pt idx="1">
                  <c:v>97.798140099999998</c:v>
                </c:pt>
                <c:pt idx="2">
                  <c:v>97.617148709999995</c:v>
                </c:pt>
                <c:pt idx="3">
                  <c:v>97.514025520000004</c:v>
                </c:pt>
                <c:pt idx="4">
                  <c:v>97.484601760000004</c:v>
                </c:pt>
                <c:pt idx="5">
                  <c:v>97.357548199999997</c:v>
                </c:pt>
                <c:pt idx="6">
                  <c:v>97.616411350000007</c:v>
                </c:pt>
                <c:pt idx="7">
                  <c:v>97.837381669999999</c:v>
                </c:pt>
                <c:pt idx="8">
                  <c:v>97.803321139999994</c:v>
                </c:pt>
                <c:pt idx="9">
                  <c:v>98.067540100000002</c:v>
                </c:pt>
                <c:pt idx="10">
                  <c:v>98.002094810000003</c:v>
                </c:pt>
                <c:pt idx="11">
                  <c:v>98.152451580000005</c:v>
                </c:pt>
                <c:pt idx="12">
                  <c:v>98.161398180000006</c:v>
                </c:pt>
                <c:pt idx="13">
                  <c:v>98.113701800000001</c:v>
                </c:pt>
                <c:pt idx="14">
                  <c:v>98.146488079999997</c:v>
                </c:pt>
                <c:pt idx="15">
                  <c:v>98.182279940000001</c:v>
                </c:pt>
                <c:pt idx="16">
                  <c:v>98.160652569999996</c:v>
                </c:pt>
                <c:pt idx="17">
                  <c:v>98.174075329999994</c:v>
                </c:pt>
                <c:pt idx="18">
                  <c:v>98.168109209999997</c:v>
                </c:pt>
                <c:pt idx="19">
                  <c:v>98.168109209999997</c:v>
                </c:pt>
                <c:pt idx="20">
                  <c:v>97.828494030000002</c:v>
                </c:pt>
                <c:pt idx="21">
                  <c:v>97.962721029999997</c:v>
                </c:pt>
                <c:pt idx="22">
                  <c:v>98.521355740000004</c:v>
                </c:pt>
                <c:pt idx="23">
                  <c:v>98.521355740000004</c:v>
                </c:pt>
                <c:pt idx="24">
                  <c:v>98.521355740000004</c:v>
                </c:pt>
                <c:pt idx="25">
                  <c:v>98.460554450000004</c:v>
                </c:pt>
                <c:pt idx="26">
                  <c:v>98.581480150000004</c:v>
                </c:pt>
                <c:pt idx="27">
                  <c:v>98.011014029999998</c:v>
                </c:pt>
                <c:pt idx="28">
                  <c:v>98.096572230000007</c:v>
                </c:pt>
                <c:pt idx="29">
                  <c:v>98.022908839999999</c:v>
                </c:pt>
                <c:pt idx="30">
                  <c:v>97.948613600000002</c:v>
                </c:pt>
                <c:pt idx="31">
                  <c:v>98.062331029999996</c:v>
                </c:pt>
                <c:pt idx="32">
                  <c:v>98.059354659999997</c:v>
                </c:pt>
                <c:pt idx="33">
                  <c:v>98.105508650000004</c:v>
                </c:pt>
                <c:pt idx="34">
                  <c:v>98.296540899999997</c:v>
                </c:pt>
                <c:pt idx="35">
                  <c:v>98.390838049999999</c:v>
                </c:pt>
                <c:pt idx="36">
                  <c:v>98.199439459999994</c:v>
                </c:pt>
                <c:pt idx="37">
                  <c:v>98.283084630000005</c:v>
                </c:pt>
                <c:pt idx="38">
                  <c:v>98.281589719999999</c:v>
                </c:pt>
                <c:pt idx="39">
                  <c:v>98.263654310000007</c:v>
                </c:pt>
                <c:pt idx="40">
                  <c:v>98.324960680000004</c:v>
                </c:pt>
                <c:pt idx="41">
                  <c:v>98.345163670000005</c:v>
                </c:pt>
                <c:pt idx="42">
                  <c:v>98.311496629999994</c:v>
                </c:pt>
                <c:pt idx="43">
                  <c:v>98.312992460000004</c:v>
                </c:pt>
                <c:pt idx="44">
                  <c:v>98.386343600000004</c:v>
                </c:pt>
                <c:pt idx="45">
                  <c:v>98.551408769999995</c:v>
                </c:pt>
                <c:pt idx="46">
                  <c:v>98.369118709999995</c:v>
                </c:pt>
                <c:pt idx="47">
                  <c:v>98.491321029999995</c:v>
                </c:pt>
                <c:pt idx="48">
                  <c:v>98.294297929999999</c:v>
                </c:pt>
                <c:pt idx="49">
                  <c:v>98.281589719999999</c:v>
                </c:pt>
                <c:pt idx="50">
                  <c:v>98.348905880000004</c:v>
                </c:pt>
                <c:pt idx="51">
                  <c:v>98.313740379999999</c:v>
                </c:pt>
                <c:pt idx="52">
                  <c:v>98.325708789999993</c:v>
                </c:pt>
                <c:pt idx="53">
                  <c:v>98.266643090000002</c:v>
                </c:pt>
                <c:pt idx="54">
                  <c:v>98.357888329999994</c:v>
                </c:pt>
                <c:pt idx="55">
                  <c:v>98.423809840000004</c:v>
                </c:pt>
                <c:pt idx="56">
                  <c:v>98.611569880000005</c:v>
                </c:pt>
                <c:pt idx="57">
                  <c:v>98.52886728</c:v>
                </c:pt>
                <c:pt idx="58">
                  <c:v>98.491321029999995</c:v>
                </c:pt>
                <c:pt idx="59">
                  <c:v>98.542390940000004</c:v>
                </c:pt>
                <c:pt idx="60">
                  <c:v>98.425309089999999</c:v>
                </c:pt>
                <c:pt idx="61">
                  <c:v>98.484565739999994</c:v>
                </c:pt>
                <c:pt idx="62">
                  <c:v>98.558924899999994</c:v>
                </c:pt>
                <c:pt idx="63">
                  <c:v>98.67029771</c:v>
                </c:pt>
                <c:pt idx="64">
                  <c:v>98.6823531</c:v>
                </c:pt>
                <c:pt idx="65">
                  <c:v>98.800047649999996</c:v>
                </c:pt>
                <c:pt idx="66">
                  <c:v>98.773617400000006</c:v>
                </c:pt>
                <c:pt idx="67">
                  <c:v>98.736638799999994</c:v>
                </c:pt>
                <c:pt idx="68">
                  <c:v>98.76455885</c:v>
                </c:pt>
                <c:pt idx="69">
                  <c:v>98.871101800000005</c:v>
                </c:pt>
                <c:pt idx="70">
                  <c:v>98.826492049999999</c:v>
                </c:pt>
                <c:pt idx="71">
                  <c:v>98.790984249999994</c:v>
                </c:pt>
                <c:pt idx="72">
                  <c:v>98.897584260000002</c:v>
                </c:pt>
                <c:pt idx="73">
                  <c:v>98.932411349999995</c:v>
                </c:pt>
                <c:pt idx="74">
                  <c:v>98.911209330000005</c:v>
                </c:pt>
                <c:pt idx="75">
                  <c:v>98.968778819999997</c:v>
                </c:pt>
                <c:pt idx="76">
                  <c:v>98.943773309999997</c:v>
                </c:pt>
                <c:pt idx="77">
                  <c:v>99.018069080000004</c:v>
                </c:pt>
                <c:pt idx="78">
                  <c:v>99.499893999999998</c:v>
                </c:pt>
                <c:pt idx="79">
                  <c:v>99.29881924</c:v>
                </c:pt>
                <c:pt idx="80">
                  <c:v>98.985456189999994</c:v>
                </c:pt>
                <c:pt idx="81">
                  <c:v>98.983939829999997</c:v>
                </c:pt>
                <c:pt idx="82">
                  <c:v>99.230958849999993</c:v>
                </c:pt>
                <c:pt idx="83">
                  <c:v>99.381291439999998</c:v>
                </c:pt>
                <c:pt idx="84">
                  <c:v>99.545880699999998</c:v>
                </c:pt>
                <c:pt idx="85">
                  <c:v>99.522882039999999</c:v>
                </c:pt>
                <c:pt idx="86">
                  <c:v>99.45394976</c:v>
                </c:pt>
                <c:pt idx="87">
                  <c:v>99.510620430000003</c:v>
                </c:pt>
                <c:pt idx="88">
                  <c:v>99.509854180000005</c:v>
                </c:pt>
                <c:pt idx="89">
                  <c:v>99.511386689999995</c:v>
                </c:pt>
                <c:pt idx="90">
                  <c:v>99.499893999999998</c:v>
                </c:pt>
                <c:pt idx="91">
                  <c:v>99.534380040000002</c:v>
                </c:pt>
                <c:pt idx="92">
                  <c:v>99.530547080000005</c:v>
                </c:pt>
                <c:pt idx="93">
                  <c:v>99.427168550000005</c:v>
                </c:pt>
                <c:pt idx="94">
                  <c:v>99.438644449999998</c:v>
                </c:pt>
                <c:pt idx="95">
                  <c:v>99.275171940000007</c:v>
                </c:pt>
                <c:pt idx="96">
                  <c:v>99.317897849999994</c:v>
                </c:pt>
                <c:pt idx="97">
                  <c:v>99.316371290000006</c:v>
                </c:pt>
                <c:pt idx="98">
                  <c:v>99.331638990000002</c:v>
                </c:pt>
                <c:pt idx="99">
                  <c:v>99.515218180000005</c:v>
                </c:pt>
                <c:pt idx="100">
                  <c:v>99.331638990000002</c:v>
                </c:pt>
                <c:pt idx="101">
                  <c:v>99.430993549999997</c:v>
                </c:pt>
                <c:pt idx="102">
                  <c:v>99.499893999999998</c:v>
                </c:pt>
                <c:pt idx="103">
                  <c:v>99.553549279999999</c:v>
                </c:pt>
                <c:pt idx="104">
                  <c:v>99.515218180000005</c:v>
                </c:pt>
                <c:pt idx="105">
                  <c:v>99.669488680000001</c:v>
                </c:pt>
                <c:pt idx="106">
                  <c:v>99.722557550000005</c:v>
                </c:pt>
                <c:pt idx="107">
                  <c:v>99.73025337</c:v>
                </c:pt>
                <c:pt idx="108">
                  <c:v>99.664108029999994</c:v>
                </c:pt>
                <c:pt idx="109">
                  <c:v>99.726405310000004</c:v>
                </c:pt>
                <c:pt idx="110">
                  <c:v>99.726405310000004</c:v>
                </c:pt>
                <c:pt idx="111">
                  <c:v>99.684096210000007</c:v>
                </c:pt>
                <c:pt idx="112">
                  <c:v>99.781846090000002</c:v>
                </c:pt>
                <c:pt idx="113">
                  <c:v>99.76104857</c:v>
                </c:pt>
                <c:pt idx="114">
                  <c:v>99.709477359999994</c:v>
                </c:pt>
                <c:pt idx="115">
                  <c:v>99.67102611</c:v>
                </c:pt>
                <c:pt idx="116">
                  <c:v>99.720249030000005</c:v>
                </c:pt>
                <c:pt idx="117">
                  <c:v>99.687172020000006</c:v>
                </c:pt>
                <c:pt idx="118">
                  <c:v>99.788009979999998</c:v>
                </c:pt>
                <c:pt idx="119">
                  <c:v>99.85354839</c:v>
                </c:pt>
                <c:pt idx="120">
                  <c:v>99.822696059999998</c:v>
                </c:pt>
                <c:pt idx="121">
                  <c:v>99.942355149999997</c:v>
                </c:pt>
                <c:pt idx="122">
                  <c:v>99.977148630000002</c:v>
                </c:pt>
                <c:pt idx="123">
                  <c:v>99.903724109999999</c:v>
                </c:pt>
                <c:pt idx="124">
                  <c:v>99.791862800000004</c:v>
                </c:pt>
                <c:pt idx="125">
                  <c:v>99.676407499999996</c:v>
                </c:pt>
                <c:pt idx="126">
                  <c:v>99.876700150000005</c:v>
                </c:pt>
                <c:pt idx="127">
                  <c:v>99.970961349999996</c:v>
                </c:pt>
                <c:pt idx="128">
                  <c:v>99.957815929999995</c:v>
                </c:pt>
                <c:pt idx="129">
                  <c:v>99.945446919999995</c:v>
                </c:pt>
                <c:pt idx="130">
                  <c:v>99.976375180000005</c:v>
                </c:pt>
                <c:pt idx="131">
                  <c:v>99.898318149999994</c:v>
                </c:pt>
                <c:pt idx="132">
                  <c:v>99.899862650000003</c:v>
                </c:pt>
                <c:pt idx="133">
                  <c:v>99.934626550000004</c:v>
                </c:pt>
                <c:pt idx="134">
                  <c:v>99.953950280000001</c:v>
                </c:pt>
                <c:pt idx="135">
                  <c:v>99.912992840000001</c:v>
                </c:pt>
                <c:pt idx="136">
                  <c:v>99.834263449999995</c:v>
                </c:pt>
                <c:pt idx="137">
                  <c:v>99.903724109999999</c:v>
                </c:pt>
                <c:pt idx="138">
                  <c:v>100.0235776</c:v>
                </c:pt>
                <c:pt idx="139">
                  <c:v>99.992620180000003</c:v>
                </c:pt>
                <c:pt idx="140">
                  <c:v>99.884419789999995</c:v>
                </c:pt>
                <c:pt idx="141">
                  <c:v>99.968641320000003</c:v>
                </c:pt>
                <c:pt idx="142">
                  <c:v>100.04138690000001</c:v>
                </c:pt>
                <c:pt idx="143">
                  <c:v>100.1088096</c:v>
                </c:pt>
                <c:pt idx="144">
                  <c:v>100.2190513</c:v>
                </c:pt>
                <c:pt idx="145">
                  <c:v>100.2594823</c:v>
                </c:pt>
                <c:pt idx="146">
                  <c:v>100.3100669</c:v>
                </c:pt>
                <c:pt idx="147">
                  <c:v>100.2781538</c:v>
                </c:pt>
                <c:pt idx="148">
                  <c:v>100.2968322</c:v>
                </c:pt>
                <c:pt idx="149">
                  <c:v>100.3809712</c:v>
                </c:pt>
                <c:pt idx="150">
                  <c:v>100.429337</c:v>
                </c:pt>
                <c:pt idx="151">
                  <c:v>100.3638203</c:v>
                </c:pt>
                <c:pt idx="152">
                  <c:v>100.42387410000001</c:v>
                </c:pt>
                <c:pt idx="153">
                  <c:v>100.3607026</c:v>
                </c:pt>
                <c:pt idx="154">
                  <c:v>100.324084</c:v>
                </c:pt>
                <c:pt idx="155">
                  <c:v>100.4090489</c:v>
                </c:pt>
                <c:pt idx="156">
                  <c:v>100.4769683</c:v>
                </c:pt>
                <c:pt idx="157">
                  <c:v>100.6820633</c:v>
                </c:pt>
                <c:pt idx="158">
                  <c:v>101.0481369</c:v>
                </c:pt>
                <c:pt idx="159">
                  <c:v>101.12325389999999</c:v>
                </c:pt>
                <c:pt idx="160">
                  <c:v>101.10743050000001</c:v>
                </c:pt>
                <c:pt idx="161">
                  <c:v>101.2333634</c:v>
                </c:pt>
                <c:pt idx="162">
                  <c:v>101.1636259</c:v>
                </c:pt>
                <c:pt idx="163">
                  <c:v>101.14699830000001</c:v>
                </c:pt>
                <c:pt idx="164">
                  <c:v>101.09556619999999</c:v>
                </c:pt>
                <c:pt idx="165">
                  <c:v>100.9534117</c:v>
                </c:pt>
                <c:pt idx="166">
                  <c:v>100.9865453</c:v>
                </c:pt>
                <c:pt idx="167">
                  <c:v>101.14304009999999</c:v>
                </c:pt>
                <c:pt idx="168">
                  <c:v>101.1129681</c:v>
                </c:pt>
                <c:pt idx="169">
                  <c:v>101.1636259</c:v>
                </c:pt>
                <c:pt idx="170">
                  <c:v>101.2579528</c:v>
                </c:pt>
                <c:pt idx="171">
                  <c:v>101.265094</c:v>
                </c:pt>
                <c:pt idx="172">
                  <c:v>101.2936685</c:v>
                </c:pt>
                <c:pt idx="173">
                  <c:v>101.253986</c:v>
                </c:pt>
                <c:pt idx="174">
                  <c:v>101.2301914</c:v>
                </c:pt>
                <c:pt idx="175">
                  <c:v>101.1842202</c:v>
                </c:pt>
                <c:pt idx="176">
                  <c:v>101.1113859</c:v>
                </c:pt>
                <c:pt idx="177">
                  <c:v>101.07184599999999</c:v>
                </c:pt>
                <c:pt idx="178">
                  <c:v>101.2175055</c:v>
                </c:pt>
                <c:pt idx="179">
                  <c:v>101.14699830000001</c:v>
                </c:pt>
                <c:pt idx="180">
                  <c:v>101.14383170000001</c:v>
                </c:pt>
                <c:pt idx="181">
                  <c:v>100.9770764</c:v>
                </c:pt>
                <c:pt idx="182">
                  <c:v>101.0876583</c:v>
                </c:pt>
                <c:pt idx="183">
                  <c:v>101.13512470000001</c:v>
                </c:pt>
                <c:pt idx="184">
                  <c:v>101.2301914</c:v>
                </c:pt>
                <c:pt idx="185">
                  <c:v>101.1723379</c:v>
                </c:pt>
                <c:pt idx="186">
                  <c:v>101.2135418</c:v>
                </c:pt>
                <c:pt idx="187">
                  <c:v>101.2444668</c:v>
                </c:pt>
                <c:pt idx="188">
                  <c:v>101.1382907</c:v>
                </c:pt>
                <c:pt idx="189">
                  <c:v>101.15095669999999</c:v>
                </c:pt>
                <c:pt idx="190">
                  <c:v>100.992859</c:v>
                </c:pt>
                <c:pt idx="191">
                  <c:v>100.9873345</c:v>
                </c:pt>
                <c:pt idx="192">
                  <c:v>101.0560387</c:v>
                </c:pt>
                <c:pt idx="193">
                  <c:v>101.0023309</c:v>
                </c:pt>
                <c:pt idx="194">
                  <c:v>101.24208729999999</c:v>
                </c:pt>
                <c:pt idx="195">
                  <c:v>101.3572254</c:v>
                </c:pt>
                <c:pt idx="196">
                  <c:v>101.3572254</c:v>
                </c:pt>
                <c:pt idx="197">
                  <c:v>101.3572254</c:v>
                </c:pt>
                <c:pt idx="198">
                  <c:v>101.2936685</c:v>
                </c:pt>
                <c:pt idx="199">
                  <c:v>101.3572254</c:v>
                </c:pt>
                <c:pt idx="200">
                  <c:v>101.7843203</c:v>
                </c:pt>
                <c:pt idx="201">
                  <c:v>101.3572254</c:v>
                </c:pt>
                <c:pt idx="202">
                  <c:v>101.60665969999999</c:v>
                </c:pt>
                <c:pt idx="203">
                  <c:v>101.2309844</c:v>
                </c:pt>
                <c:pt idx="204">
                  <c:v>101.2936685</c:v>
                </c:pt>
                <c:pt idx="205">
                  <c:v>101.43519120000001</c:v>
                </c:pt>
                <c:pt idx="206">
                  <c:v>101.263507</c:v>
                </c:pt>
                <c:pt idx="207">
                  <c:v>101.31352149999999</c:v>
                </c:pt>
                <c:pt idx="208">
                  <c:v>101.2087858</c:v>
                </c:pt>
                <c:pt idx="209">
                  <c:v>101.2175055</c:v>
                </c:pt>
                <c:pt idx="210">
                  <c:v>101.3532507</c:v>
                </c:pt>
                <c:pt idx="211">
                  <c:v>101.5803037</c:v>
                </c:pt>
                <c:pt idx="212">
                  <c:v>101.69461219999999</c:v>
                </c:pt>
                <c:pt idx="213">
                  <c:v>101.60426320000001</c:v>
                </c:pt>
                <c:pt idx="214">
                  <c:v>101.6162472</c:v>
                </c:pt>
                <c:pt idx="215">
                  <c:v>101.6730098</c:v>
                </c:pt>
                <c:pt idx="216">
                  <c:v>101.6762095</c:v>
                </c:pt>
                <c:pt idx="217">
                  <c:v>101.6586132</c:v>
                </c:pt>
                <c:pt idx="218">
                  <c:v>101.73384</c:v>
                </c:pt>
                <c:pt idx="219">
                  <c:v>101.9006957</c:v>
                </c:pt>
                <c:pt idx="220">
                  <c:v>101.7602759</c:v>
                </c:pt>
                <c:pt idx="221">
                  <c:v>101.8083762</c:v>
                </c:pt>
                <c:pt idx="222">
                  <c:v>101.9095351</c:v>
                </c:pt>
                <c:pt idx="223">
                  <c:v>101.80998030000001</c:v>
                </c:pt>
                <c:pt idx="224">
                  <c:v>101.8846281</c:v>
                </c:pt>
                <c:pt idx="225">
                  <c:v>101.66581100000001</c:v>
                </c:pt>
                <c:pt idx="226">
                  <c:v>101.79955440000001</c:v>
                </c:pt>
                <c:pt idx="227">
                  <c:v>101.8348508</c:v>
                </c:pt>
                <c:pt idx="228">
                  <c:v>101.7298358</c:v>
                </c:pt>
                <c:pt idx="229">
                  <c:v>101.6466193</c:v>
                </c:pt>
                <c:pt idx="230">
                  <c:v>101.5667316</c:v>
                </c:pt>
                <c:pt idx="231">
                  <c:v>101.5795052</c:v>
                </c:pt>
                <c:pt idx="232">
                  <c:v>101.6226398</c:v>
                </c:pt>
                <c:pt idx="233">
                  <c:v>101.5643369</c:v>
                </c:pt>
                <c:pt idx="234">
                  <c:v>101.2531927</c:v>
                </c:pt>
                <c:pt idx="235">
                  <c:v>101.19848260000001</c:v>
                </c:pt>
                <c:pt idx="236">
                  <c:v>101.3214648</c:v>
                </c:pt>
                <c:pt idx="237">
                  <c:v>101.29763850000001</c:v>
                </c:pt>
                <c:pt idx="238">
                  <c:v>101.46067549999999</c:v>
                </c:pt>
                <c:pt idx="239">
                  <c:v>101.5914834</c:v>
                </c:pt>
                <c:pt idx="240">
                  <c:v>101.53241850000001</c:v>
                </c:pt>
                <c:pt idx="241">
                  <c:v>101.5204543</c:v>
                </c:pt>
                <c:pt idx="242">
                  <c:v>101.51566939999999</c:v>
                </c:pt>
                <c:pt idx="243">
                  <c:v>101.5539613</c:v>
                </c:pt>
                <c:pt idx="244">
                  <c:v>101.5260373</c:v>
                </c:pt>
                <c:pt idx="245">
                  <c:v>101.5826991</c:v>
                </c:pt>
                <c:pt idx="246">
                  <c:v>101.50849289999999</c:v>
                </c:pt>
                <c:pt idx="247">
                  <c:v>101.4168823</c:v>
                </c:pt>
                <c:pt idx="248">
                  <c:v>101.373127</c:v>
                </c:pt>
                <c:pt idx="249">
                  <c:v>101.7819154</c:v>
                </c:pt>
                <c:pt idx="250">
                  <c:v>101.9537548</c:v>
                </c:pt>
                <c:pt idx="251">
                  <c:v>101.8043661</c:v>
                </c:pt>
                <c:pt idx="252">
                  <c:v>101.93525820000001</c:v>
                </c:pt>
                <c:pt idx="253">
                  <c:v>101.9248066</c:v>
                </c:pt>
                <c:pt idx="254">
                  <c:v>101.9609944</c:v>
                </c:pt>
                <c:pt idx="255">
                  <c:v>102.248997</c:v>
                </c:pt>
                <c:pt idx="256">
                  <c:v>102.2093709</c:v>
                </c:pt>
                <c:pt idx="257">
                  <c:v>102.22068950000001</c:v>
                </c:pt>
                <c:pt idx="258">
                  <c:v>102.2554695</c:v>
                </c:pt>
                <c:pt idx="259">
                  <c:v>102.6624475</c:v>
                </c:pt>
                <c:pt idx="260">
                  <c:v>102.6608164</c:v>
                </c:pt>
                <c:pt idx="261">
                  <c:v>102.6608164</c:v>
                </c:pt>
                <c:pt idx="262">
                  <c:v>102.6542925</c:v>
                </c:pt>
                <c:pt idx="263">
                  <c:v>102.5386312</c:v>
                </c:pt>
                <c:pt idx="264">
                  <c:v>102.4118668</c:v>
                </c:pt>
                <c:pt idx="265">
                  <c:v>102.3275311</c:v>
                </c:pt>
                <c:pt idx="266">
                  <c:v>102.3226698</c:v>
                </c:pt>
                <c:pt idx="267">
                  <c:v>102.3145687</c:v>
                </c:pt>
                <c:pt idx="268">
                  <c:v>102.2700356</c:v>
                </c:pt>
                <c:pt idx="269">
                  <c:v>102.45246229999999</c:v>
                </c:pt>
                <c:pt idx="270">
                  <c:v>102.295941</c:v>
                </c:pt>
                <c:pt idx="271">
                  <c:v>102.3380655</c:v>
                </c:pt>
                <c:pt idx="272">
                  <c:v>102.36968160000001</c:v>
                </c:pt>
                <c:pt idx="273">
                  <c:v>102.2927021</c:v>
                </c:pt>
                <c:pt idx="274">
                  <c:v>102.013311</c:v>
                </c:pt>
                <c:pt idx="275">
                  <c:v>102.013311</c:v>
                </c:pt>
                <c:pt idx="276">
                  <c:v>102.013311</c:v>
                </c:pt>
                <c:pt idx="277">
                  <c:v>102.013311</c:v>
                </c:pt>
                <c:pt idx="278">
                  <c:v>102.013311</c:v>
                </c:pt>
                <c:pt idx="279">
                  <c:v>102.013311</c:v>
                </c:pt>
                <c:pt idx="280">
                  <c:v>102.0173375</c:v>
                </c:pt>
                <c:pt idx="281">
                  <c:v>102.4175482</c:v>
                </c:pt>
                <c:pt idx="282">
                  <c:v>102.4402802</c:v>
                </c:pt>
                <c:pt idx="283">
                  <c:v>102.5313094</c:v>
                </c:pt>
                <c:pt idx="284">
                  <c:v>102.5150423</c:v>
                </c:pt>
                <c:pt idx="285">
                  <c:v>102.3623838</c:v>
                </c:pt>
                <c:pt idx="286">
                  <c:v>102.4865874</c:v>
                </c:pt>
                <c:pt idx="287">
                  <c:v>102.64858479999999</c:v>
                </c:pt>
                <c:pt idx="288">
                  <c:v>102.6445082</c:v>
                </c:pt>
                <c:pt idx="289">
                  <c:v>102.5719996</c:v>
                </c:pt>
                <c:pt idx="290">
                  <c:v>102.6021312</c:v>
                </c:pt>
                <c:pt idx="291">
                  <c:v>102.5711855</c:v>
                </c:pt>
                <c:pt idx="292">
                  <c:v>102.56060309999999</c:v>
                </c:pt>
                <c:pt idx="293">
                  <c:v>102.5361905</c:v>
                </c:pt>
                <c:pt idx="294">
                  <c:v>102.5825844</c:v>
                </c:pt>
                <c:pt idx="295">
                  <c:v>102.5370041</c:v>
                </c:pt>
                <c:pt idx="296">
                  <c:v>102.62005569999999</c:v>
                </c:pt>
                <c:pt idx="297">
                  <c:v>102.61272219999999</c:v>
                </c:pt>
                <c:pt idx="298">
                  <c:v>102.5801415</c:v>
                </c:pt>
                <c:pt idx="299">
                  <c:v>102.59968739999999</c:v>
                </c:pt>
                <c:pt idx="300">
                  <c:v>102.5378176</c:v>
                </c:pt>
                <c:pt idx="301">
                  <c:v>102.5785131</c:v>
                </c:pt>
                <c:pt idx="302">
                  <c:v>102.6640787</c:v>
                </c:pt>
                <c:pt idx="303">
                  <c:v>102.5573474</c:v>
                </c:pt>
                <c:pt idx="304">
                  <c:v>102.5801415</c:v>
                </c:pt>
                <c:pt idx="305">
                  <c:v>102.45246229999999</c:v>
                </c:pt>
                <c:pt idx="306">
                  <c:v>102.4345963</c:v>
                </c:pt>
                <c:pt idx="307">
                  <c:v>102.4029401</c:v>
                </c:pt>
                <c:pt idx="308">
                  <c:v>102.2967508</c:v>
                </c:pt>
                <c:pt idx="309">
                  <c:v>102.3899586</c:v>
                </c:pt>
                <c:pt idx="310">
                  <c:v>102.1366683</c:v>
                </c:pt>
                <c:pt idx="311">
                  <c:v>102.12536830000001</c:v>
                </c:pt>
                <c:pt idx="312">
                  <c:v>102.0439209</c:v>
                </c:pt>
                <c:pt idx="313">
                  <c:v>102.0955161</c:v>
                </c:pt>
                <c:pt idx="314">
                  <c:v>102.1907815</c:v>
                </c:pt>
                <c:pt idx="315">
                  <c:v>102.1964385</c:v>
                </c:pt>
                <c:pt idx="316">
                  <c:v>102.1705833</c:v>
                </c:pt>
                <c:pt idx="317">
                  <c:v>102.194014</c:v>
                </c:pt>
                <c:pt idx="318">
                  <c:v>102.5687432</c:v>
                </c:pt>
                <c:pt idx="319">
                  <c:v>102.4638348</c:v>
                </c:pt>
                <c:pt idx="320">
                  <c:v>102.31861910000001</c:v>
                </c:pt>
                <c:pt idx="321">
                  <c:v>102.4573359</c:v>
                </c:pt>
                <c:pt idx="322">
                  <c:v>102.47846029999999</c:v>
                </c:pt>
                <c:pt idx="323">
                  <c:v>102.4687095</c:v>
                </c:pt>
                <c:pt idx="324">
                  <c:v>102.5964293</c:v>
                </c:pt>
                <c:pt idx="325">
                  <c:v>102.58909920000001</c:v>
                </c:pt>
                <c:pt idx="326">
                  <c:v>102.5964293</c:v>
                </c:pt>
                <c:pt idx="327">
                  <c:v>102.5964293</c:v>
                </c:pt>
                <c:pt idx="328">
                  <c:v>102.3445492</c:v>
                </c:pt>
                <c:pt idx="329">
                  <c:v>102.446777</c:v>
                </c:pt>
                <c:pt idx="330">
                  <c:v>102.4191716</c:v>
                </c:pt>
                <c:pt idx="331">
                  <c:v>102.38509139999999</c:v>
                </c:pt>
                <c:pt idx="332">
                  <c:v>102.4175482</c:v>
                </c:pt>
                <c:pt idx="333">
                  <c:v>102.44515269999999</c:v>
                </c:pt>
                <c:pt idx="334">
                  <c:v>102.50691070000001</c:v>
                </c:pt>
                <c:pt idx="335">
                  <c:v>102.3088987</c:v>
                </c:pt>
                <c:pt idx="336">
                  <c:v>102.5272421</c:v>
                </c:pt>
                <c:pt idx="337">
                  <c:v>102.4987804</c:v>
                </c:pt>
                <c:pt idx="338">
                  <c:v>102.5012194</c:v>
                </c:pt>
                <c:pt idx="339">
                  <c:v>102.424042</c:v>
                </c:pt>
                <c:pt idx="340">
                  <c:v>102.420795</c:v>
                </c:pt>
                <c:pt idx="341">
                  <c:v>102.4435285</c:v>
                </c:pt>
                <c:pt idx="342">
                  <c:v>102.4825237</c:v>
                </c:pt>
                <c:pt idx="343">
                  <c:v>102.47033450000001</c:v>
                </c:pt>
                <c:pt idx="344">
                  <c:v>102.4029401</c:v>
                </c:pt>
                <c:pt idx="345">
                  <c:v>102.4029401</c:v>
                </c:pt>
                <c:pt idx="346">
                  <c:v>102.4029401</c:v>
                </c:pt>
                <c:pt idx="347">
                  <c:v>102.4337843</c:v>
                </c:pt>
                <c:pt idx="348">
                  <c:v>102.47846029999999</c:v>
                </c:pt>
                <c:pt idx="349">
                  <c:v>102.4662721</c:v>
                </c:pt>
                <c:pt idx="350">
                  <c:v>102.4370322</c:v>
                </c:pt>
                <c:pt idx="351">
                  <c:v>102.4354082</c:v>
                </c:pt>
                <c:pt idx="352">
                  <c:v>102.4005058</c:v>
                </c:pt>
                <c:pt idx="353">
                  <c:v>102.3315825</c:v>
                </c:pt>
                <c:pt idx="354">
                  <c:v>102.39807159999999</c:v>
                </c:pt>
                <c:pt idx="355">
                  <c:v>102.2182639</c:v>
                </c:pt>
                <c:pt idx="356">
                  <c:v>102.27246359999999</c:v>
                </c:pt>
                <c:pt idx="357">
                  <c:v>102.2004795</c:v>
                </c:pt>
                <c:pt idx="358">
                  <c:v>102.1423193</c:v>
                </c:pt>
                <c:pt idx="359">
                  <c:v>102.1060027</c:v>
                </c:pt>
                <c:pt idx="360">
                  <c:v>102.1100366</c:v>
                </c:pt>
                <c:pt idx="361">
                  <c:v>102.1915896</c:v>
                </c:pt>
                <c:pt idx="362">
                  <c:v>102.00042809999999</c:v>
                </c:pt>
                <c:pt idx="363">
                  <c:v>101.8388633</c:v>
                </c:pt>
                <c:pt idx="364">
                  <c:v>101.8501</c:v>
                </c:pt>
                <c:pt idx="365">
                  <c:v>101.83324589999999</c:v>
                </c:pt>
                <c:pt idx="366">
                  <c:v>101.7835187</c:v>
                </c:pt>
                <c:pt idx="367">
                  <c:v>101.6306317</c:v>
                </c:pt>
                <c:pt idx="368">
                  <c:v>101.4558962</c:v>
                </c:pt>
                <c:pt idx="369">
                  <c:v>101.44474630000001</c:v>
                </c:pt>
                <c:pt idx="370">
                  <c:v>101.5276325</c:v>
                </c:pt>
                <c:pt idx="371">
                  <c:v>101.4766096</c:v>
                </c:pt>
                <c:pt idx="372">
                  <c:v>101.5292278</c:v>
                </c:pt>
                <c:pt idx="373">
                  <c:v>101.5364072</c:v>
                </c:pt>
                <c:pt idx="374">
                  <c:v>101.43359890000001</c:v>
                </c:pt>
                <c:pt idx="375">
                  <c:v>101.4495245</c:v>
                </c:pt>
                <c:pt idx="376">
                  <c:v>101.4288222</c:v>
                </c:pt>
                <c:pt idx="377">
                  <c:v>101.45271030000001</c:v>
                </c:pt>
                <c:pt idx="378">
                  <c:v>101.4288222</c:v>
                </c:pt>
                <c:pt idx="379">
                  <c:v>101.5068983</c:v>
                </c:pt>
                <c:pt idx="380">
                  <c:v>101.6402236</c:v>
                </c:pt>
                <c:pt idx="381">
                  <c:v>101.68180959999999</c:v>
                </c:pt>
                <c:pt idx="382">
                  <c:v>101.60026910000001</c:v>
                </c:pt>
                <c:pt idx="383">
                  <c:v>101.5180618</c:v>
                </c:pt>
                <c:pt idx="384">
                  <c:v>101.5180618</c:v>
                </c:pt>
                <c:pt idx="385">
                  <c:v>101.54278979999999</c:v>
                </c:pt>
                <c:pt idx="386">
                  <c:v>101.5499712</c:v>
                </c:pt>
                <c:pt idx="387">
                  <c:v>101.6450203</c:v>
                </c:pt>
                <c:pt idx="388">
                  <c:v>101.6362268</c:v>
                </c:pt>
                <c:pt idx="389">
                  <c:v>101.69781330000001</c:v>
                </c:pt>
                <c:pt idx="390">
                  <c:v>101.7779074</c:v>
                </c:pt>
                <c:pt idx="391">
                  <c:v>101.717825</c:v>
                </c:pt>
                <c:pt idx="392">
                  <c:v>101.7931395</c:v>
                </c:pt>
                <c:pt idx="393">
                  <c:v>101.6602127</c:v>
                </c:pt>
                <c:pt idx="394">
                  <c:v>101.5252397</c:v>
                </c:pt>
                <c:pt idx="395">
                  <c:v>101.41449470000001</c:v>
                </c:pt>
                <c:pt idx="396">
                  <c:v>101.5021146</c:v>
                </c:pt>
                <c:pt idx="397">
                  <c:v>101.4622686</c:v>
                </c:pt>
                <c:pt idx="398">
                  <c:v>101.3810797</c:v>
                </c:pt>
                <c:pt idx="399">
                  <c:v>101.2904928</c:v>
                </c:pt>
                <c:pt idx="400">
                  <c:v>101.3000206</c:v>
                </c:pt>
                <c:pt idx="401">
                  <c:v>101.3922156</c:v>
                </c:pt>
                <c:pt idx="402">
                  <c:v>101.44633899999999</c:v>
                </c:pt>
                <c:pt idx="403">
                  <c:v>101.3906246</c:v>
                </c:pt>
                <c:pt idx="404">
                  <c:v>101.3778985</c:v>
                </c:pt>
                <c:pt idx="405">
                  <c:v>101.1818435</c:v>
                </c:pt>
                <c:pt idx="406">
                  <c:v>101.18263570000001</c:v>
                </c:pt>
                <c:pt idx="407">
                  <c:v>101.14304009999999</c:v>
                </c:pt>
                <c:pt idx="408">
                  <c:v>101.21116379999999</c:v>
                </c:pt>
                <c:pt idx="409">
                  <c:v>101.2643005</c:v>
                </c:pt>
                <c:pt idx="410">
                  <c:v>101.2857295</c:v>
                </c:pt>
                <c:pt idx="411">
                  <c:v>101.5651352</c:v>
                </c:pt>
                <c:pt idx="412">
                  <c:v>101.46067549999999</c:v>
                </c:pt>
                <c:pt idx="413">
                  <c:v>101.47740640000001</c:v>
                </c:pt>
                <c:pt idx="414">
                  <c:v>101.3977845</c:v>
                </c:pt>
                <c:pt idx="415">
                  <c:v>101.373127</c:v>
                </c:pt>
                <c:pt idx="416">
                  <c:v>101.49095459999999</c:v>
                </c:pt>
                <c:pt idx="417">
                  <c:v>101.5651352</c:v>
                </c:pt>
                <c:pt idx="418">
                  <c:v>101.6074586</c:v>
                </c:pt>
                <c:pt idx="419">
                  <c:v>101.5906847</c:v>
                </c:pt>
                <c:pt idx="420">
                  <c:v>101.5691264</c:v>
                </c:pt>
                <c:pt idx="421">
                  <c:v>101.61544809999999</c:v>
                </c:pt>
                <c:pt idx="422">
                  <c:v>101.5611442</c:v>
                </c:pt>
                <c:pt idx="423">
                  <c:v>101.5013174</c:v>
                </c:pt>
                <c:pt idx="424">
                  <c:v>101.6234389</c:v>
                </c:pt>
                <c:pt idx="425">
                  <c:v>101.6074586</c:v>
                </c:pt>
                <c:pt idx="426">
                  <c:v>101.65941290000001</c:v>
                </c:pt>
                <c:pt idx="427">
                  <c:v>101.7298358</c:v>
                </c:pt>
                <c:pt idx="428">
                  <c:v>101.69461219999999</c:v>
                </c:pt>
                <c:pt idx="429">
                  <c:v>101.6810096</c:v>
                </c:pt>
                <c:pt idx="430">
                  <c:v>101.6474188</c:v>
                </c:pt>
                <c:pt idx="431">
                  <c:v>101.70821840000001</c:v>
                </c:pt>
                <c:pt idx="432">
                  <c:v>101.73303919999999</c:v>
                </c:pt>
                <c:pt idx="433">
                  <c:v>101.7586733</c:v>
                </c:pt>
                <c:pt idx="434">
                  <c:v>101.7803121</c:v>
                </c:pt>
                <c:pt idx="435">
                  <c:v>101.9095351</c:v>
                </c:pt>
                <c:pt idx="436">
                  <c:v>101.8043661</c:v>
                </c:pt>
                <c:pt idx="437">
                  <c:v>101.7658852</c:v>
                </c:pt>
                <c:pt idx="438">
                  <c:v>101.8693686</c:v>
                </c:pt>
                <c:pt idx="439">
                  <c:v>101.8709747</c:v>
                </c:pt>
                <c:pt idx="440">
                  <c:v>101.9505375</c:v>
                </c:pt>
                <c:pt idx="441">
                  <c:v>101.9955978</c:v>
                </c:pt>
                <c:pt idx="442">
                  <c:v>102.1326323</c:v>
                </c:pt>
                <c:pt idx="443">
                  <c:v>102.0826124</c:v>
                </c:pt>
                <c:pt idx="444">
                  <c:v>102.3218597</c:v>
                </c:pt>
                <c:pt idx="445">
                  <c:v>102.2797486</c:v>
                </c:pt>
                <c:pt idx="446">
                  <c:v>102.2570877</c:v>
                </c:pt>
                <c:pt idx="447">
                  <c:v>102.4126784</c:v>
                </c:pt>
                <c:pt idx="448">
                  <c:v>102.5020324</c:v>
                </c:pt>
                <c:pt idx="449">
                  <c:v>102.4776476</c:v>
                </c:pt>
                <c:pt idx="450">
                  <c:v>102.4126784</c:v>
                </c:pt>
                <c:pt idx="451">
                  <c:v>102.4630224</c:v>
                </c:pt>
                <c:pt idx="452">
                  <c:v>102.5313094</c:v>
                </c:pt>
                <c:pt idx="453">
                  <c:v>102.5264287</c:v>
                </c:pt>
                <c:pt idx="454">
                  <c:v>102.816821</c:v>
                </c:pt>
                <c:pt idx="455">
                  <c:v>102.816821</c:v>
                </c:pt>
                <c:pt idx="456">
                  <c:v>102.816821</c:v>
                </c:pt>
                <c:pt idx="457">
                  <c:v>102.816821</c:v>
                </c:pt>
                <c:pt idx="458">
                  <c:v>102.816821</c:v>
                </c:pt>
                <c:pt idx="459">
                  <c:v>102.816821</c:v>
                </c:pt>
                <c:pt idx="460">
                  <c:v>102.7628601</c:v>
                </c:pt>
                <c:pt idx="461">
                  <c:v>102.7628601</c:v>
                </c:pt>
                <c:pt idx="462">
                  <c:v>102.8364572</c:v>
                </c:pt>
                <c:pt idx="463">
                  <c:v>102.93967050000001</c:v>
                </c:pt>
                <c:pt idx="464">
                  <c:v>103.1006369</c:v>
                </c:pt>
                <c:pt idx="465">
                  <c:v>103.0480211</c:v>
                </c:pt>
                <c:pt idx="466">
                  <c:v>103.1557767</c:v>
                </c:pt>
                <c:pt idx="467">
                  <c:v>103.3099867</c:v>
                </c:pt>
                <c:pt idx="468">
                  <c:v>103.37940759999999</c:v>
                </c:pt>
                <c:pt idx="469">
                  <c:v>103.32155040000001</c:v>
                </c:pt>
                <c:pt idx="470">
                  <c:v>103.30833490000001</c:v>
                </c:pt>
                <c:pt idx="471">
                  <c:v>103.4191187</c:v>
                </c:pt>
                <c:pt idx="472">
                  <c:v>103.4174634</c:v>
                </c:pt>
                <c:pt idx="473">
                  <c:v>103.5218469</c:v>
                </c:pt>
                <c:pt idx="474">
                  <c:v>103.40918809999999</c:v>
                </c:pt>
                <c:pt idx="475">
                  <c:v>103.48702900000001</c:v>
                </c:pt>
                <c:pt idx="476">
                  <c:v>103.5417533</c:v>
                </c:pt>
                <c:pt idx="477">
                  <c:v>103.5957051</c:v>
                </c:pt>
                <c:pt idx="478">
                  <c:v>103.5317991</c:v>
                </c:pt>
                <c:pt idx="479">
                  <c:v>103.5251641</c:v>
                </c:pt>
                <c:pt idx="480">
                  <c:v>103.46051679999999</c:v>
                </c:pt>
                <c:pt idx="481">
                  <c:v>103.45720369999999</c:v>
                </c:pt>
                <c:pt idx="482">
                  <c:v>103.4886865</c:v>
                </c:pt>
                <c:pt idx="483">
                  <c:v>103.50194810000001</c:v>
                </c:pt>
                <c:pt idx="484">
                  <c:v>103.4638301</c:v>
                </c:pt>
                <c:pt idx="485">
                  <c:v>103.73041449999999</c:v>
                </c:pt>
                <c:pt idx="486">
                  <c:v>103.7820627</c:v>
                </c:pt>
                <c:pt idx="487">
                  <c:v>103.7962333</c:v>
                </c:pt>
                <c:pt idx="488">
                  <c:v>103.6638476</c:v>
                </c:pt>
                <c:pt idx="489">
                  <c:v>103.62311750000001</c:v>
                </c:pt>
                <c:pt idx="490">
                  <c:v>103.6414005</c:v>
                </c:pt>
                <c:pt idx="491">
                  <c:v>103.6729955</c:v>
                </c:pt>
                <c:pt idx="492">
                  <c:v>103.7096032</c:v>
                </c:pt>
                <c:pt idx="493">
                  <c:v>103.73374509999999</c:v>
                </c:pt>
                <c:pt idx="494">
                  <c:v>103.73874139999999</c:v>
                </c:pt>
                <c:pt idx="495">
                  <c:v>103.79123149999999</c:v>
                </c:pt>
                <c:pt idx="496">
                  <c:v>103.84460919999999</c:v>
                </c:pt>
                <c:pt idx="497">
                  <c:v>103.7595644</c:v>
                </c:pt>
                <c:pt idx="498">
                  <c:v>103.7462367</c:v>
                </c:pt>
                <c:pt idx="499">
                  <c:v>103.77122900000001</c:v>
                </c:pt>
                <c:pt idx="500">
                  <c:v>103.7512342</c:v>
                </c:pt>
                <c:pt idx="501">
                  <c:v>103.7895643</c:v>
                </c:pt>
                <c:pt idx="502">
                  <c:v>103.794566</c:v>
                </c:pt>
                <c:pt idx="503">
                  <c:v>103.7454039</c:v>
                </c:pt>
                <c:pt idx="504">
                  <c:v>103.71459710000001</c:v>
                </c:pt>
                <c:pt idx="505">
                  <c:v>103.4439536</c:v>
                </c:pt>
                <c:pt idx="506">
                  <c:v>103.4422975</c:v>
                </c:pt>
                <c:pt idx="507">
                  <c:v>103.3636971</c:v>
                </c:pt>
                <c:pt idx="508">
                  <c:v>103.6796495</c:v>
                </c:pt>
                <c:pt idx="509">
                  <c:v>103.5251641</c:v>
                </c:pt>
                <c:pt idx="510">
                  <c:v>103.60317980000001</c:v>
                </c:pt>
                <c:pt idx="511">
                  <c:v>103.6763224</c:v>
                </c:pt>
                <c:pt idx="512">
                  <c:v>103.7112678</c:v>
                </c:pt>
                <c:pt idx="513">
                  <c:v>103.7129324</c:v>
                </c:pt>
                <c:pt idx="514">
                  <c:v>103.73957420000001</c:v>
                </c:pt>
                <c:pt idx="515">
                  <c:v>103.65553269999999</c:v>
                </c:pt>
                <c:pt idx="516">
                  <c:v>103.6513758</c:v>
                </c:pt>
                <c:pt idx="517">
                  <c:v>103.6281032</c:v>
                </c:pt>
                <c:pt idx="518">
                  <c:v>103.6164708</c:v>
                </c:pt>
                <c:pt idx="519">
                  <c:v>103.68713630000001</c:v>
                </c:pt>
                <c:pt idx="520">
                  <c:v>103.7112678</c:v>
                </c:pt>
                <c:pt idx="521">
                  <c:v>103.7112678</c:v>
                </c:pt>
                <c:pt idx="522">
                  <c:v>103.7112678</c:v>
                </c:pt>
                <c:pt idx="523">
                  <c:v>103.7112678</c:v>
                </c:pt>
                <c:pt idx="524">
                  <c:v>103.70793860000001</c:v>
                </c:pt>
                <c:pt idx="525">
                  <c:v>103.7229215</c:v>
                </c:pt>
                <c:pt idx="526">
                  <c:v>103.8145775</c:v>
                </c:pt>
                <c:pt idx="527">
                  <c:v>103.7795624</c:v>
                </c:pt>
                <c:pt idx="528">
                  <c:v>103.8212497</c:v>
                </c:pt>
                <c:pt idx="529">
                  <c:v>103.94818480000001</c:v>
                </c:pt>
                <c:pt idx="530">
                  <c:v>103.8963712</c:v>
                </c:pt>
                <c:pt idx="531">
                  <c:v>103.99000770000001</c:v>
                </c:pt>
                <c:pt idx="532">
                  <c:v>103.9414963</c:v>
                </c:pt>
                <c:pt idx="533">
                  <c:v>103.9498571</c:v>
                </c:pt>
                <c:pt idx="534">
                  <c:v>103.95989179999999</c:v>
                </c:pt>
                <c:pt idx="535">
                  <c:v>103.861301</c:v>
                </c:pt>
                <c:pt idx="536">
                  <c:v>103.8863487</c:v>
                </c:pt>
                <c:pt idx="537">
                  <c:v>103.9164219</c:v>
                </c:pt>
                <c:pt idx="538">
                  <c:v>103.9147507</c:v>
                </c:pt>
                <c:pt idx="539">
                  <c:v>103.8746582</c:v>
                </c:pt>
                <c:pt idx="540">
                  <c:v>103.8396027</c:v>
                </c:pt>
                <c:pt idx="541">
                  <c:v>103.8112417</c:v>
                </c:pt>
                <c:pt idx="542">
                  <c:v>103.8746582</c:v>
                </c:pt>
                <c:pt idx="543">
                  <c:v>103.9030539</c:v>
                </c:pt>
                <c:pt idx="544">
                  <c:v>103.7587314</c:v>
                </c:pt>
                <c:pt idx="545">
                  <c:v>103.6696688</c:v>
                </c:pt>
                <c:pt idx="546">
                  <c:v>103.7262516</c:v>
                </c:pt>
                <c:pt idx="547">
                  <c:v>103.6879682</c:v>
                </c:pt>
                <c:pt idx="548">
                  <c:v>103.6746589</c:v>
                </c:pt>
                <c:pt idx="549">
                  <c:v>103.6746589</c:v>
                </c:pt>
                <c:pt idx="550">
                  <c:v>103.6746589</c:v>
                </c:pt>
                <c:pt idx="551">
                  <c:v>103.6746589</c:v>
                </c:pt>
                <c:pt idx="552">
                  <c:v>103.6746589</c:v>
                </c:pt>
                <c:pt idx="553">
                  <c:v>103.6746589</c:v>
                </c:pt>
                <c:pt idx="554">
                  <c:v>103.6746589</c:v>
                </c:pt>
                <c:pt idx="555">
                  <c:v>103.505264</c:v>
                </c:pt>
                <c:pt idx="556">
                  <c:v>103.4787425</c:v>
                </c:pt>
                <c:pt idx="557">
                  <c:v>103.58989219999999</c:v>
                </c:pt>
                <c:pt idx="558">
                  <c:v>103.5417533</c:v>
                </c:pt>
                <c:pt idx="559">
                  <c:v>103.6314272</c:v>
                </c:pt>
                <c:pt idx="560">
                  <c:v>103.6513758</c:v>
                </c:pt>
                <c:pt idx="561">
                  <c:v>103.7245865</c:v>
                </c:pt>
                <c:pt idx="562">
                  <c:v>103.7612306</c:v>
                </c:pt>
                <c:pt idx="563">
                  <c:v>103.85963150000001</c:v>
                </c:pt>
                <c:pt idx="564">
                  <c:v>103.8387683</c:v>
                </c:pt>
                <c:pt idx="565">
                  <c:v>103.7979007</c:v>
                </c:pt>
                <c:pt idx="566">
                  <c:v>103.8663095</c:v>
                </c:pt>
                <c:pt idx="567">
                  <c:v>103.9147507</c:v>
                </c:pt>
                <c:pt idx="568">
                  <c:v>103.8796681</c:v>
                </c:pt>
                <c:pt idx="569">
                  <c:v>103.97160150000001</c:v>
                </c:pt>
                <c:pt idx="570">
                  <c:v>103.9147507</c:v>
                </c:pt>
                <c:pt idx="571">
                  <c:v>103.94651260000001</c:v>
                </c:pt>
                <c:pt idx="572">
                  <c:v>103.98666059999999</c:v>
                </c:pt>
                <c:pt idx="573">
                  <c:v>103.9582192</c:v>
                </c:pt>
                <c:pt idx="574">
                  <c:v>103.9916813</c:v>
                </c:pt>
                <c:pt idx="575">
                  <c:v>103.9532018</c:v>
                </c:pt>
                <c:pt idx="576">
                  <c:v>103.9557104</c:v>
                </c:pt>
                <c:pt idx="577">
                  <c:v>104.01930369999999</c:v>
                </c:pt>
                <c:pt idx="578">
                  <c:v>103.9782939</c:v>
                </c:pt>
                <c:pt idx="579">
                  <c:v>104.0134432</c:v>
                </c:pt>
                <c:pt idx="580">
                  <c:v>104.0385644</c:v>
                </c:pt>
                <c:pt idx="581">
                  <c:v>104.0335391</c:v>
                </c:pt>
                <c:pt idx="582">
                  <c:v>103.9833137</c:v>
                </c:pt>
                <c:pt idx="583">
                  <c:v>103.97494759999999</c:v>
                </c:pt>
                <c:pt idx="584">
                  <c:v>104.0368892</c:v>
                </c:pt>
                <c:pt idx="585">
                  <c:v>104.0838131</c:v>
                </c:pt>
                <c:pt idx="586">
                  <c:v>104.2416532</c:v>
                </c:pt>
                <c:pt idx="587">
                  <c:v>104.20130810000001</c:v>
                </c:pt>
                <c:pt idx="588">
                  <c:v>104.1929068</c:v>
                </c:pt>
                <c:pt idx="589">
                  <c:v>104.1929068</c:v>
                </c:pt>
                <c:pt idx="590">
                  <c:v>104.1626734</c:v>
                </c:pt>
                <c:pt idx="591">
                  <c:v>104.1769481</c:v>
                </c:pt>
                <c:pt idx="592">
                  <c:v>104.3182266</c:v>
                </c:pt>
                <c:pt idx="593">
                  <c:v>104.27950509999999</c:v>
                </c:pt>
                <c:pt idx="594">
                  <c:v>104.3544488</c:v>
                </c:pt>
                <c:pt idx="595">
                  <c:v>104.4430041</c:v>
                </c:pt>
                <c:pt idx="596">
                  <c:v>104.50888550000001</c:v>
                </c:pt>
                <c:pt idx="597">
                  <c:v>104.685824</c:v>
                </c:pt>
                <c:pt idx="598">
                  <c:v>104.533401</c:v>
                </c:pt>
                <c:pt idx="599">
                  <c:v>104.59601000000001</c:v>
                </c:pt>
                <c:pt idx="600">
                  <c:v>104.511421</c:v>
                </c:pt>
                <c:pt idx="601">
                  <c:v>104.56808049999999</c:v>
                </c:pt>
                <c:pt idx="602">
                  <c:v>104.5790813</c:v>
                </c:pt>
                <c:pt idx="603">
                  <c:v>104.70702900000001</c:v>
                </c:pt>
                <c:pt idx="604">
                  <c:v>104.8097829</c:v>
                </c:pt>
                <c:pt idx="605">
                  <c:v>104.8097829</c:v>
                </c:pt>
                <c:pt idx="606">
                  <c:v>104.8097829</c:v>
                </c:pt>
                <c:pt idx="607">
                  <c:v>104.8097829</c:v>
                </c:pt>
                <c:pt idx="608">
                  <c:v>104.9664238</c:v>
                </c:pt>
                <c:pt idx="609">
                  <c:v>104.968129</c:v>
                </c:pt>
                <c:pt idx="610">
                  <c:v>104.78088959999999</c:v>
                </c:pt>
                <c:pt idx="611">
                  <c:v>104.99541960000001</c:v>
                </c:pt>
                <c:pt idx="612">
                  <c:v>105.21768280000001</c:v>
                </c:pt>
                <c:pt idx="613">
                  <c:v>105.3927338</c:v>
                </c:pt>
                <c:pt idx="614">
                  <c:v>105.20826030000001</c:v>
                </c:pt>
                <c:pt idx="615">
                  <c:v>105.1243887</c:v>
                </c:pt>
                <c:pt idx="616">
                  <c:v>105.18856409999999</c:v>
                </c:pt>
                <c:pt idx="617">
                  <c:v>105.1355069</c:v>
                </c:pt>
                <c:pt idx="618">
                  <c:v>105.0833576</c:v>
                </c:pt>
                <c:pt idx="619">
                  <c:v>105.2151128</c:v>
                </c:pt>
                <c:pt idx="620">
                  <c:v>105.25538969999999</c:v>
                </c:pt>
                <c:pt idx="621">
                  <c:v>105.3120007</c:v>
                </c:pt>
                <c:pt idx="622">
                  <c:v>105.3892958</c:v>
                </c:pt>
                <c:pt idx="623">
                  <c:v>105.3394704</c:v>
                </c:pt>
                <c:pt idx="624">
                  <c:v>105.38070190000001</c:v>
                </c:pt>
                <c:pt idx="625">
                  <c:v>105.5606073</c:v>
                </c:pt>
                <c:pt idx="626">
                  <c:v>105.5545719</c:v>
                </c:pt>
                <c:pt idx="627">
                  <c:v>105.464983</c:v>
                </c:pt>
                <c:pt idx="628">
                  <c:v>105.3927338</c:v>
                </c:pt>
                <c:pt idx="629">
                  <c:v>105.32659219999999</c:v>
                </c:pt>
                <c:pt idx="630">
                  <c:v>105.3789833</c:v>
                </c:pt>
                <c:pt idx="631">
                  <c:v>105.43142640000001</c:v>
                </c:pt>
                <c:pt idx="632">
                  <c:v>105.446051</c:v>
                </c:pt>
                <c:pt idx="633">
                  <c:v>105.3017033</c:v>
                </c:pt>
                <c:pt idx="634">
                  <c:v>105.3480577</c:v>
                </c:pt>
                <c:pt idx="635">
                  <c:v>105.3480577</c:v>
                </c:pt>
                <c:pt idx="636">
                  <c:v>105.3480577</c:v>
                </c:pt>
                <c:pt idx="637">
                  <c:v>105.3480577</c:v>
                </c:pt>
                <c:pt idx="638">
                  <c:v>105.3326017</c:v>
                </c:pt>
                <c:pt idx="639">
                  <c:v>105.3944529</c:v>
                </c:pt>
                <c:pt idx="640">
                  <c:v>105.494255</c:v>
                </c:pt>
                <c:pt idx="641">
                  <c:v>105.43400699999999</c:v>
                </c:pt>
                <c:pt idx="642">
                  <c:v>105.4615404</c:v>
                </c:pt>
                <c:pt idx="643">
                  <c:v>105.4391684</c:v>
                </c:pt>
                <c:pt idx="644">
                  <c:v>105.3497753</c:v>
                </c:pt>
                <c:pt idx="645">
                  <c:v>105.1491939</c:v>
                </c:pt>
                <c:pt idx="646">
                  <c:v>105.14577180000001</c:v>
                </c:pt>
                <c:pt idx="647">
                  <c:v>105.116693</c:v>
                </c:pt>
                <c:pt idx="648">
                  <c:v>105.0825031</c:v>
                </c:pt>
                <c:pt idx="649">
                  <c:v>105.2776837</c:v>
                </c:pt>
                <c:pt idx="650">
                  <c:v>105.3618001</c:v>
                </c:pt>
                <c:pt idx="651">
                  <c:v>105.35664629999999</c:v>
                </c:pt>
                <c:pt idx="652">
                  <c:v>105.3944529</c:v>
                </c:pt>
                <c:pt idx="653">
                  <c:v>105.4804779</c:v>
                </c:pt>
                <c:pt idx="654">
                  <c:v>105.3635182</c:v>
                </c:pt>
                <c:pt idx="655">
                  <c:v>105.3429052</c:v>
                </c:pt>
                <c:pt idx="656">
                  <c:v>105.4168059</c:v>
                </c:pt>
                <c:pt idx="657">
                  <c:v>105.33775319999999</c:v>
                </c:pt>
                <c:pt idx="658">
                  <c:v>105.3188668</c:v>
                </c:pt>
                <c:pt idx="659">
                  <c:v>105.279399</c:v>
                </c:pt>
                <c:pt idx="660">
                  <c:v>105.27854139999999</c:v>
                </c:pt>
                <c:pt idx="661">
                  <c:v>105.3223002</c:v>
                </c:pt>
                <c:pt idx="662">
                  <c:v>105.3171502</c:v>
                </c:pt>
                <c:pt idx="663">
                  <c:v>105.21425619999999</c:v>
                </c:pt>
                <c:pt idx="664">
                  <c:v>105.27253810000001</c:v>
                </c:pt>
                <c:pt idx="665">
                  <c:v>105.2211095</c:v>
                </c:pt>
                <c:pt idx="666">
                  <c:v>105.28111440000001</c:v>
                </c:pt>
                <c:pt idx="667">
                  <c:v>105.30513550000001</c:v>
                </c:pt>
                <c:pt idx="668">
                  <c:v>105.3274507</c:v>
                </c:pt>
                <c:pt idx="669">
                  <c:v>105.3798426</c:v>
                </c:pt>
                <c:pt idx="670">
                  <c:v>105.36523630000001</c:v>
                </c:pt>
                <c:pt idx="671">
                  <c:v>105.3789833</c:v>
                </c:pt>
                <c:pt idx="672">
                  <c:v>105.4271258</c:v>
                </c:pt>
                <c:pt idx="673">
                  <c:v>105.40047</c:v>
                </c:pt>
                <c:pt idx="674">
                  <c:v>105.41766579999999</c:v>
                </c:pt>
                <c:pt idx="675">
                  <c:v>105.49942230000001</c:v>
                </c:pt>
                <c:pt idx="676">
                  <c:v>105.5511233</c:v>
                </c:pt>
                <c:pt idx="677">
                  <c:v>105.5942462</c:v>
                </c:pt>
                <c:pt idx="678">
                  <c:v>105.55629620000001</c:v>
                </c:pt>
                <c:pt idx="679">
                  <c:v>105.547675</c:v>
                </c:pt>
                <c:pt idx="680">
                  <c:v>105.54077909999999</c:v>
                </c:pt>
                <c:pt idx="681">
                  <c:v>105.55026119999999</c:v>
                </c:pt>
                <c:pt idx="682">
                  <c:v>105.5873442</c:v>
                </c:pt>
                <c:pt idx="683">
                  <c:v>105.7099896</c:v>
                </c:pt>
                <c:pt idx="684">
                  <c:v>105.6667721</c:v>
                </c:pt>
                <c:pt idx="685">
                  <c:v>105.5304368</c:v>
                </c:pt>
                <c:pt idx="686">
                  <c:v>105.50114480000001</c:v>
                </c:pt>
                <c:pt idx="687">
                  <c:v>105.5218198</c:v>
                </c:pt>
                <c:pt idx="688">
                  <c:v>105.5614696</c:v>
                </c:pt>
                <c:pt idx="689">
                  <c:v>105.5631942</c:v>
                </c:pt>
                <c:pt idx="690">
                  <c:v>105.5597451</c:v>
                </c:pt>
                <c:pt idx="691">
                  <c:v>105.5511233</c:v>
                </c:pt>
                <c:pt idx="692">
                  <c:v>105.5744053</c:v>
                </c:pt>
                <c:pt idx="693">
                  <c:v>105.5726804</c:v>
                </c:pt>
                <c:pt idx="694">
                  <c:v>105.5890696</c:v>
                </c:pt>
                <c:pt idx="695">
                  <c:v>105.5873442</c:v>
                </c:pt>
                <c:pt idx="696">
                  <c:v>105.57009309999999</c:v>
                </c:pt>
                <c:pt idx="697">
                  <c:v>105.5787179</c:v>
                </c:pt>
                <c:pt idx="698">
                  <c:v>105.58216830000001</c:v>
                </c:pt>
                <c:pt idx="699">
                  <c:v>105.5718179</c:v>
                </c:pt>
                <c:pt idx="700">
                  <c:v>105.56405650000001</c:v>
                </c:pt>
                <c:pt idx="701">
                  <c:v>105.5804431</c:v>
                </c:pt>
                <c:pt idx="702">
                  <c:v>105.60632699999999</c:v>
                </c:pt>
                <c:pt idx="703">
                  <c:v>105.6149578</c:v>
                </c:pt>
                <c:pt idx="704">
                  <c:v>105.60114919999999</c:v>
                </c:pt>
                <c:pt idx="705">
                  <c:v>105.57526780000001</c:v>
                </c:pt>
                <c:pt idx="706">
                  <c:v>105.5545719</c:v>
                </c:pt>
                <c:pt idx="707">
                  <c:v>105.5597451</c:v>
                </c:pt>
                <c:pt idx="708">
                  <c:v>105.5597451</c:v>
                </c:pt>
                <c:pt idx="709">
                  <c:v>105.5597451</c:v>
                </c:pt>
                <c:pt idx="710">
                  <c:v>105.5631942</c:v>
                </c:pt>
                <c:pt idx="711">
                  <c:v>105.5649188</c:v>
                </c:pt>
                <c:pt idx="712">
                  <c:v>105.5804431</c:v>
                </c:pt>
                <c:pt idx="713">
                  <c:v>105.55629620000001</c:v>
                </c:pt>
                <c:pt idx="714">
                  <c:v>105.58216830000001</c:v>
                </c:pt>
                <c:pt idx="715">
                  <c:v>105.5545719</c:v>
                </c:pt>
                <c:pt idx="716">
                  <c:v>105.5545719</c:v>
                </c:pt>
                <c:pt idx="717">
                  <c:v>105.5545719</c:v>
                </c:pt>
                <c:pt idx="718">
                  <c:v>105.5545719</c:v>
                </c:pt>
                <c:pt idx="719">
                  <c:v>105.5545719</c:v>
                </c:pt>
                <c:pt idx="720">
                  <c:v>105.5545719</c:v>
                </c:pt>
                <c:pt idx="721">
                  <c:v>105.5614696</c:v>
                </c:pt>
                <c:pt idx="722">
                  <c:v>105.5614696</c:v>
                </c:pt>
                <c:pt idx="723">
                  <c:v>105.65295</c:v>
                </c:pt>
                <c:pt idx="724">
                  <c:v>105.57009309999999</c:v>
                </c:pt>
                <c:pt idx="725">
                  <c:v>105.7896023</c:v>
                </c:pt>
                <c:pt idx="726">
                  <c:v>105.8806111</c:v>
                </c:pt>
                <c:pt idx="727">
                  <c:v>105.93008159999999</c:v>
                </c:pt>
                <c:pt idx="728">
                  <c:v>105.9578747</c:v>
                </c:pt>
                <c:pt idx="729">
                  <c:v>105.98220569999999</c:v>
                </c:pt>
                <c:pt idx="730">
                  <c:v>106.05526570000001</c:v>
                </c:pt>
                <c:pt idx="731">
                  <c:v>106.0543953</c:v>
                </c:pt>
                <c:pt idx="732">
                  <c:v>106.21390839999999</c:v>
                </c:pt>
                <c:pt idx="733">
                  <c:v>106.24010389999999</c:v>
                </c:pt>
                <c:pt idx="734">
                  <c:v>106.20517940000001</c:v>
                </c:pt>
                <c:pt idx="735">
                  <c:v>106.1790012</c:v>
                </c:pt>
                <c:pt idx="736">
                  <c:v>106.0970595</c:v>
                </c:pt>
                <c:pt idx="737">
                  <c:v>106.0343811</c:v>
                </c:pt>
                <c:pt idx="738">
                  <c:v>106.0222023</c:v>
                </c:pt>
                <c:pt idx="739">
                  <c:v>105.93529169999999</c:v>
                </c:pt>
                <c:pt idx="740">
                  <c:v>105.94484490000001</c:v>
                </c:pt>
                <c:pt idx="741">
                  <c:v>105.98220569999999</c:v>
                </c:pt>
                <c:pt idx="742">
                  <c:v>106.05352499999999</c:v>
                </c:pt>
                <c:pt idx="743">
                  <c:v>106.0857371</c:v>
                </c:pt>
                <c:pt idx="744">
                  <c:v>106.0909625</c:v>
                </c:pt>
                <c:pt idx="745">
                  <c:v>106.0770292</c:v>
                </c:pt>
                <c:pt idx="746">
                  <c:v>106.06658160000001</c:v>
                </c:pt>
                <c:pt idx="747">
                  <c:v>106.05091400000001</c:v>
                </c:pt>
                <c:pt idx="748">
                  <c:v>106.062229</c:v>
                </c:pt>
                <c:pt idx="749">
                  <c:v>106.062229</c:v>
                </c:pt>
                <c:pt idx="750">
                  <c:v>106.0648405</c:v>
                </c:pt>
                <c:pt idx="751">
                  <c:v>106.04917349999999</c:v>
                </c:pt>
                <c:pt idx="752">
                  <c:v>106.0526546</c:v>
                </c:pt>
                <c:pt idx="753">
                  <c:v>106.0500438</c:v>
                </c:pt>
                <c:pt idx="754">
                  <c:v>106.0369912</c:v>
                </c:pt>
                <c:pt idx="755">
                  <c:v>106.05526570000001</c:v>
                </c:pt>
                <c:pt idx="756">
                  <c:v>106.05352499999999</c:v>
                </c:pt>
                <c:pt idx="757">
                  <c:v>106.0587472</c:v>
                </c:pt>
                <c:pt idx="758">
                  <c:v>106.0587472</c:v>
                </c:pt>
                <c:pt idx="759">
                  <c:v>106.0448224</c:v>
                </c:pt>
                <c:pt idx="760">
                  <c:v>106.04917349999999</c:v>
                </c:pt>
                <c:pt idx="761">
                  <c:v>106.0587472</c:v>
                </c:pt>
                <c:pt idx="762">
                  <c:v>106.0726758</c:v>
                </c:pt>
                <c:pt idx="763">
                  <c:v>106.07789990000001</c:v>
                </c:pt>
                <c:pt idx="764">
                  <c:v>106.244471</c:v>
                </c:pt>
                <c:pt idx="765">
                  <c:v>106.4098137</c:v>
                </c:pt>
                <c:pt idx="766">
                  <c:v>106.43259949999999</c:v>
                </c:pt>
                <c:pt idx="767">
                  <c:v>106.420329</c:v>
                </c:pt>
                <c:pt idx="768">
                  <c:v>106.42383460000001</c:v>
                </c:pt>
                <c:pt idx="769">
                  <c:v>106.4282169</c:v>
                </c:pt>
                <c:pt idx="770">
                  <c:v>106.42383460000001</c:v>
                </c:pt>
                <c:pt idx="771">
                  <c:v>106.43084639999999</c:v>
                </c:pt>
                <c:pt idx="772">
                  <c:v>106.4185763</c:v>
                </c:pt>
                <c:pt idx="773">
                  <c:v>106.4282169</c:v>
                </c:pt>
                <c:pt idx="774">
                  <c:v>106.4264639</c:v>
                </c:pt>
                <c:pt idx="775">
                  <c:v>106.4466264</c:v>
                </c:pt>
                <c:pt idx="776">
                  <c:v>106.424711</c:v>
                </c:pt>
                <c:pt idx="777">
                  <c:v>106.424711</c:v>
                </c:pt>
                <c:pt idx="778">
                  <c:v>106.36864869999999</c:v>
                </c:pt>
                <c:pt idx="779">
                  <c:v>106.473814</c:v>
                </c:pt>
                <c:pt idx="780">
                  <c:v>106.59501160000001</c:v>
                </c:pt>
                <c:pt idx="781">
                  <c:v>106.7323502</c:v>
                </c:pt>
                <c:pt idx="782">
                  <c:v>106.7323502</c:v>
                </c:pt>
                <c:pt idx="783">
                  <c:v>106.7905616</c:v>
                </c:pt>
                <c:pt idx="784">
                  <c:v>106.7755617</c:v>
                </c:pt>
                <c:pt idx="785">
                  <c:v>106.7552744</c:v>
                </c:pt>
                <c:pt idx="786">
                  <c:v>106.7808553</c:v>
                </c:pt>
                <c:pt idx="787">
                  <c:v>106.779973</c:v>
                </c:pt>
                <c:pt idx="788">
                  <c:v>106.7138417</c:v>
                </c:pt>
                <c:pt idx="789">
                  <c:v>106.764094</c:v>
                </c:pt>
                <c:pt idx="790">
                  <c:v>106.9204427</c:v>
                </c:pt>
                <c:pt idx="791">
                  <c:v>106.95760970000001</c:v>
                </c:pt>
                <c:pt idx="792">
                  <c:v>106.8726946</c:v>
                </c:pt>
                <c:pt idx="793">
                  <c:v>106.7006253</c:v>
                </c:pt>
                <c:pt idx="794">
                  <c:v>106.7976219</c:v>
                </c:pt>
                <c:pt idx="795">
                  <c:v>106.75351070000001</c:v>
                </c:pt>
                <c:pt idx="796">
                  <c:v>106.7923266</c:v>
                </c:pt>
                <c:pt idx="797">
                  <c:v>106.7790907</c:v>
                </c:pt>
                <c:pt idx="798">
                  <c:v>106.7711508</c:v>
                </c:pt>
                <c:pt idx="799">
                  <c:v>106.82234010000001</c:v>
                </c:pt>
                <c:pt idx="800">
                  <c:v>106.8364699</c:v>
                </c:pt>
                <c:pt idx="801">
                  <c:v>106.78703179999999</c:v>
                </c:pt>
                <c:pt idx="802">
                  <c:v>106.7032683</c:v>
                </c:pt>
                <c:pt idx="803">
                  <c:v>106.60908139999999</c:v>
                </c:pt>
                <c:pt idx="804">
                  <c:v>106.60908139999999</c:v>
                </c:pt>
                <c:pt idx="805">
                  <c:v>106.60908139999999</c:v>
                </c:pt>
                <c:pt idx="806">
                  <c:v>106.60908139999999</c:v>
                </c:pt>
                <c:pt idx="807">
                  <c:v>106.60908139999999</c:v>
                </c:pt>
                <c:pt idx="808">
                  <c:v>106.60908139999999</c:v>
                </c:pt>
                <c:pt idx="809">
                  <c:v>106.56600450000001</c:v>
                </c:pt>
                <c:pt idx="810">
                  <c:v>106.637232</c:v>
                </c:pt>
                <c:pt idx="811">
                  <c:v>106.61523800000001</c:v>
                </c:pt>
                <c:pt idx="812">
                  <c:v>106.58358269999999</c:v>
                </c:pt>
                <c:pt idx="813">
                  <c:v>106.5624895</c:v>
                </c:pt>
                <c:pt idx="814">
                  <c:v>106.5054042</c:v>
                </c:pt>
                <c:pt idx="815">
                  <c:v>106.55458179999999</c:v>
                </c:pt>
                <c:pt idx="816">
                  <c:v>106.4966273</c:v>
                </c:pt>
                <c:pt idx="817">
                  <c:v>106.33713950000001</c:v>
                </c:pt>
                <c:pt idx="818">
                  <c:v>106.21478140000001</c:v>
                </c:pt>
                <c:pt idx="819">
                  <c:v>106.0752878</c:v>
                </c:pt>
                <c:pt idx="820">
                  <c:v>105.95353110000001</c:v>
                </c:pt>
                <c:pt idx="821">
                  <c:v>105.5020061</c:v>
                </c:pt>
                <c:pt idx="822">
                  <c:v>105.49769980000001</c:v>
                </c:pt>
                <c:pt idx="823">
                  <c:v>105.4357274</c:v>
                </c:pt>
                <c:pt idx="824">
                  <c:v>105.15004949999999</c:v>
                </c:pt>
                <c:pt idx="825">
                  <c:v>105.12951990000001</c:v>
                </c:pt>
                <c:pt idx="826">
                  <c:v>105.1757228</c:v>
                </c:pt>
                <c:pt idx="827">
                  <c:v>105.4383081</c:v>
                </c:pt>
                <c:pt idx="828">
                  <c:v>105.605464</c:v>
                </c:pt>
                <c:pt idx="829">
                  <c:v>105.4761733</c:v>
                </c:pt>
                <c:pt idx="830">
                  <c:v>105.261391</c:v>
                </c:pt>
                <c:pt idx="831">
                  <c:v>105.23310499999999</c:v>
                </c:pt>
                <c:pt idx="832">
                  <c:v>105.15004949999999</c:v>
                </c:pt>
                <c:pt idx="833">
                  <c:v>105.30256129999999</c:v>
                </c:pt>
                <c:pt idx="834">
                  <c:v>105.0611457</c:v>
                </c:pt>
                <c:pt idx="835">
                  <c:v>104.5866985</c:v>
                </c:pt>
                <c:pt idx="836">
                  <c:v>104.3519209</c:v>
                </c:pt>
                <c:pt idx="837">
                  <c:v>104.2954953</c:v>
                </c:pt>
                <c:pt idx="838">
                  <c:v>103.7570652</c:v>
                </c:pt>
                <c:pt idx="839">
                  <c:v>103.7987344</c:v>
                </c:pt>
                <c:pt idx="840">
                  <c:v>104.2879204</c:v>
                </c:pt>
                <c:pt idx="841">
                  <c:v>104.18954669999999</c:v>
                </c:pt>
                <c:pt idx="842">
                  <c:v>104.0603459</c:v>
                </c:pt>
                <c:pt idx="843">
                  <c:v>104.00256109999999</c:v>
                </c:pt>
                <c:pt idx="844">
                  <c:v>104.0134432</c:v>
                </c:pt>
                <c:pt idx="845">
                  <c:v>103.92979339999999</c:v>
                </c:pt>
                <c:pt idx="846">
                  <c:v>104.102259</c:v>
                </c:pt>
                <c:pt idx="847">
                  <c:v>104.12322829999999</c:v>
                </c:pt>
                <c:pt idx="848">
                  <c:v>104.0385644</c:v>
                </c:pt>
                <c:pt idx="849">
                  <c:v>104.0117688</c:v>
                </c:pt>
                <c:pt idx="850">
                  <c:v>104.0117688</c:v>
                </c:pt>
                <c:pt idx="851">
                  <c:v>104.2710912</c:v>
                </c:pt>
                <c:pt idx="852">
                  <c:v>104.2088704</c:v>
                </c:pt>
                <c:pt idx="853">
                  <c:v>104.00758329999999</c:v>
                </c:pt>
                <c:pt idx="854">
                  <c:v>104.027677</c:v>
                </c:pt>
                <c:pt idx="855">
                  <c:v>103.8980418</c:v>
                </c:pt>
                <c:pt idx="856">
                  <c:v>103.84961610000001</c:v>
                </c:pt>
                <c:pt idx="857">
                  <c:v>103.85963150000001</c:v>
                </c:pt>
                <c:pt idx="858">
                  <c:v>103.89887710000001</c:v>
                </c:pt>
                <c:pt idx="859">
                  <c:v>103.8120756</c:v>
                </c:pt>
                <c:pt idx="860">
                  <c:v>103.7595644</c:v>
                </c:pt>
                <c:pt idx="861">
                  <c:v>103.59072260000001</c:v>
                </c:pt>
                <c:pt idx="862">
                  <c:v>103.5890618</c:v>
                </c:pt>
                <c:pt idx="863">
                  <c:v>103.4025687</c:v>
                </c:pt>
                <c:pt idx="864">
                  <c:v>103.32402860000001</c:v>
                </c:pt>
                <c:pt idx="865">
                  <c:v>103.3347692</c:v>
                </c:pt>
                <c:pt idx="866">
                  <c:v>103.2513821</c:v>
                </c:pt>
                <c:pt idx="867">
                  <c:v>103.2299379</c:v>
                </c:pt>
                <c:pt idx="868">
                  <c:v>103.2299379</c:v>
                </c:pt>
                <c:pt idx="869">
                  <c:v>103.2299379</c:v>
                </c:pt>
                <c:pt idx="870">
                  <c:v>103.458032</c:v>
                </c:pt>
                <c:pt idx="871">
                  <c:v>103.7870637</c:v>
                </c:pt>
                <c:pt idx="872">
                  <c:v>103.64389420000001</c:v>
                </c:pt>
                <c:pt idx="873">
                  <c:v>103.7487354</c:v>
                </c:pt>
                <c:pt idx="874">
                  <c:v>103.7553992</c:v>
                </c:pt>
                <c:pt idx="875">
                  <c:v>103.59072260000001</c:v>
                </c:pt>
                <c:pt idx="876">
                  <c:v>103.7312471</c:v>
                </c:pt>
                <c:pt idx="877">
                  <c:v>103.73374509999999</c:v>
                </c:pt>
                <c:pt idx="878">
                  <c:v>103.7054419</c:v>
                </c:pt>
                <c:pt idx="879">
                  <c:v>103.65885849999999</c:v>
                </c:pt>
                <c:pt idx="880">
                  <c:v>103.5923834</c:v>
                </c:pt>
                <c:pt idx="881">
                  <c:v>103.5815892</c:v>
                </c:pt>
                <c:pt idx="882">
                  <c:v>103.6538699</c:v>
                </c:pt>
                <c:pt idx="883">
                  <c:v>103.6322582</c:v>
                </c:pt>
                <c:pt idx="884">
                  <c:v>103.60733279999999</c:v>
                </c:pt>
                <c:pt idx="885">
                  <c:v>103.5591778</c:v>
                </c:pt>
                <c:pt idx="886">
                  <c:v>103.39925940000001</c:v>
                </c:pt>
                <c:pt idx="887">
                  <c:v>103.3182462</c:v>
                </c:pt>
                <c:pt idx="888">
                  <c:v>103.5832497</c:v>
                </c:pt>
                <c:pt idx="889">
                  <c:v>103.4191187</c:v>
                </c:pt>
                <c:pt idx="890">
                  <c:v>103.4191187</c:v>
                </c:pt>
                <c:pt idx="891">
                  <c:v>103.30833490000001</c:v>
                </c:pt>
                <c:pt idx="892">
                  <c:v>103.3777537</c:v>
                </c:pt>
                <c:pt idx="893">
                  <c:v>103.2720099</c:v>
                </c:pt>
                <c:pt idx="894">
                  <c:v>103.37609980000001</c:v>
                </c:pt>
                <c:pt idx="895">
                  <c:v>103.5450718</c:v>
                </c:pt>
                <c:pt idx="896">
                  <c:v>103.8079061</c:v>
                </c:pt>
                <c:pt idx="897">
                  <c:v>103.7479025</c:v>
                </c:pt>
                <c:pt idx="898">
                  <c:v>103.9080665</c:v>
                </c:pt>
                <c:pt idx="899">
                  <c:v>104.05867000000001</c:v>
                </c:pt>
                <c:pt idx="900">
                  <c:v>103.7662296</c:v>
                </c:pt>
                <c:pt idx="901">
                  <c:v>103.77039569999999</c:v>
                </c:pt>
                <c:pt idx="902">
                  <c:v>103.69296009999999</c:v>
                </c:pt>
                <c:pt idx="903">
                  <c:v>103.73041449999999</c:v>
                </c:pt>
                <c:pt idx="904">
                  <c:v>103.8079061</c:v>
                </c:pt>
                <c:pt idx="905">
                  <c:v>103.79123149999999</c:v>
                </c:pt>
                <c:pt idx="906">
                  <c:v>103.6979525</c:v>
                </c:pt>
                <c:pt idx="907">
                  <c:v>103.64389420000001</c:v>
                </c:pt>
                <c:pt idx="908">
                  <c:v>103.8162454</c:v>
                </c:pt>
                <c:pt idx="909">
                  <c:v>103.9080665</c:v>
                </c:pt>
                <c:pt idx="910">
                  <c:v>104.1542783</c:v>
                </c:pt>
                <c:pt idx="911">
                  <c:v>104.2181148</c:v>
                </c:pt>
                <c:pt idx="912">
                  <c:v>104.0402395</c:v>
                </c:pt>
                <c:pt idx="913">
                  <c:v>104.016792</c:v>
                </c:pt>
                <c:pt idx="914">
                  <c:v>104.1500813</c:v>
                </c:pt>
                <c:pt idx="915">
                  <c:v>104.1542783</c:v>
                </c:pt>
                <c:pt idx="916">
                  <c:v>104.1929068</c:v>
                </c:pt>
                <c:pt idx="917">
                  <c:v>104.21979570000001</c:v>
                </c:pt>
                <c:pt idx="918">
                  <c:v>104.1710698</c:v>
                </c:pt>
                <c:pt idx="919">
                  <c:v>104.1584756</c:v>
                </c:pt>
                <c:pt idx="920">
                  <c:v>104.1165172</c:v>
                </c:pt>
                <c:pt idx="921">
                  <c:v>104.0838131</c:v>
                </c:pt>
                <c:pt idx="922">
                  <c:v>104.15092060000001</c:v>
                </c:pt>
                <c:pt idx="923">
                  <c:v>104.1542783</c:v>
                </c:pt>
                <c:pt idx="924">
                  <c:v>104.0838131</c:v>
                </c:pt>
                <c:pt idx="925">
                  <c:v>104.0620217</c:v>
                </c:pt>
                <c:pt idx="926">
                  <c:v>104.167711</c:v>
                </c:pt>
                <c:pt idx="927">
                  <c:v>104.2382899</c:v>
                </c:pt>
                <c:pt idx="928">
                  <c:v>104.30728070000001</c:v>
                </c:pt>
                <c:pt idx="929">
                  <c:v>104.35866230000001</c:v>
                </c:pt>
                <c:pt idx="930">
                  <c:v>104.42865639999999</c:v>
                </c:pt>
                <c:pt idx="931">
                  <c:v>104.5469317</c:v>
                </c:pt>
                <c:pt idx="932">
                  <c:v>104.7002425</c:v>
                </c:pt>
                <c:pt idx="933">
                  <c:v>104.656999</c:v>
                </c:pt>
                <c:pt idx="934">
                  <c:v>104.558774</c:v>
                </c:pt>
                <c:pt idx="935">
                  <c:v>104.5807739</c:v>
                </c:pt>
                <c:pt idx="936">
                  <c:v>104.712968</c:v>
                </c:pt>
                <c:pt idx="937">
                  <c:v>104.8437955</c:v>
                </c:pt>
                <c:pt idx="938">
                  <c:v>104.85995920000001</c:v>
                </c:pt>
                <c:pt idx="939">
                  <c:v>104.95960359999999</c:v>
                </c:pt>
                <c:pt idx="940">
                  <c:v>105.0065104</c:v>
                </c:pt>
                <c:pt idx="941">
                  <c:v>104.9289236</c:v>
                </c:pt>
                <c:pt idx="942">
                  <c:v>105.0039508</c:v>
                </c:pt>
                <c:pt idx="943">
                  <c:v>105.0227244</c:v>
                </c:pt>
                <c:pt idx="944">
                  <c:v>105.11241800000001</c:v>
                </c:pt>
                <c:pt idx="945">
                  <c:v>105.1851394</c:v>
                </c:pt>
                <c:pt idx="946">
                  <c:v>105.21425619999999</c:v>
                </c:pt>
                <c:pt idx="947">
                  <c:v>105.23653280000001</c:v>
                </c:pt>
                <c:pt idx="948">
                  <c:v>105.0397971</c:v>
                </c:pt>
                <c:pt idx="949">
                  <c:v>105.0397971</c:v>
                </c:pt>
                <c:pt idx="950">
                  <c:v>104.9903015</c:v>
                </c:pt>
                <c:pt idx="951">
                  <c:v>105.0218709</c:v>
                </c:pt>
                <c:pt idx="952">
                  <c:v>105.1808589</c:v>
                </c:pt>
                <c:pt idx="953">
                  <c:v>105.18856409999999</c:v>
                </c:pt>
                <c:pt idx="954">
                  <c:v>105.1791468</c:v>
                </c:pt>
                <c:pt idx="955">
                  <c:v>105.202265</c:v>
                </c:pt>
                <c:pt idx="956">
                  <c:v>105.0953217</c:v>
                </c:pt>
                <c:pt idx="957">
                  <c:v>105.2185394</c:v>
                </c:pt>
                <c:pt idx="958">
                  <c:v>105.261391</c:v>
                </c:pt>
                <c:pt idx="959">
                  <c:v>105.2279638</c:v>
                </c:pt>
                <c:pt idx="960">
                  <c:v>105.2279638</c:v>
                </c:pt>
                <c:pt idx="961">
                  <c:v>105.2974133</c:v>
                </c:pt>
                <c:pt idx="962">
                  <c:v>105.4185257</c:v>
                </c:pt>
                <c:pt idx="963">
                  <c:v>105.40820739999999</c:v>
                </c:pt>
                <c:pt idx="964">
                  <c:v>105.3283091</c:v>
                </c:pt>
                <c:pt idx="965">
                  <c:v>105.202265</c:v>
                </c:pt>
                <c:pt idx="966">
                  <c:v>105.13294089999999</c:v>
                </c:pt>
                <c:pt idx="967">
                  <c:v>105.2536751</c:v>
                </c:pt>
                <c:pt idx="968">
                  <c:v>105.2279638</c:v>
                </c:pt>
                <c:pt idx="969">
                  <c:v>105.2185394</c:v>
                </c:pt>
                <c:pt idx="970">
                  <c:v>105.2279638</c:v>
                </c:pt>
                <c:pt idx="971">
                  <c:v>105.2742533</c:v>
                </c:pt>
                <c:pt idx="972">
                  <c:v>105.2948394</c:v>
                </c:pt>
                <c:pt idx="973">
                  <c:v>105.30513550000001</c:v>
                </c:pt>
                <c:pt idx="974">
                  <c:v>105.4580979</c:v>
                </c:pt>
                <c:pt idx="975">
                  <c:v>105.0654165</c:v>
                </c:pt>
                <c:pt idx="976">
                  <c:v>105.2622484</c:v>
                </c:pt>
                <c:pt idx="977">
                  <c:v>105.2622484</c:v>
                </c:pt>
                <c:pt idx="978">
                  <c:v>105.2622484</c:v>
                </c:pt>
                <c:pt idx="979">
                  <c:v>105.2536751</c:v>
                </c:pt>
                <c:pt idx="980">
                  <c:v>105.2536751</c:v>
                </c:pt>
                <c:pt idx="981">
                  <c:v>105.2536751</c:v>
                </c:pt>
                <c:pt idx="982">
                  <c:v>105.2536751</c:v>
                </c:pt>
                <c:pt idx="983">
                  <c:v>105.4056282</c:v>
                </c:pt>
                <c:pt idx="984">
                  <c:v>105.3901553</c:v>
                </c:pt>
                <c:pt idx="985">
                  <c:v>105.4856439</c:v>
                </c:pt>
                <c:pt idx="986">
                  <c:v>105.4856439</c:v>
                </c:pt>
                <c:pt idx="987">
                  <c:v>105.478756</c:v>
                </c:pt>
                <c:pt idx="988">
                  <c:v>105.5244048</c:v>
                </c:pt>
                <c:pt idx="989">
                  <c:v>105.5123428</c:v>
                </c:pt>
                <c:pt idx="990">
                  <c:v>105.51923499999999</c:v>
                </c:pt>
                <c:pt idx="991">
                  <c:v>105.5631942</c:v>
                </c:pt>
                <c:pt idx="992">
                  <c:v>105.6106422</c:v>
                </c:pt>
                <c:pt idx="993">
                  <c:v>105.5890696</c:v>
                </c:pt>
                <c:pt idx="994">
                  <c:v>105.6313602</c:v>
                </c:pt>
                <c:pt idx="995">
                  <c:v>105.6408586</c:v>
                </c:pt>
                <c:pt idx="996">
                  <c:v>105.6970207</c:v>
                </c:pt>
                <c:pt idx="997">
                  <c:v>105.73247670000001</c:v>
                </c:pt>
                <c:pt idx="998">
                  <c:v>105.6754128</c:v>
                </c:pt>
                <c:pt idx="999">
                  <c:v>105.7073956</c:v>
                </c:pt>
                <c:pt idx="1000">
                  <c:v>105.6097791</c:v>
                </c:pt>
                <c:pt idx="1001">
                  <c:v>105.6624523</c:v>
                </c:pt>
                <c:pt idx="1002">
                  <c:v>105.68405490000001</c:v>
                </c:pt>
                <c:pt idx="1003">
                  <c:v>105.71950219999999</c:v>
                </c:pt>
                <c:pt idx="1004">
                  <c:v>105.5330222</c:v>
                </c:pt>
                <c:pt idx="1005">
                  <c:v>105.5890696</c:v>
                </c:pt>
                <c:pt idx="1006">
                  <c:v>105.5028674</c:v>
                </c:pt>
                <c:pt idx="1007">
                  <c:v>105.4735907</c:v>
                </c:pt>
                <c:pt idx="1008">
                  <c:v>105.49769980000001</c:v>
                </c:pt>
                <c:pt idx="1009">
                  <c:v>105.4168059</c:v>
                </c:pt>
                <c:pt idx="1010">
                  <c:v>105.5063128</c:v>
                </c:pt>
                <c:pt idx="1011">
                  <c:v>105.55802060000001</c:v>
                </c:pt>
                <c:pt idx="1012">
                  <c:v>105.5890696</c:v>
                </c:pt>
                <c:pt idx="1013">
                  <c:v>105.5200966</c:v>
                </c:pt>
                <c:pt idx="1014">
                  <c:v>105.49597730000001</c:v>
                </c:pt>
                <c:pt idx="1015">
                  <c:v>105.20740379999999</c:v>
                </c:pt>
                <c:pt idx="1016">
                  <c:v>105.29655529999999</c:v>
                </c:pt>
                <c:pt idx="1017">
                  <c:v>105.2528179</c:v>
                </c:pt>
                <c:pt idx="1018">
                  <c:v>105.2519606</c:v>
                </c:pt>
                <c:pt idx="1019">
                  <c:v>105.1825711</c:v>
                </c:pt>
                <c:pt idx="1020">
                  <c:v>105.03126</c:v>
                </c:pt>
                <c:pt idx="1021">
                  <c:v>105.0739591</c:v>
                </c:pt>
                <c:pt idx="1022">
                  <c:v>105.062854</c:v>
                </c:pt>
                <c:pt idx="1023">
                  <c:v>104.98688970000001</c:v>
                </c:pt>
                <c:pt idx="1024">
                  <c:v>105.0619999</c:v>
                </c:pt>
                <c:pt idx="1025">
                  <c:v>104.673953</c:v>
                </c:pt>
                <c:pt idx="1026">
                  <c:v>104.42443729999999</c:v>
                </c:pt>
                <c:pt idx="1027">
                  <c:v>104.6137911</c:v>
                </c:pt>
                <c:pt idx="1028">
                  <c:v>104.41009459999999</c:v>
                </c:pt>
                <c:pt idx="1029">
                  <c:v>104.4387838</c:v>
                </c:pt>
                <c:pt idx="1030">
                  <c:v>104.3780489</c:v>
                </c:pt>
                <c:pt idx="1031">
                  <c:v>104.3949126</c:v>
                </c:pt>
                <c:pt idx="1032">
                  <c:v>104.2685673</c:v>
                </c:pt>
                <c:pt idx="1033">
                  <c:v>103.97494759999999</c:v>
                </c:pt>
                <c:pt idx="1034">
                  <c:v>103.8855136</c:v>
                </c:pt>
                <c:pt idx="1035">
                  <c:v>103.8571275</c:v>
                </c:pt>
                <c:pt idx="1036">
                  <c:v>103.7853966</c:v>
                </c:pt>
                <c:pt idx="1037">
                  <c:v>103.96156449999999</c:v>
                </c:pt>
                <c:pt idx="1038">
                  <c:v>104.2685673</c:v>
                </c:pt>
                <c:pt idx="1039">
                  <c:v>104.0017241</c:v>
                </c:pt>
                <c:pt idx="1040">
                  <c:v>103.8412715</c:v>
                </c:pt>
                <c:pt idx="1041">
                  <c:v>104.1845069</c:v>
                </c:pt>
                <c:pt idx="1042">
                  <c:v>104.11567839999999</c:v>
                </c:pt>
                <c:pt idx="1043">
                  <c:v>104.11567839999999</c:v>
                </c:pt>
                <c:pt idx="1044">
                  <c:v>104.11567839999999</c:v>
                </c:pt>
                <c:pt idx="1045">
                  <c:v>103.8729884</c:v>
                </c:pt>
                <c:pt idx="1046">
                  <c:v>104.0000502</c:v>
                </c:pt>
                <c:pt idx="1047">
                  <c:v>104.0008871</c:v>
                </c:pt>
                <c:pt idx="1048">
                  <c:v>103.97411099999999</c:v>
                </c:pt>
                <c:pt idx="1049">
                  <c:v>104.07124</c:v>
                </c:pt>
                <c:pt idx="1050">
                  <c:v>104.16435250000001</c:v>
                </c:pt>
                <c:pt idx="1051">
                  <c:v>104.2601552</c:v>
                </c:pt>
                <c:pt idx="1052">
                  <c:v>104.2862372</c:v>
                </c:pt>
                <c:pt idx="1053">
                  <c:v>104.42865639999999</c:v>
                </c:pt>
                <c:pt idx="1054">
                  <c:v>104.10058189999999</c:v>
                </c:pt>
                <c:pt idx="1055">
                  <c:v>103.8913597</c:v>
                </c:pt>
                <c:pt idx="1056">
                  <c:v>103.9833137</c:v>
                </c:pt>
                <c:pt idx="1057">
                  <c:v>104.02600219999999</c:v>
                </c:pt>
                <c:pt idx="1058">
                  <c:v>104.07124</c:v>
                </c:pt>
                <c:pt idx="1059">
                  <c:v>103.74207250000001</c:v>
                </c:pt>
                <c:pt idx="1060">
                  <c:v>103.3182462</c:v>
                </c:pt>
                <c:pt idx="1061">
                  <c:v>103.4920015</c:v>
                </c:pt>
                <c:pt idx="1062">
                  <c:v>103.4174634</c:v>
                </c:pt>
                <c:pt idx="1063">
                  <c:v>103.4414695</c:v>
                </c:pt>
                <c:pt idx="1064">
                  <c:v>103.3843699</c:v>
                </c:pt>
                <c:pt idx="1065">
                  <c:v>103.2249905</c:v>
                </c:pt>
                <c:pt idx="1066">
                  <c:v>103.25550699999999</c:v>
                </c:pt>
                <c:pt idx="1067">
                  <c:v>103.4224293</c:v>
                </c:pt>
                <c:pt idx="1068">
                  <c:v>103.3496444</c:v>
                </c:pt>
                <c:pt idx="1069">
                  <c:v>103.48371419999999</c:v>
                </c:pt>
                <c:pt idx="1070">
                  <c:v>103.4348461</c:v>
                </c:pt>
                <c:pt idx="1071">
                  <c:v>103.533458</c:v>
                </c:pt>
                <c:pt idx="1072">
                  <c:v>103.505264</c:v>
                </c:pt>
                <c:pt idx="1073">
                  <c:v>103.4754282</c:v>
                </c:pt>
                <c:pt idx="1074">
                  <c:v>103.5450718</c:v>
                </c:pt>
                <c:pt idx="1075">
                  <c:v>103.40836059999999</c:v>
                </c:pt>
                <c:pt idx="1076">
                  <c:v>103.300077</c:v>
                </c:pt>
                <c:pt idx="1077">
                  <c:v>103.300077</c:v>
                </c:pt>
                <c:pt idx="1078">
                  <c:v>103.300077</c:v>
                </c:pt>
                <c:pt idx="1079">
                  <c:v>103.300077</c:v>
                </c:pt>
                <c:pt idx="1080">
                  <c:v>103.300077</c:v>
                </c:pt>
                <c:pt idx="1081">
                  <c:v>103.300077</c:v>
                </c:pt>
                <c:pt idx="1082">
                  <c:v>103.2299379</c:v>
                </c:pt>
                <c:pt idx="1083">
                  <c:v>103.2373599</c:v>
                </c:pt>
                <c:pt idx="1084">
                  <c:v>103.06117</c:v>
                </c:pt>
                <c:pt idx="1085">
                  <c:v>103.0135212</c:v>
                </c:pt>
                <c:pt idx="1086">
                  <c:v>102.9831475</c:v>
                </c:pt>
                <c:pt idx="1087">
                  <c:v>103.0447344</c:v>
                </c:pt>
                <c:pt idx="1088">
                  <c:v>103.11955879999999</c:v>
                </c:pt>
                <c:pt idx="1089">
                  <c:v>103.1780138</c:v>
                </c:pt>
                <c:pt idx="1090">
                  <c:v>103.1533065</c:v>
                </c:pt>
                <c:pt idx="1091">
                  <c:v>103.18625230000001</c:v>
                </c:pt>
                <c:pt idx="1092">
                  <c:v>103.181309</c:v>
                </c:pt>
                <c:pt idx="1093">
                  <c:v>103.1796614</c:v>
                </c:pt>
                <c:pt idx="1094">
                  <c:v>103.22746410000001</c:v>
                </c:pt>
                <c:pt idx="1095">
                  <c:v>103.1780138</c:v>
                </c:pt>
                <c:pt idx="1096">
                  <c:v>103.39264129999999</c:v>
                </c:pt>
                <c:pt idx="1097">
                  <c:v>103.7262516</c:v>
                </c:pt>
                <c:pt idx="1098">
                  <c:v>104.2853957</c:v>
                </c:pt>
                <c:pt idx="1099">
                  <c:v>104.1307793</c:v>
                </c:pt>
                <c:pt idx="1100">
                  <c:v>103.9833137</c:v>
                </c:pt>
                <c:pt idx="1101">
                  <c:v>104.13245740000001</c:v>
                </c:pt>
                <c:pt idx="1102">
                  <c:v>104.0151175</c:v>
                </c:pt>
                <c:pt idx="1103">
                  <c:v>104.0368892</c:v>
                </c:pt>
                <c:pt idx="1104">
                  <c:v>103.9665827</c:v>
                </c:pt>
                <c:pt idx="1105">
                  <c:v>104.10058189999999</c:v>
                </c:pt>
                <c:pt idx="1106">
                  <c:v>104.2265201</c:v>
                </c:pt>
                <c:pt idx="1107">
                  <c:v>104.24417579999999</c:v>
                </c:pt>
                <c:pt idx="1108">
                  <c:v>104.2685673</c:v>
                </c:pt>
                <c:pt idx="1109">
                  <c:v>104.3274904</c:v>
                </c:pt>
                <c:pt idx="1110">
                  <c:v>104.3274904</c:v>
                </c:pt>
                <c:pt idx="1111">
                  <c:v>104.2853957</c:v>
                </c:pt>
                <c:pt idx="1112">
                  <c:v>104.1761083</c:v>
                </c:pt>
                <c:pt idx="1113">
                  <c:v>104.1257452</c:v>
                </c:pt>
                <c:pt idx="1114">
                  <c:v>104.0754307</c:v>
                </c:pt>
                <c:pt idx="1115">
                  <c:v>103.9381523</c:v>
                </c:pt>
                <c:pt idx="1116">
                  <c:v>104.0243275</c:v>
                </c:pt>
                <c:pt idx="1117">
                  <c:v>104.1307793</c:v>
                </c:pt>
                <c:pt idx="1118">
                  <c:v>104.2820296</c:v>
                </c:pt>
                <c:pt idx="1119">
                  <c:v>104.25510850000001</c:v>
                </c:pt>
                <c:pt idx="1120">
                  <c:v>104.20130810000001</c:v>
                </c:pt>
                <c:pt idx="1121">
                  <c:v>104.20130810000001</c:v>
                </c:pt>
                <c:pt idx="1122">
                  <c:v>104.3190687</c:v>
                </c:pt>
                <c:pt idx="1123">
                  <c:v>104.2685673</c:v>
                </c:pt>
                <c:pt idx="1124">
                  <c:v>104.3274904</c:v>
                </c:pt>
                <c:pt idx="1125">
                  <c:v>103.8997124</c:v>
                </c:pt>
                <c:pt idx="1126">
                  <c:v>104.15092060000001</c:v>
                </c:pt>
                <c:pt idx="1127">
                  <c:v>104.2298827</c:v>
                </c:pt>
                <c:pt idx="1128">
                  <c:v>104.1710698</c:v>
                </c:pt>
                <c:pt idx="1129">
                  <c:v>104.1710698</c:v>
                </c:pt>
                <c:pt idx="1130">
                  <c:v>104.0670497</c:v>
                </c:pt>
                <c:pt idx="1131">
                  <c:v>104.1165172</c:v>
                </c:pt>
                <c:pt idx="1132">
                  <c:v>104.2122318</c:v>
                </c:pt>
                <c:pt idx="1133">
                  <c:v>104.1081296</c:v>
                </c:pt>
                <c:pt idx="1134">
                  <c:v>104.0603459</c:v>
                </c:pt>
                <c:pt idx="1135">
                  <c:v>104.0569943</c:v>
                </c:pt>
                <c:pt idx="1136">
                  <c:v>104.0687258</c:v>
                </c:pt>
                <c:pt idx="1137">
                  <c:v>104.140849</c:v>
                </c:pt>
                <c:pt idx="1138">
                  <c:v>104.19206680000001</c:v>
                </c:pt>
                <c:pt idx="1139">
                  <c:v>104.11567839999999</c:v>
                </c:pt>
                <c:pt idx="1140">
                  <c:v>104.1467239</c:v>
                </c:pt>
                <c:pt idx="1141">
                  <c:v>104.10645220000001</c:v>
                </c:pt>
                <c:pt idx="1142">
                  <c:v>104.1559572</c:v>
                </c:pt>
                <c:pt idx="1143">
                  <c:v>104.27193250000001</c:v>
                </c:pt>
                <c:pt idx="1144">
                  <c:v>104.2618375</c:v>
                </c:pt>
                <c:pt idx="1145">
                  <c:v>104.1845069</c:v>
                </c:pt>
                <c:pt idx="1146">
                  <c:v>104.1525994</c:v>
                </c:pt>
                <c:pt idx="1147">
                  <c:v>104.19626719999999</c:v>
                </c:pt>
                <c:pt idx="1148">
                  <c:v>104.1979474</c:v>
                </c:pt>
                <c:pt idx="1149">
                  <c:v>104.24669849999999</c:v>
                </c:pt>
                <c:pt idx="1150">
                  <c:v>104.2265201</c:v>
                </c:pt>
                <c:pt idx="1151">
                  <c:v>104.2492214</c:v>
                </c:pt>
                <c:pt idx="1152">
                  <c:v>104.25510850000001</c:v>
                </c:pt>
                <c:pt idx="1153">
                  <c:v>104.20046790000001</c:v>
                </c:pt>
                <c:pt idx="1154">
                  <c:v>104.1609942</c:v>
                </c:pt>
                <c:pt idx="1155">
                  <c:v>104.1249062</c:v>
                </c:pt>
                <c:pt idx="1156">
                  <c:v>104.1223894</c:v>
                </c:pt>
                <c:pt idx="1157">
                  <c:v>104.1215504</c:v>
                </c:pt>
                <c:pt idx="1158">
                  <c:v>104.1072909</c:v>
                </c:pt>
                <c:pt idx="1159">
                  <c:v>104.0787835</c:v>
                </c:pt>
                <c:pt idx="1160">
                  <c:v>104.0670497</c:v>
                </c:pt>
                <c:pt idx="1161">
                  <c:v>104.0745926</c:v>
                </c:pt>
                <c:pt idx="1162">
                  <c:v>104.0569943</c:v>
                </c:pt>
                <c:pt idx="1163">
                  <c:v>104.0863281</c:v>
                </c:pt>
                <c:pt idx="1164">
                  <c:v>104.05867000000001</c:v>
                </c:pt>
                <c:pt idx="1165">
                  <c:v>104.05867000000001</c:v>
                </c:pt>
                <c:pt idx="1166">
                  <c:v>104.1039363</c:v>
                </c:pt>
                <c:pt idx="1167">
                  <c:v>104.09890470000001</c:v>
                </c:pt>
                <c:pt idx="1168">
                  <c:v>104.0603459</c:v>
                </c:pt>
                <c:pt idx="1169">
                  <c:v>104.0670497</c:v>
                </c:pt>
                <c:pt idx="1170">
                  <c:v>104.07124</c:v>
                </c:pt>
                <c:pt idx="1171">
                  <c:v>104.20130810000001</c:v>
                </c:pt>
                <c:pt idx="1172">
                  <c:v>104.19374689999999</c:v>
                </c:pt>
                <c:pt idx="1173">
                  <c:v>104.1391706</c:v>
                </c:pt>
                <c:pt idx="1174">
                  <c:v>104.1223894</c:v>
                </c:pt>
                <c:pt idx="1175">
                  <c:v>104.06453569999999</c:v>
                </c:pt>
                <c:pt idx="1176">
                  <c:v>104.0511295</c:v>
                </c:pt>
                <c:pt idx="1177">
                  <c:v>104.0678877</c:v>
                </c:pt>
                <c:pt idx="1178">
                  <c:v>104.07040189999999</c:v>
                </c:pt>
                <c:pt idx="1179">
                  <c:v>104.0628597</c:v>
                </c:pt>
                <c:pt idx="1180">
                  <c:v>104.07710710000001</c:v>
                </c:pt>
                <c:pt idx="1181">
                  <c:v>104.0687258</c:v>
                </c:pt>
                <c:pt idx="1182">
                  <c:v>104.06369770000001</c:v>
                </c:pt>
                <c:pt idx="1183">
                  <c:v>104.05867000000001</c:v>
                </c:pt>
                <c:pt idx="1184">
                  <c:v>104.05867000000001</c:v>
                </c:pt>
                <c:pt idx="1185">
                  <c:v>104.0544807</c:v>
                </c:pt>
                <c:pt idx="1186">
                  <c:v>104.0578321</c:v>
                </c:pt>
                <c:pt idx="1187">
                  <c:v>104.0603459</c:v>
                </c:pt>
                <c:pt idx="1188">
                  <c:v>104.05867000000001</c:v>
                </c:pt>
                <c:pt idx="1189">
                  <c:v>104.0578321</c:v>
                </c:pt>
                <c:pt idx="1190">
                  <c:v>104.05867000000001</c:v>
                </c:pt>
                <c:pt idx="1191">
                  <c:v>104.0603459</c:v>
                </c:pt>
                <c:pt idx="1192">
                  <c:v>104.0670497</c:v>
                </c:pt>
                <c:pt idx="1193">
                  <c:v>104.05615640000001</c:v>
                </c:pt>
                <c:pt idx="1194">
                  <c:v>104.0544807</c:v>
                </c:pt>
                <c:pt idx="1195">
                  <c:v>104.05531860000001</c:v>
                </c:pt>
                <c:pt idx="1196">
                  <c:v>104.0569943</c:v>
                </c:pt>
                <c:pt idx="1197">
                  <c:v>104.05615640000001</c:v>
                </c:pt>
                <c:pt idx="1198">
                  <c:v>104.05531860000001</c:v>
                </c:pt>
                <c:pt idx="1199">
                  <c:v>104.05531860000001</c:v>
                </c:pt>
                <c:pt idx="1200">
                  <c:v>104.05615640000001</c:v>
                </c:pt>
                <c:pt idx="1201">
                  <c:v>102.16089100000001</c:v>
                </c:pt>
                <c:pt idx="1202">
                  <c:v>101.1667937</c:v>
                </c:pt>
                <c:pt idx="1203">
                  <c:v>100.97944339999999</c:v>
                </c:pt>
                <c:pt idx="1204">
                  <c:v>101.0908213</c:v>
                </c:pt>
                <c:pt idx="1205">
                  <c:v>101.0449766</c:v>
                </c:pt>
                <c:pt idx="1206">
                  <c:v>101.0591998</c:v>
                </c:pt>
                <c:pt idx="1207">
                  <c:v>101.02759810000001</c:v>
                </c:pt>
                <c:pt idx="1208">
                  <c:v>101.13512470000001</c:v>
                </c:pt>
                <c:pt idx="1209">
                  <c:v>101.13749919999999</c:v>
                </c:pt>
                <c:pt idx="1210">
                  <c:v>100.8919355</c:v>
                </c:pt>
                <c:pt idx="1211">
                  <c:v>100.7582079</c:v>
                </c:pt>
                <c:pt idx="1212">
                  <c:v>100.7880692</c:v>
                </c:pt>
                <c:pt idx="1213">
                  <c:v>100.87775929999999</c:v>
                </c:pt>
                <c:pt idx="1214">
                  <c:v>101.14304009999999</c:v>
                </c:pt>
                <c:pt idx="1215">
                  <c:v>101.3349714</c:v>
                </c:pt>
                <c:pt idx="1216">
                  <c:v>101.5244421</c:v>
                </c:pt>
                <c:pt idx="1217">
                  <c:v>101.66181210000001</c:v>
                </c:pt>
                <c:pt idx="1218">
                  <c:v>101.66181210000001</c:v>
                </c:pt>
                <c:pt idx="1219">
                  <c:v>101.66181210000001</c:v>
                </c:pt>
                <c:pt idx="1220">
                  <c:v>101.5021146</c:v>
                </c:pt>
                <c:pt idx="1221">
                  <c:v>101.4813908</c:v>
                </c:pt>
                <c:pt idx="1222">
                  <c:v>101.3127272</c:v>
                </c:pt>
                <c:pt idx="1223">
                  <c:v>101.3222592</c:v>
                </c:pt>
                <c:pt idx="1224">
                  <c:v>101.3572254</c:v>
                </c:pt>
                <c:pt idx="1225">
                  <c:v>101.4702353</c:v>
                </c:pt>
                <c:pt idx="1226">
                  <c:v>101.4367836</c:v>
                </c:pt>
                <c:pt idx="1227">
                  <c:v>101.42245389999999</c:v>
                </c:pt>
                <c:pt idx="1228">
                  <c:v>101.5005202</c:v>
                </c:pt>
                <c:pt idx="1229">
                  <c:v>101.5276325</c:v>
                </c:pt>
                <c:pt idx="1230">
                  <c:v>101.4511174</c:v>
                </c:pt>
                <c:pt idx="1231">
                  <c:v>101.34132870000001</c:v>
                </c:pt>
                <c:pt idx="1232">
                  <c:v>101.2190911</c:v>
                </c:pt>
                <c:pt idx="1233">
                  <c:v>101.2254338</c:v>
                </c:pt>
                <c:pt idx="1234">
                  <c:v>101.3723318</c:v>
                </c:pt>
                <c:pt idx="1235">
                  <c:v>101.4566927</c:v>
                </c:pt>
                <c:pt idx="1236">
                  <c:v>101.5388006</c:v>
                </c:pt>
                <c:pt idx="1237">
                  <c:v>101.64262189999999</c:v>
                </c:pt>
                <c:pt idx="1238">
                  <c:v>101.65941290000001</c:v>
                </c:pt>
                <c:pt idx="1239">
                  <c:v>101.65941290000001</c:v>
                </c:pt>
                <c:pt idx="1240">
                  <c:v>101.65941290000001</c:v>
                </c:pt>
                <c:pt idx="1241">
                  <c:v>101.65941290000001</c:v>
                </c:pt>
                <c:pt idx="1242">
                  <c:v>101.65941290000001</c:v>
                </c:pt>
                <c:pt idx="1243">
                  <c:v>101.7010147</c:v>
                </c:pt>
                <c:pt idx="1244">
                  <c:v>101.8324434</c:v>
                </c:pt>
                <c:pt idx="1245">
                  <c:v>102.1907815</c:v>
                </c:pt>
                <c:pt idx="1246">
                  <c:v>101.87980880000001</c:v>
                </c:pt>
                <c:pt idx="1247">
                  <c:v>101.7931395</c:v>
                </c:pt>
                <c:pt idx="1248">
                  <c:v>101.8171995</c:v>
                </c:pt>
                <c:pt idx="1249">
                  <c:v>101.7154232</c:v>
                </c:pt>
                <c:pt idx="1250">
                  <c:v>101.594678</c:v>
                </c:pt>
                <c:pt idx="1251">
                  <c:v>101.7819154</c:v>
                </c:pt>
                <c:pt idx="1252">
                  <c:v>101.767488</c:v>
                </c:pt>
                <c:pt idx="1253">
                  <c:v>101.62823400000001</c:v>
                </c:pt>
                <c:pt idx="1254">
                  <c:v>101.7714952</c:v>
                </c:pt>
                <c:pt idx="1255">
                  <c:v>101.70501659999999</c:v>
                </c:pt>
                <c:pt idx="1256">
                  <c:v>101.70501659999999</c:v>
                </c:pt>
                <c:pt idx="1257">
                  <c:v>101.60825749999999</c:v>
                </c:pt>
                <c:pt idx="1258">
                  <c:v>101.6490178</c:v>
                </c:pt>
                <c:pt idx="1259">
                  <c:v>102.2700356</c:v>
                </c:pt>
                <c:pt idx="1260">
                  <c:v>101.9593855</c:v>
                </c:pt>
                <c:pt idx="1261">
                  <c:v>101.980305</c:v>
                </c:pt>
                <c:pt idx="1262">
                  <c:v>101.98271939999999</c:v>
                </c:pt>
                <c:pt idx="1263">
                  <c:v>101.8180017</c:v>
                </c:pt>
                <c:pt idx="1264">
                  <c:v>101.707418</c:v>
                </c:pt>
                <c:pt idx="1265">
                  <c:v>101.56194240000001</c:v>
                </c:pt>
                <c:pt idx="1266">
                  <c:v>101.5675299</c:v>
                </c:pt>
                <c:pt idx="1267">
                  <c:v>101.47740640000001</c:v>
                </c:pt>
                <c:pt idx="1268">
                  <c:v>101.4487281</c:v>
                </c:pt>
                <c:pt idx="1269">
                  <c:v>101.37710319999999</c:v>
                </c:pt>
                <c:pt idx="1270">
                  <c:v>101.41847420000001</c:v>
                </c:pt>
                <c:pt idx="1271">
                  <c:v>101.3000206</c:v>
                </c:pt>
                <c:pt idx="1272">
                  <c:v>101.2000676</c:v>
                </c:pt>
                <c:pt idx="1273">
                  <c:v>101.2301914</c:v>
                </c:pt>
                <c:pt idx="1274">
                  <c:v>101.19848260000001</c:v>
                </c:pt>
                <c:pt idx="1275">
                  <c:v>101.1311674</c:v>
                </c:pt>
                <c:pt idx="1276">
                  <c:v>101.12246260000001</c:v>
                </c:pt>
                <c:pt idx="1277">
                  <c:v>101.1319589</c:v>
                </c:pt>
                <c:pt idx="1278">
                  <c:v>101.1264192</c:v>
                </c:pt>
                <c:pt idx="1279">
                  <c:v>101.04102640000001</c:v>
                </c:pt>
                <c:pt idx="1280">
                  <c:v>100.9904913</c:v>
                </c:pt>
                <c:pt idx="1281">
                  <c:v>100.9810215</c:v>
                </c:pt>
                <c:pt idx="1282">
                  <c:v>100.9810215</c:v>
                </c:pt>
                <c:pt idx="1283">
                  <c:v>101.0015415</c:v>
                </c:pt>
                <c:pt idx="1284">
                  <c:v>100.94473739999999</c:v>
                </c:pt>
                <c:pt idx="1285">
                  <c:v>100.8321076</c:v>
                </c:pt>
                <c:pt idx="1286">
                  <c:v>100.6906925</c:v>
                </c:pt>
                <c:pt idx="1287">
                  <c:v>100.5215171</c:v>
                </c:pt>
                <c:pt idx="1288">
                  <c:v>100.3684973</c:v>
                </c:pt>
                <c:pt idx="1289">
                  <c:v>100.0964032</c:v>
                </c:pt>
                <c:pt idx="1290">
                  <c:v>100.039838</c:v>
                </c:pt>
                <c:pt idx="1291">
                  <c:v>100.00809649999999</c:v>
                </c:pt>
                <c:pt idx="1292">
                  <c:v>99.818069859999994</c:v>
                </c:pt>
                <c:pt idx="1293">
                  <c:v>99.657959439999999</c:v>
                </c:pt>
                <c:pt idx="1294">
                  <c:v>99.691786100000002</c:v>
                </c:pt>
                <c:pt idx="1295">
                  <c:v>99.702553949999995</c:v>
                </c:pt>
                <c:pt idx="1296">
                  <c:v>99.733332039999993</c:v>
                </c:pt>
                <c:pt idx="1297">
                  <c:v>99.748728209999996</c:v>
                </c:pt>
                <c:pt idx="1298">
                  <c:v>99.756428080000006</c:v>
                </c:pt>
                <c:pt idx="1299">
                  <c:v>99.771061110000005</c:v>
                </c:pt>
                <c:pt idx="1300">
                  <c:v>99.581933320000005</c:v>
                </c:pt>
                <c:pt idx="1301">
                  <c:v>99.641822989999994</c:v>
                </c:pt>
                <c:pt idx="1302">
                  <c:v>99.543580349999999</c:v>
                </c:pt>
              </c:numCache>
            </c:numRef>
          </c:val>
          <c:smooth val="0"/>
        </c:ser>
        <c:ser>
          <c:idx val="3"/>
          <c:order val="3"/>
          <c:tx>
            <c:strRef>
              <c:f>Sheet1!$E$1</c:f>
              <c:strCache>
                <c:ptCount val="1"/>
                <c:pt idx="0">
                  <c:v>Turquie</c:v>
                </c:pt>
              </c:strCache>
            </c:strRef>
          </c:tx>
          <c:spPr>
            <a:ln>
              <a:solidFill>
                <a:srgbClr val="FFC000"/>
              </a:solidFill>
            </a:ln>
          </c:spPr>
          <c:marker>
            <c:symbol val="none"/>
          </c:marker>
          <c:cat>
            <c:strRef>
              <c:f>Sheet1!$A$2:$A$1304</c:f>
              <c:strCache>
                <c:ptCount val="1303"/>
                <c:pt idx="0">
                  <c:v>28/02/2007</c:v>
                </c:pt>
                <c:pt idx="1">
                  <c:v>31/03/2007</c:v>
                </c:pt>
                <c:pt idx="2">
                  <c:v>30/04/2007</c:v>
                </c:pt>
                <c:pt idx="3">
                  <c:v>31/05/2007</c:v>
                </c:pt>
                <c:pt idx="4">
                  <c:v>30/06/2007</c:v>
                </c:pt>
                <c:pt idx="5">
                  <c:v>30/09/2007</c:v>
                </c:pt>
                <c:pt idx="6">
                  <c:v>31/10/2007</c:v>
                </c:pt>
                <c:pt idx="7">
                  <c:v>30/11/2007</c:v>
                </c:pt>
                <c:pt idx="8">
                  <c:v>1/13/2011</c:v>
                </c:pt>
                <c:pt idx="9">
                  <c:v>1/14/2011</c:v>
                </c:pt>
                <c:pt idx="10">
                  <c:v>1/17/2011</c:v>
                </c:pt>
                <c:pt idx="11">
                  <c:v>1/18/2011</c:v>
                </c:pt>
                <c:pt idx="12">
                  <c:v>1/19/2011</c:v>
                </c:pt>
                <c:pt idx="13">
                  <c:v>1/20/2011</c:v>
                </c:pt>
                <c:pt idx="14">
                  <c:v>1/21/2011</c:v>
                </c:pt>
                <c:pt idx="15">
                  <c:v>1/24/2011</c:v>
                </c:pt>
                <c:pt idx="16">
                  <c:v>1/25/2011</c:v>
                </c:pt>
                <c:pt idx="17">
                  <c:v>1/26/2011</c:v>
                </c:pt>
                <c:pt idx="18">
                  <c:v>1/27/2011</c:v>
                </c:pt>
                <c:pt idx="19">
                  <c:v>1/28/2011</c:v>
                </c:pt>
                <c:pt idx="20">
                  <c:v>1/31/2011</c:v>
                </c:pt>
                <c:pt idx="21">
                  <c:v>1/01/2007</c:v>
                </c:pt>
                <c:pt idx="22">
                  <c:v>1/02/2007</c:v>
                </c:pt>
                <c:pt idx="23">
                  <c:v>1/03/2007</c:v>
                </c:pt>
                <c:pt idx="24">
                  <c:v>1/04/2007</c:v>
                </c:pt>
                <c:pt idx="25">
                  <c:v>1/07/2007</c:v>
                </c:pt>
                <c:pt idx="26">
                  <c:v>1/08/2007</c:v>
                </c:pt>
                <c:pt idx="27">
                  <c:v>1/09/2007</c:v>
                </c:pt>
                <c:pt idx="28">
                  <c:v>1/10/2007</c:v>
                </c:pt>
                <c:pt idx="29">
                  <c:v>1/11/2007</c:v>
                </c:pt>
                <c:pt idx="30">
                  <c:v>2/14/2011</c:v>
                </c:pt>
                <c:pt idx="31">
                  <c:v>2/15/2011</c:v>
                </c:pt>
                <c:pt idx="32">
                  <c:v>2/16/2011</c:v>
                </c:pt>
                <c:pt idx="33">
                  <c:v>2/17/2011</c:v>
                </c:pt>
                <c:pt idx="34">
                  <c:v>2/18/2011</c:v>
                </c:pt>
                <c:pt idx="35">
                  <c:v>2/21/2011</c:v>
                </c:pt>
                <c:pt idx="36">
                  <c:v>2/22/2011</c:v>
                </c:pt>
                <c:pt idx="37">
                  <c:v>2/23/2011</c:v>
                </c:pt>
                <c:pt idx="38">
                  <c:v>2/24/2011</c:v>
                </c:pt>
                <c:pt idx="39">
                  <c:v>2/25/2011</c:v>
                </c:pt>
                <c:pt idx="40">
                  <c:v>2/28/2011</c:v>
                </c:pt>
                <c:pt idx="41">
                  <c:v>2/01/2007</c:v>
                </c:pt>
                <c:pt idx="42">
                  <c:v>2/02/2007</c:v>
                </c:pt>
                <c:pt idx="43">
                  <c:v>2/03/2007</c:v>
                </c:pt>
                <c:pt idx="44">
                  <c:v>2/04/2007</c:v>
                </c:pt>
                <c:pt idx="45">
                  <c:v>2/07/2007</c:v>
                </c:pt>
                <c:pt idx="46">
                  <c:v>2/08/2007</c:v>
                </c:pt>
                <c:pt idx="47">
                  <c:v>2/09/2007</c:v>
                </c:pt>
                <c:pt idx="48">
                  <c:v>2/10/2007</c:v>
                </c:pt>
                <c:pt idx="49">
                  <c:v>2/11/2007</c:v>
                </c:pt>
                <c:pt idx="50">
                  <c:v>3/14/2011</c:v>
                </c:pt>
                <c:pt idx="51">
                  <c:v>3/15/2011</c:v>
                </c:pt>
                <c:pt idx="52">
                  <c:v>3/16/2011</c:v>
                </c:pt>
                <c:pt idx="53">
                  <c:v>3/17/2011</c:v>
                </c:pt>
                <c:pt idx="54">
                  <c:v>3/18/2011</c:v>
                </c:pt>
                <c:pt idx="55">
                  <c:v>3/21/2011</c:v>
                </c:pt>
                <c:pt idx="56">
                  <c:v>3/22/2011</c:v>
                </c:pt>
                <c:pt idx="57">
                  <c:v>3/23/2011</c:v>
                </c:pt>
                <c:pt idx="58">
                  <c:v>3/24/2011</c:v>
                </c:pt>
                <c:pt idx="59">
                  <c:v>3/25/2011</c:v>
                </c:pt>
                <c:pt idx="60">
                  <c:v>3/28/2011</c:v>
                </c:pt>
                <c:pt idx="61">
                  <c:v>3/29/2011</c:v>
                </c:pt>
                <c:pt idx="62">
                  <c:v>3/30/2011</c:v>
                </c:pt>
                <c:pt idx="63">
                  <c:v>3/31/2011</c:v>
                </c:pt>
                <c:pt idx="64">
                  <c:v>3/01/2007</c:v>
                </c:pt>
                <c:pt idx="65">
                  <c:v>3/04/2007</c:v>
                </c:pt>
                <c:pt idx="66">
                  <c:v>3/05/2007</c:v>
                </c:pt>
                <c:pt idx="67">
                  <c:v>3/06/2007</c:v>
                </c:pt>
                <c:pt idx="68">
                  <c:v>3/07/2007</c:v>
                </c:pt>
                <c:pt idx="69">
                  <c:v>3/08/2007</c:v>
                </c:pt>
                <c:pt idx="70">
                  <c:v>3/11/2007</c:v>
                </c:pt>
                <c:pt idx="71">
                  <c:v>3/12/2007</c:v>
                </c:pt>
                <c:pt idx="72">
                  <c:v>4/13/2011</c:v>
                </c:pt>
                <c:pt idx="73">
                  <c:v>4/14/2011</c:v>
                </c:pt>
                <c:pt idx="74">
                  <c:v>4/15/2011</c:v>
                </c:pt>
                <c:pt idx="75">
                  <c:v>4/18/2011</c:v>
                </c:pt>
                <c:pt idx="76">
                  <c:v>4/19/2011</c:v>
                </c:pt>
                <c:pt idx="77">
                  <c:v>4/20/2011</c:v>
                </c:pt>
                <c:pt idx="78">
                  <c:v>4/21/2011</c:v>
                </c:pt>
                <c:pt idx="79">
                  <c:v>4/22/2011</c:v>
                </c:pt>
                <c:pt idx="80">
                  <c:v>4/25/2011</c:v>
                </c:pt>
                <c:pt idx="81">
                  <c:v>4/26/2011</c:v>
                </c:pt>
                <c:pt idx="82">
                  <c:v>4/27/2011</c:v>
                </c:pt>
                <c:pt idx="83">
                  <c:v>4/28/2011</c:v>
                </c:pt>
                <c:pt idx="84">
                  <c:v>4/29/2011</c:v>
                </c:pt>
                <c:pt idx="85">
                  <c:v>4/02/2007</c:v>
                </c:pt>
                <c:pt idx="86">
                  <c:v>4/03/2007</c:v>
                </c:pt>
                <c:pt idx="87">
                  <c:v>4/04/2007</c:v>
                </c:pt>
                <c:pt idx="88">
                  <c:v>4/05/2007</c:v>
                </c:pt>
                <c:pt idx="89">
                  <c:v>4/06/2007</c:v>
                </c:pt>
                <c:pt idx="90">
                  <c:v>4/09/2007</c:v>
                </c:pt>
                <c:pt idx="91">
                  <c:v>4/10/2007</c:v>
                </c:pt>
                <c:pt idx="92">
                  <c:v>4/11/2007</c:v>
                </c:pt>
                <c:pt idx="93">
                  <c:v>4/12/2007</c:v>
                </c:pt>
                <c:pt idx="94">
                  <c:v>5/13/2011</c:v>
                </c:pt>
                <c:pt idx="95">
                  <c:v>5/16/2011</c:v>
                </c:pt>
                <c:pt idx="96">
                  <c:v>5/17/2011</c:v>
                </c:pt>
                <c:pt idx="97">
                  <c:v>5/18/2011</c:v>
                </c:pt>
                <c:pt idx="98">
                  <c:v>5/19/2011</c:v>
                </c:pt>
                <c:pt idx="99">
                  <c:v>5/20/2011</c:v>
                </c:pt>
                <c:pt idx="100">
                  <c:v>5/23/2011</c:v>
                </c:pt>
                <c:pt idx="101">
                  <c:v>5/24/2011</c:v>
                </c:pt>
                <c:pt idx="102">
                  <c:v>5/25/2011</c:v>
                </c:pt>
                <c:pt idx="103">
                  <c:v>5/26/2011</c:v>
                </c:pt>
                <c:pt idx="104">
                  <c:v>5/27/2011</c:v>
                </c:pt>
                <c:pt idx="105">
                  <c:v>5/30/2011</c:v>
                </c:pt>
                <c:pt idx="106">
                  <c:v>5/31/2011</c:v>
                </c:pt>
                <c:pt idx="107">
                  <c:v>5/01/2007</c:v>
                </c:pt>
                <c:pt idx="108">
                  <c:v>5/02/2007</c:v>
                </c:pt>
                <c:pt idx="109">
                  <c:v>5/03/2007</c:v>
                </c:pt>
                <c:pt idx="110">
                  <c:v>5/06/2007</c:v>
                </c:pt>
                <c:pt idx="111">
                  <c:v>5/07/2007</c:v>
                </c:pt>
                <c:pt idx="112">
                  <c:v>5/08/2007</c:v>
                </c:pt>
                <c:pt idx="113">
                  <c:v>5/09/2007</c:v>
                </c:pt>
                <c:pt idx="114">
                  <c:v>5/10/2007</c:v>
                </c:pt>
                <c:pt idx="115">
                  <c:v>6/13/2011</c:v>
                </c:pt>
                <c:pt idx="116">
                  <c:v>6/14/2011</c:v>
                </c:pt>
                <c:pt idx="117">
                  <c:v>6/15/2011</c:v>
                </c:pt>
                <c:pt idx="118">
                  <c:v>6/16/2011</c:v>
                </c:pt>
                <c:pt idx="119">
                  <c:v>6/17/2011</c:v>
                </c:pt>
                <c:pt idx="120">
                  <c:v>6/20/2011</c:v>
                </c:pt>
                <c:pt idx="121">
                  <c:v>6/21/2011</c:v>
                </c:pt>
                <c:pt idx="122">
                  <c:v>6/22/2011</c:v>
                </c:pt>
                <c:pt idx="123">
                  <c:v>6/23/2011</c:v>
                </c:pt>
                <c:pt idx="124">
                  <c:v>6/24/2011</c:v>
                </c:pt>
                <c:pt idx="125">
                  <c:v>6/27/2011</c:v>
                </c:pt>
                <c:pt idx="126">
                  <c:v>6/28/2011</c:v>
                </c:pt>
                <c:pt idx="127">
                  <c:v>6/29/2011</c:v>
                </c:pt>
                <c:pt idx="128">
                  <c:v>6/30/2011</c:v>
                </c:pt>
                <c:pt idx="129">
                  <c:v>6/01/2007</c:v>
                </c:pt>
                <c:pt idx="130">
                  <c:v>6/04/2007</c:v>
                </c:pt>
                <c:pt idx="131">
                  <c:v>6/05/2007</c:v>
                </c:pt>
                <c:pt idx="132">
                  <c:v>6/06/2007</c:v>
                </c:pt>
                <c:pt idx="133">
                  <c:v>6/07/2007</c:v>
                </c:pt>
                <c:pt idx="134">
                  <c:v>6/08/2007</c:v>
                </c:pt>
                <c:pt idx="135">
                  <c:v>6/11/2007</c:v>
                </c:pt>
                <c:pt idx="136">
                  <c:v>6/12/2007</c:v>
                </c:pt>
                <c:pt idx="137">
                  <c:v>7/13/2011</c:v>
                </c:pt>
                <c:pt idx="138">
                  <c:v>7/14/2011</c:v>
                </c:pt>
                <c:pt idx="139">
                  <c:v>7/15/2011</c:v>
                </c:pt>
                <c:pt idx="140">
                  <c:v>7/18/2011</c:v>
                </c:pt>
                <c:pt idx="141">
                  <c:v>7/19/2011</c:v>
                </c:pt>
                <c:pt idx="142">
                  <c:v>7/20/2011</c:v>
                </c:pt>
                <c:pt idx="143">
                  <c:v>7/21/2011</c:v>
                </c:pt>
                <c:pt idx="144">
                  <c:v>7/22/2011</c:v>
                </c:pt>
                <c:pt idx="145">
                  <c:v>7/25/2011</c:v>
                </c:pt>
                <c:pt idx="146">
                  <c:v>7/26/2011</c:v>
                </c:pt>
                <c:pt idx="147">
                  <c:v>7/27/2011</c:v>
                </c:pt>
                <c:pt idx="148">
                  <c:v>7/28/2011</c:v>
                </c:pt>
                <c:pt idx="149">
                  <c:v>7/29/2011</c:v>
                </c:pt>
                <c:pt idx="150">
                  <c:v>7/01/2007</c:v>
                </c:pt>
                <c:pt idx="151">
                  <c:v>7/02/2007</c:v>
                </c:pt>
                <c:pt idx="152">
                  <c:v>7/03/2007</c:v>
                </c:pt>
                <c:pt idx="153">
                  <c:v>7/04/2007</c:v>
                </c:pt>
                <c:pt idx="154">
                  <c:v>7/05/2007</c:v>
                </c:pt>
                <c:pt idx="155">
                  <c:v>7/08/2007</c:v>
                </c:pt>
                <c:pt idx="156">
                  <c:v>7/09/2007</c:v>
                </c:pt>
                <c:pt idx="157">
                  <c:v>7/10/2007</c:v>
                </c:pt>
                <c:pt idx="158">
                  <c:v>7/11/2007</c:v>
                </c:pt>
                <c:pt idx="159">
                  <c:v>7/12/2007</c:v>
                </c:pt>
                <c:pt idx="160">
                  <c:v>8/15/2011</c:v>
                </c:pt>
                <c:pt idx="161">
                  <c:v>8/16/2011</c:v>
                </c:pt>
                <c:pt idx="162">
                  <c:v>8/17/2011</c:v>
                </c:pt>
                <c:pt idx="163">
                  <c:v>8/18/2011</c:v>
                </c:pt>
                <c:pt idx="164">
                  <c:v>8/19/2011</c:v>
                </c:pt>
                <c:pt idx="165">
                  <c:v>8/22/2011</c:v>
                </c:pt>
                <c:pt idx="166">
                  <c:v>8/23/2011</c:v>
                </c:pt>
                <c:pt idx="167">
                  <c:v>8/24/2011</c:v>
                </c:pt>
                <c:pt idx="168">
                  <c:v>8/25/2011</c:v>
                </c:pt>
                <c:pt idx="169">
                  <c:v>8/26/2011</c:v>
                </c:pt>
                <c:pt idx="170">
                  <c:v>8/29/2011</c:v>
                </c:pt>
                <c:pt idx="171">
                  <c:v>8/30/2011</c:v>
                </c:pt>
                <c:pt idx="172">
                  <c:v>8/31/2011</c:v>
                </c:pt>
                <c:pt idx="173">
                  <c:v>8/01/2007</c:v>
                </c:pt>
                <c:pt idx="174">
                  <c:v>8/02/2007</c:v>
                </c:pt>
                <c:pt idx="175">
                  <c:v>8/05/2007</c:v>
                </c:pt>
                <c:pt idx="176">
                  <c:v>8/06/2007</c:v>
                </c:pt>
                <c:pt idx="177">
                  <c:v>8/07/2007</c:v>
                </c:pt>
                <c:pt idx="178">
                  <c:v>8/08/2007</c:v>
                </c:pt>
                <c:pt idx="179">
                  <c:v>8/09/2007</c:v>
                </c:pt>
                <c:pt idx="180">
                  <c:v>8/12/2007</c:v>
                </c:pt>
                <c:pt idx="181">
                  <c:v>9/13/2011</c:v>
                </c:pt>
                <c:pt idx="182">
                  <c:v>9/14/2011</c:v>
                </c:pt>
                <c:pt idx="183">
                  <c:v>9/15/2011</c:v>
                </c:pt>
                <c:pt idx="184">
                  <c:v>9/16/2011</c:v>
                </c:pt>
                <c:pt idx="185">
                  <c:v>9/19/2011</c:v>
                </c:pt>
                <c:pt idx="186">
                  <c:v>9/20/2011</c:v>
                </c:pt>
                <c:pt idx="187">
                  <c:v>9/21/2011</c:v>
                </c:pt>
                <c:pt idx="188">
                  <c:v>9/22/2011</c:v>
                </c:pt>
                <c:pt idx="189">
                  <c:v>9/23/2011</c:v>
                </c:pt>
                <c:pt idx="190">
                  <c:v>9/26/2011</c:v>
                </c:pt>
                <c:pt idx="191">
                  <c:v>9/27/2011</c:v>
                </c:pt>
                <c:pt idx="192">
                  <c:v>9/28/2011</c:v>
                </c:pt>
                <c:pt idx="193">
                  <c:v>9/29/2011</c:v>
                </c:pt>
                <c:pt idx="194">
                  <c:v>9/30/2011</c:v>
                </c:pt>
                <c:pt idx="195">
                  <c:v>9/03/2007</c:v>
                </c:pt>
                <c:pt idx="196">
                  <c:v>9/04/2007</c:v>
                </c:pt>
                <c:pt idx="197">
                  <c:v>9/05/2007</c:v>
                </c:pt>
                <c:pt idx="198">
                  <c:v>9/06/2007</c:v>
                </c:pt>
                <c:pt idx="199">
                  <c:v>9/07/2007</c:v>
                </c:pt>
                <c:pt idx="200">
                  <c:v>9/10/2007</c:v>
                </c:pt>
                <c:pt idx="201">
                  <c:v>9/11/2007</c:v>
                </c:pt>
                <c:pt idx="202">
                  <c:v>9/12/2007</c:v>
                </c:pt>
                <c:pt idx="203">
                  <c:v>10/13/2011</c:v>
                </c:pt>
                <c:pt idx="204">
                  <c:v>10/14/2011</c:v>
                </c:pt>
                <c:pt idx="205">
                  <c:v>10/17/2011</c:v>
                </c:pt>
                <c:pt idx="206">
                  <c:v>10/18/2011</c:v>
                </c:pt>
                <c:pt idx="207">
                  <c:v>10/19/2011</c:v>
                </c:pt>
                <c:pt idx="208">
                  <c:v>10/20/2011</c:v>
                </c:pt>
                <c:pt idx="209">
                  <c:v>10/21/2011</c:v>
                </c:pt>
                <c:pt idx="210">
                  <c:v>10/24/2011</c:v>
                </c:pt>
                <c:pt idx="211">
                  <c:v>10/25/2011</c:v>
                </c:pt>
                <c:pt idx="212">
                  <c:v>10/26/2011</c:v>
                </c:pt>
                <c:pt idx="213">
                  <c:v>10/27/2011</c:v>
                </c:pt>
                <c:pt idx="214">
                  <c:v>10/28/2011</c:v>
                </c:pt>
                <c:pt idx="215">
                  <c:v>10/31/2011</c:v>
                </c:pt>
                <c:pt idx="216">
                  <c:v>10/01/2007</c:v>
                </c:pt>
                <c:pt idx="217">
                  <c:v>10/02/2007</c:v>
                </c:pt>
                <c:pt idx="218">
                  <c:v>10/03/2007</c:v>
                </c:pt>
                <c:pt idx="219">
                  <c:v>10/04/2007</c:v>
                </c:pt>
                <c:pt idx="220">
                  <c:v>10/07/2007</c:v>
                </c:pt>
                <c:pt idx="221">
                  <c:v>10/08/2007</c:v>
                </c:pt>
                <c:pt idx="222">
                  <c:v>10/09/2007</c:v>
                </c:pt>
                <c:pt idx="223">
                  <c:v>10/10/2007</c:v>
                </c:pt>
                <c:pt idx="224">
                  <c:v>10/11/2007</c:v>
                </c:pt>
                <c:pt idx="225">
                  <c:v>11/14/2011</c:v>
                </c:pt>
                <c:pt idx="226">
                  <c:v>11/15/2011</c:v>
                </c:pt>
                <c:pt idx="227">
                  <c:v>11/16/2011</c:v>
                </c:pt>
                <c:pt idx="228">
                  <c:v>11/17/2011</c:v>
                </c:pt>
                <c:pt idx="229">
                  <c:v>11/18/2011</c:v>
                </c:pt>
                <c:pt idx="230">
                  <c:v>11/21/2011</c:v>
                </c:pt>
                <c:pt idx="231">
                  <c:v>11/22/2011</c:v>
                </c:pt>
                <c:pt idx="232">
                  <c:v>11/23/2011</c:v>
                </c:pt>
                <c:pt idx="233">
                  <c:v>11/24/2011</c:v>
                </c:pt>
                <c:pt idx="234">
                  <c:v>11/25/2011</c:v>
                </c:pt>
                <c:pt idx="235">
                  <c:v>11/28/2011</c:v>
                </c:pt>
                <c:pt idx="236">
                  <c:v>11/29/2011</c:v>
                </c:pt>
                <c:pt idx="237">
                  <c:v>11/30/2011</c:v>
                </c:pt>
                <c:pt idx="238">
                  <c:v>11/01/2007</c:v>
                </c:pt>
                <c:pt idx="239">
                  <c:v>11/02/2007</c:v>
                </c:pt>
                <c:pt idx="240">
                  <c:v>11/05/2007</c:v>
                </c:pt>
                <c:pt idx="241">
                  <c:v>11/06/2007</c:v>
                </c:pt>
                <c:pt idx="242">
                  <c:v>11/07/2007</c:v>
                </c:pt>
                <c:pt idx="243">
                  <c:v>11/08/2007</c:v>
                </c:pt>
                <c:pt idx="244">
                  <c:v>11/09/2007</c:v>
                </c:pt>
                <c:pt idx="245">
                  <c:v>11/12/2007</c:v>
                </c:pt>
                <c:pt idx="246">
                  <c:v>12/13/2011</c:v>
                </c:pt>
                <c:pt idx="247">
                  <c:v>12/14/2011</c:v>
                </c:pt>
                <c:pt idx="248">
                  <c:v>12/15/2011</c:v>
                </c:pt>
                <c:pt idx="249">
                  <c:v>12/16/2011</c:v>
                </c:pt>
                <c:pt idx="250">
                  <c:v>12/19/2011</c:v>
                </c:pt>
                <c:pt idx="251">
                  <c:v>12/20/2011</c:v>
                </c:pt>
                <c:pt idx="252">
                  <c:v>12/21/2011</c:v>
                </c:pt>
                <c:pt idx="253">
                  <c:v>12/22/2011</c:v>
                </c:pt>
                <c:pt idx="254">
                  <c:v>12/23/2011</c:v>
                </c:pt>
                <c:pt idx="255">
                  <c:v>12/26/2011</c:v>
                </c:pt>
                <c:pt idx="256">
                  <c:v>12/27/2011</c:v>
                </c:pt>
                <c:pt idx="257">
                  <c:v>12/28/2011</c:v>
                </c:pt>
                <c:pt idx="258">
                  <c:v>12/29/2011</c:v>
                </c:pt>
                <c:pt idx="259">
                  <c:v>12/30/2011</c:v>
                </c:pt>
                <c:pt idx="260">
                  <c:v>31/01/2008</c:v>
                </c:pt>
                <c:pt idx="261">
                  <c:v>29/02/2008</c:v>
                </c:pt>
                <c:pt idx="262">
                  <c:v>31/03/2008</c:v>
                </c:pt>
                <c:pt idx="263">
                  <c:v>30/04/2008</c:v>
                </c:pt>
                <c:pt idx="264">
                  <c:v>31/05/2008</c:v>
                </c:pt>
                <c:pt idx="265">
                  <c:v>31/08/2008</c:v>
                </c:pt>
                <c:pt idx="266">
                  <c:v>30/09/2008</c:v>
                </c:pt>
                <c:pt idx="267">
                  <c:v>31/10/2008</c:v>
                </c:pt>
                <c:pt idx="268">
                  <c:v>30/11/2008</c:v>
                </c:pt>
                <c:pt idx="269">
                  <c:v>1/13/2012</c:v>
                </c:pt>
                <c:pt idx="270">
                  <c:v>1/16/2012</c:v>
                </c:pt>
                <c:pt idx="271">
                  <c:v>1/17/2012</c:v>
                </c:pt>
                <c:pt idx="272">
                  <c:v>1/18/2012</c:v>
                </c:pt>
                <c:pt idx="273">
                  <c:v>1/19/2012</c:v>
                </c:pt>
                <c:pt idx="274">
                  <c:v>1/20/2012</c:v>
                </c:pt>
                <c:pt idx="275">
                  <c:v>1/23/2012</c:v>
                </c:pt>
                <c:pt idx="276">
                  <c:v>1/24/2012</c:v>
                </c:pt>
                <c:pt idx="277">
                  <c:v>1/25/2012</c:v>
                </c:pt>
                <c:pt idx="278">
                  <c:v>1/26/2012</c:v>
                </c:pt>
                <c:pt idx="279">
                  <c:v>1/27/2012</c:v>
                </c:pt>
                <c:pt idx="280">
                  <c:v>1/30/2012</c:v>
                </c:pt>
                <c:pt idx="281">
                  <c:v>1/31/2012</c:v>
                </c:pt>
                <c:pt idx="282">
                  <c:v>1/01/2008</c:v>
                </c:pt>
                <c:pt idx="283">
                  <c:v>1/02/2008</c:v>
                </c:pt>
                <c:pt idx="284">
                  <c:v>1/03/2008</c:v>
                </c:pt>
                <c:pt idx="285">
                  <c:v>1/06/2008</c:v>
                </c:pt>
                <c:pt idx="286">
                  <c:v>1/07/2008</c:v>
                </c:pt>
                <c:pt idx="287">
                  <c:v>1/08/2008</c:v>
                </c:pt>
                <c:pt idx="288">
                  <c:v>1/09/2008</c:v>
                </c:pt>
                <c:pt idx="289">
                  <c:v>1/10/2008</c:v>
                </c:pt>
                <c:pt idx="290">
                  <c:v>2/13/2012</c:v>
                </c:pt>
                <c:pt idx="291">
                  <c:v>2/14/2012</c:v>
                </c:pt>
                <c:pt idx="292">
                  <c:v>2/15/2012</c:v>
                </c:pt>
                <c:pt idx="293">
                  <c:v>2/16/2012</c:v>
                </c:pt>
                <c:pt idx="294">
                  <c:v>2/17/2012</c:v>
                </c:pt>
                <c:pt idx="295">
                  <c:v>2/20/2012</c:v>
                </c:pt>
                <c:pt idx="296">
                  <c:v>2/21/2012</c:v>
                </c:pt>
                <c:pt idx="297">
                  <c:v>2/22/2012</c:v>
                </c:pt>
                <c:pt idx="298">
                  <c:v>2/23/2012</c:v>
                </c:pt>
                <c:pt idx="299">
                  <c:v>2/24/2012</c:v>
                </c:pt>
                <c:pt idx="300">
                  <c:v>2/27/2012</c:v>
                </c:pt>
                <c:pt idx="301">
                  <c:v>2/28/2012</c:v>
                </c:pt>
                <c:pt idx="302">
                  <c:v>2/29/2012</c:v>
                </c:pt>
                <c:pt idx="303">
                  <c:v>2/01/2008</c:v>
                </c:pt>
                <c:pt idx="304">
                  <c:v>2/02/2008</c:v>
                </c:pt>
                <c:pt idx="305">
                  <c:v>2/05/2008</c:v>
                </c:pt>
                <c:pt idx="306">
                  <c:v>2/06/2008</c:v>
                </c:pt>
                <c:pt idx="307">
                  <c:v>2/07/2008</c:v>
                </c:pt>
                <c:pt idx="308">
                  <c:v>2/08/2008</c:v>
                </c:pt>
                <c:pt idx="309">
                  <c:v>2/09/2008</c:v>
                </c:pt>
                <c:pt idx="310">
                  <c:v>2/12/2008</c:v>
                </c:pt>
                <c:pt idx="311">
                  <c:v>3/13/2012</c:v>
                </c:pt>
                <c:pt idx="312">
                  <c:v>3/14/2012</c:v>
                </c:pt>
                <c:pt idx="313">
                  <c:v>3/15/2012</c:v>
                </c:pt>
                <c:pt idx="314">
                  <c:v>3/16/2012</c:v>
                </c:pt>
                <c:pt idx="315">
                  <c:v>3/19/2012</c:v>
                </c:pt>
                <c:pt idx="316">
                  <c:v>3/20/2012</c:v>
                </c:pt>
                <c:pt idx="317">
                  <c:v>3/21/2012</c:v>
                </c:pt>
                <c:pt idx="318">
                  <c:v>3/22/2012</c:v>
                </c:pt>
                <c:pt idx="319">
                  <c:v>3/23/2012</c:v>
                </c:pt>
                <c:pt idx="320">
                  <c:v>3/26/2012</c:v>
                </c:pt>
                <c:pt idx="321">
                  <c:v>3/27/2012</c:v>
                </c:pt>
                <c:pt idx="322">
                  <c:v>3/28/2012</c:v>
                </c:pt>
                <c:pt idx="323">
                  <c:v>3/29/2012</c:v>
                </c:pt>
                <c:pt idx="324">
                  <c:v>3/30/2012</c:v>
                </c:pt>
                <c:pt idx="325">
                  <c:v>3/02/2008</c:v>
                </c:pt>
                <c:pt idx="326">
                  <c:v>3/03/2008</c:v>
                </c:pt>
                <c:pt idx="327">
                  <c:v>3/04/2008</c:v>
                </c:pt>
                <c:pt idx="328">
                  <c:v>3/05/2008</c:v>
                </c:pt>
                <c:pt idx="329">
                  <c:v>3/06/2008</c:v>
                </c:pt>
                <c:pt idx="330">
                  <c:v>3/09/2008</c:v>
                </c:pt>
                <c:pt idx="331">
                  <c:v>3/10/2008</c:v>
                </c:pt>
                <c:pt idx="332">
                  <c:v>3/11/2008</c:v>
                </c:pt>
                <c:pt idx="333">
                  <c:v>3/12/2008</c:v>
                </c:pt>
                <c:pt idx="334">
                  <c:v>4/13/2012</c:v>
                </c:pt>
                <c:pt idx="335">
                  <c:v>4/16/2012</c:v>
                </c:pt>
                <c:pt idx="336">
                  <c:v>4/17/2012</c:v>
                </c:pt>
                <c:pt idx="337">
                  <c:v>4/18/2012</c:v>
                </c:pt>
                <c:pt idx="338">
                  <c:v>4/19/2012</c:v>
                </c:pt>
                <c:pt idx="339">
                  <c:v>4/20/2012</c:v>
                </c:pt>
                <c:pt idx="340">
                  <c:v>4/23/2012</c:v>
                </c:pt>
                <c:pt idx="341">
                  <c:v>4/24/2012</c:v>
                </c:pt>
                <c:pt idx="342">
                  <c:v>4/25/2012</c:v>
                </c:pt>
                <c:pt idx="343">
                  <c:v>4/26/2012</c:v>
                </c:pt>
                <c:pt idx="344">
                  <c:v>4/27/2012</c:v>
                </c:pt>
                <c:pt idx="345">
                  <c:v>4/30/2012</c:v>
                </c:pt>
                <c:pt idx="346">
                  <c:v>4/01/2008</c:v>
                </c:pt>
                <c:pt idx="347">
                  <c:v>4/02/2008</c:v>
                </c:pt>
                <c:pt idx="348">
                  <c:v>4/03/2008</c:v>
                </c:pt>
                <c:pt idx="349">
                  <c:v>4/04/2008</c:v>
                </c:pt>
                <c:pt idx="350">
                  <c:v>4/07/2008</c:v>
                </c:pt>
                <c:pt idx="351">
                  <c:v>4/08/2008</c:v>
                </c:pt>
                <c:pt idx="352">
                  <c:v>4/09/2008</c:v>
                </c:pt>
                <c:pt idx="353">
                  <c:v>4/10/2008</c:v>
                </c:pt>
                <c:pt idx="354">
                  <c:v>4/11/2008</c:v>
                </c:pt>
                <c:pt idx="355">
                  <c:v>5/14/2012</c:v>
                </c:pt>
                <c:pt idx="356">
                  <c:v>5/15/2012</c:v>
                </c:pt>
                <c:pt idx="357">
                  <c:v>5/16/2012</c:v>
                </c:pt>
                <c:pt idx="358">
                  <c:v>5/17/2012</c:v>
                </c:pt>
                <c:pt idx="359">
                  <c:v>5/18/2012</c:v>
                </c:pt>
                <c:pt idx="360">
                  <c:v>5/21/2012</c:v>
                </c:pt>
                <c:pt idx="361">
                  <c:v>5/22/2012</c:v>
                </c:pt>
                <c:pt idx="362">
                  <c:v>5/23/2012</c:v>
                </c:pt>
                <c:pt idx="363">
                  <c:v>5/24/2012</c:v>
                </c:pt>
                <c:pt idx="364">
                  <c:v>5/25/2012</c:v>
                </c:pt>
                <c:pt idx="365">
                  <c:v>5/28/2012</c:v>
                </c:pt>
                <c:pt idx="366">
                  <c:v>5/29/2012</c:v>
                </c:pt>
                <c:pt idx="367">
                  <c:v>5/30/2012</c:v>
                </c:pt>
                <c:pt idx="368">
                  <c:v>5/31/2012</c:v>
                </c:pt>
                <c:pt idx="369">
                  <c:v>5/01/2008</c:v>
                </c:pt>
                <c:pt idx="370">
                  <c:v>5/04/2008</c:v>
                </c:pt>
                <c:pt idx="371">
                  <c:v>5/05/2008</c:v>
                </c:pt>
                <c:pt idx="372">
                  <c:v>5/06/2008</c:v>
                </c:pt>
                <c:pt idx="373">
                  <c:v>5/07/2008</c:v>
                </c:pt>
                <c:pt idx="374">
                  <c:v>5/08/2008</c:v>
                </c:pt>
                <c:pt idx="375">
                  <c:v>5/11/2008</c:v>
                </c:pt>
                <c:pt idx="376">
                  <c:v>5/12/2008</c:v>
                </c:pt>
                <c:pt idx="377">
                  <c:v>6/13/2012</c:v>
                </c:pt>
                <c:pt idx="378">
                  <c:v>6/14/2012</c:v>
                </c:pt>
                <c:pt idx="379">
                  <c:v>6/15/2012</c:v>
                </c:pt>
                <c:pt idx="380">
                  <c:v>6/18/2012</c:v>
                </c:pt>
                <c:pt idx="381">
                  <c:v>6/19/2012</c:v>
                </c:pt>
                <c:pt idx="382">
                  <c:v>6/20/2012</c:v>
                </c:pt>
                <c:pt idx="383">
                  <c:v>6/21/2012</c:v>
                </c:pt>
                <c:pt idx="384">
                  <c:v>6/22/2012</c:v>
                </c:pt>
                <c:pt idx="385">
                  <c:v>6/25/2012</c:v>
                </c:pt>
                <c:pt idx="386">
                  <c:v>6/26/2012</c:v>
                </c:pt>
                <c:pt idx="387">
                  <c:v>6/27/2012</c:v>
                </c:pt>
                <c:pt idx="388">
                  <c:v>6/28/2012</c:v>
                </c:pt>
                <c:pt idx="389">
                  <c:v>6/29/2012</c:v>
                </c:pt>
                <c:pt idx="390">
                  <c:v>6/02/2008</c:v>
                </c:pt>
                <c:pt idx="391">
                  <c:v>6/03/2008</c:v>
                </c:pt>
                <c:pt idx="392">
                  <c:v>6/04/2008</c:v>
                </c:pt>
                <c:pt idx="393">
                  <c:v>6/05/2008</c:v>
                </c:pt>
                <c:pt idx="394">
                  <c:v>6/06/2008</c:v>
                </c:pt>
                <c:pt idx="395">
                  <c:v>6/09/2008</c:v>
                </c:pt>
                <c:pt idx="396">
                  <c:v>6/10/2008</c:v>
                </c:pt>
                <c:pt idx="397">
                  <c:v>6/11/2008</c:v>
                </c:pt>
                <c:pt idx="398">
                  <c:v>6/12/2008</c:v>
                </c:pt>
                <c:pt idx="399">
                  <c:v>7/13/2012</c:v>
                </c:pt>
                <c:pt idx="400">
                  <c:v>7/16/2012</c:v>
                </c:pt>
                <c:pt idx="401">
                  <c:v>7/17/2012</c:v>
                </c:pt>
                <c:pt idx="402">
                  <c:v>7/18/2012</c:v>
                </c:pt>
                <c:pt idx="403">
                  <c:v>7/19/2012</c:v>
                </c:pt>
                <c:pt idx="404">
                  <c:v>7/20/2012</c:v>
                </c:pt>
                <c:pt idx="405">
                  <c:v>7/23/2012</c:v>
                </c:pt>
                <c:pt idx="406">
                  <c:v>7/24/2012</c:v>
                </c:pt>
                <c:pt idx="407">
                  <c:v>7/25/2012</c:v>
                </c:pt>
                <c:pt idx="408">
                  <c:v>7/26/2012</c:v>
                </c:pt>
                <c:pt idx="409">
                  <c:v>7/27/2012</c:v>
                </c:pt>
                <c:pt idx="410">
                  <c:v>7/30/2012</c:v>
                </c:pt>
                <c:pt idx="411">
                  <c:v>7/31/2012</c:v>
                </c:pt>
                <c:pt idx="412">
                  <c:v>7/01/2008</c:v>
                </c:pt>
                <c:pt idx="413">
                  <c:v>7/02/2008</c:v>
                </c:pt>
                <c:pt idx="414">
                  <c:v>7/03/2008</c:v>
                </c:pt>
                <c:pt idx="415">
                  <c:v>7/06/2008</c:v>
                </c:pt>
                <c:pt idx="416">
                  <c:v>7/07/2008</c:v>
                </c:pt>
                <c:pt idx="417">
                  <c:v>7/08/2008</c:v>
                </c:pt>
                <c:pt idx="418">
                  <c:v>7/09/2008</c:v>
                </c:pt>
                <c:pt idx="419">
                  <c:v>7/10/2008</c:v>
                </c:pt>
                <c:pt idx="420">
                  <c:v>8/13/2012</c:v>
                </c:pt>
                <c:pt idx="421">
                  <c:v>8/14/2012</c:v>
                </c:pt>
                <c:pt idx="422">
                  <c:v>8/15/2012</c:v>
                </c:pt>
                <c:pt idx="423">
                  <c:v>8/16/2012</c:v>
                </c:pt>
                <c:pt idx="424">
                  <c:v>8/17/2012</c:v>
                </c:pt>
                <c:pt idx="425">
                  <c:v>8/20/2012</c:v>
                </c:pt>
                <c:pt idx="426">
                  <c:v>8/21/2012</c:v>
                </c:pt>
                <c:pt idx="427">
                  <c:v>8/22/2012</c:v>
                </c:pt>
                <c:pt idx="428">
                  <c:v>8/23/2012</c:v>
                </c:pt>
                <c:pt idx="429">
                  <c:v>8/24/2012</c:v>
                </c:pt>
                <c:pt idx="430">
                  <c:v>8/27/2012</c:v>
                </c:pt>
                <c:pt idx="431">
                  <c:v>8/28/2012</c:v>
                </c:pt>
                <c:pt idx="432">
                  <c:v>8/29/2012</c:v>
                </c:pt>
                <c:pt idx="433">
                  <c:v>8/30/2012</c:v>
                </c:pt>
                <c:pt idx="434">
                  <c:v>8/31/2012</c:v>
                </c:pt>
                <c:pt idx="435">
                  <c:v>8/03/2008</c:v>
                </c:pt>
                <c:pt idx="436">
                  <c:v>8/04/2008</c:v>
                </c:pt>
                <c:pt idx="437">
                  <c:v>8/05/2008</c:v>
                </c:pt>
                <c:pt idx="438">
                  <c:v>8/06/2008</c:v>
                </c:pt>
                <c:pt idx="439">
                  <c:v>8/07/2008</c:v>
                </c:pt>
                <c:pt idx="440">
                  <c:v>8/10/2008</c:v>
                </c:pt>
                <c:pt idx="441">
                  <c:v>8/11/2008</c:v>
                </c:pt>
                <c:pt idx="442">
                  <c:v>8/12/2008</c:v>
                </c:pt>
                <c:pt idx="443">
                  <c:v>9/13/2012</c:v>
                </c:pt>
                <c:pt idx="444">
                  <c:v>9/14/2012</c:v>
                </c:pt>
                <c:pt idx="445">
                  <c:v>9/17/2012</c:v>
                </c:pt>
                <c:pt idx="446">
                  <c:v>9/18/2012</c:v>
                </c:pt>
                <c:pt idx="447">
                  <c:v>9/19/2012</c:v>
                </c:pt>
                <c:pt idx="448">
                  <c:v>9/20/2012</c:v>
                </c:pt>
                <c:pt idx="449">
                  <c:v>9/21/2012</c:v>
                </c:pt>
                <c:pt idx="450">
                  <c:v>9/24/2012</c:v>
                </c:pt>
                <c:pt idx="451">
                  <c:v>9/25/2012</c:v>
                </c:pt>
                <c:pt idx="452">
                  <c:v>9/26/2012</c:v>
                </c:pt>
                <c:pt idx="453">
                  <c:v>9/27/2012</c:v>
                </c:pt>
                <c:pt idx="454">
                  <c:v>9/28/2012</c:v>
                </c:pt>
                <c:pt idx="455">
                  <c:v>9/01/2008</c:v>
                </c:pt>
                <c:pt idx="456">
                  <c:v>9/02/2008</c:v>
                </c:pt>
                <c:pt idx="457">
                  <c:v>9/03/2008</c:v>
                </c:pt>
                <c:pt idx="458">
                  <c:v>9/04/2008</c:v>
                </c:pt>
                <c:pt idx="459">
                  <c:v>9/05/2008</c:v>
                </c:pt>
                <c:pt idx="460">
                  <c:v>9/08/2008</c:v>
                </c:pt>
                <c:pt idx="461">
                  <c:v>9/09/2008</c:v>
                </c:pt>
                <c:pt idx="462">
                  <c:v>9/10/2008</c:v>
                </c:pt>
                <c:pt idx="463">
                  <c:v>9/11/2008</c:v>
                </c:pt>
                <c:pt idx="464">
                  <c:v>9/12/2008</c:v>
                </c:pt>
                <c:pt idx="465">
                  <c:v>10/15/2012</c:v>
                </c:pt>
                <c:pt idx="466">
                  <c:v>10/16/2012</c:v>
                </c:pt>
                <c:pt idx="467">
                  <c:v>10/17/2012</c:v>
                </c:pt>
                <c:pt idx="468">
                  <c:v>10/18/2012</c:v>
                </c:pt>
                <c:pt idx="469">
                  <c:v>10/19/2012</c:v>
                </c:pt>
                <c:pt idx="470">
                  <c:v>10/22/2012</c:v>
                </c:pt>
                <c:pt idx="471">
                  <c:v>10/23/2012</c:v>
                </c:pt>
                <c:pt idx="472">
                  <c:v>10/24/2012</c:v>
                </c:pt>
                <c:pt idx="473">
                  <c:v>10/25/2012</c:v>
                </c:pt>
                <c:pt idx="474">
                  <c:v>10/26/2012</c:v>
                </c:pt>
                <c:pt idx="475">
                  <c:v>10/29/2012</c:v>
                </c:pt>
                <c:pt idx="476">
                  <c:v>10/30/2012</c:v>
                </c:pt>
                <c:pt idx="477">
                  <c:v>10/31/2012</c:v>
                </c:pt>
                <c:pt idx="478">
                  <c:v>10/01/2008</c:v>
                </c:pt>
                <c:pt idx="479">
                  <c:v>10/02/2008</c:v>
                </c:pt>
                <c:pt idx="480">
                  <c:v>10/05/2008</c:v>
                </c:pt>
                <c:pt idx="481">
                  <c:v>10/06/2008</c:v>
                </c:pt>
                <c:pt idx="482">
                  <c:v>10/07/2008</c:v>
                </c:pt>
                <c:pt idx="483">
                  <c:v>10/08/2008</c:v>
                </c:pt>
                <c:pt idx="484">
                  <c:v>10/09/2008</c:v>
                </c:pt>
                <c:pt idx="485">
                  <c:v>10/12/2008</c:v>
                </c:pt>
                <c:pt idx="486">
                  <c:v>11/13/2012</c:v>
                </c:pt>
                <c:pt idx="487">
                  <c:v>11/14/2012</c:v>
                </c:pt>
                <c:pt idx="488">
                  <c:v>11/15/2012</c:v>
                </c:pt>
                <c:pt idx="489">
                  <c:v>11/16/2012</c:v>
                </c:pt>
                <c:pt idx="490">
                  <c:v>11/19/2012</c:v>
                </c:pt>
                <c:pt idx="491">
                  <c:v>11/20/2012</c:v>
                </c:pt>
                <c:pt idx="492">
                  <c:v>11/21/2012</c:v>
                </c:pt>
                <c:pt idx="493">
                  <c:v>11/22/2012</c:v>
                </c:pt>
                <c:pt idx="494">
                  <c:v>11/23/2012</c:v>
                </c:pt>
                <c:pt idx="495">
                  <c:v>11/26/2012</c:v>
                </c:pt>
                <c:pt idx="496">
                  <c:v>11/27/2012</c:v>
                </c:pt>
                <c:pt idx="497">
                  <c:v>11/28/2012</c:v>
                </c:pt>
                <c:pt idx="498">
                  <c:v>11/29/2012</c:v>
                </c:pt>
                <c:pt idx="499">
                  <c:v>11/30/2012</c:v>
                </c:pt>
                <c:pt idx="500">
                  <c:v>11/03/2008</c:v>
                </c:pt>
                <c:pt idx="501">
                  <c:v>11/04/2008</c:v>
                </c:pt>
                <c:pt idx="502">
                  <c:v>11/05/2008</c:v>
                </c:pt>
                <c:pt idx="503">
                  <c:v>11/06/2008</c:v>
                </c:pt>
                <c:pt idx="504">
                  <c:v>11/07/2008</c:v>
                </c:pt>
                <c:pt idx="505">
                  <c:v>11/10/2008</c:v>
                </c:pt>
                <c:pt idx="506">
                  <c:v>11/11/2008</c:v>
                </c:pt>
                <c:pt idx="507">
                  <c:v>11/12/2008</c:v>
                </c:pt>
                <c:pt idx="508">
                  <c:v>12/13/2012</c:v>
                </c:pt>
                <c:pt idx="509">
                  <c:v>12/14/2012</c:v>
                </c:pt>
                <c:pt idx="510">
                  <c:v>12/17/2012</c:v>
                </c:pt>
                <c:pt idx="511">
                  <c:v>12/18/2012</c:v>
                </c:pt>
                <c:pt idx="512">
                  <c:v>12/19/2012</c:v>
                </c:pt>
                <c:pt idx="513">
                  <c:v>12/20/2012</c:v>
                </c:pt>
                <c:pt idx="514">
                  <c:v>12/21/2012</c:v>
                </c:pt>
                <c:pt idx="515">
                  <c:v>12/24/2012</c:v>
                </c:pt>
                <c:pt idx="516">
                  <c:v>12/25/2012</c:v>
                </c:pt>
                <c:pt idx="517">
                  <c:v>12/26/2012</c:v>
                </c:pt>
                <c:pt idx="518">
                  <c:v>12/27/2012</c:v>
                </c:pt>
                <c:pt idx="519">
                  <c:v>12/28/2012</c:v>
                </c:pt>
                <c:pt idx="520">
                  <c:v>12/31/2012</c:v>
                </c:pt>
                <c:pt idx="521">
                  <c:v>31/12/2008</c:v>
                </c:pt>
                <c:pt idx="522">
                  <c:v>31/01/2009</c:v>
                </c:pt>
                <c:pt idx="523">
                  <c:v>28/02/2009</c:v>
                </c:pt>
                <c:pt idx="524">
                  <c:v>31/03/2009</c:v>
                </c:pt>
                <c:pt idx="525">
                  <c:v>30/06/2009</c:v>
                </c:pt>
                <c:pt idx="526">
                  <c:v>31/07/2009</c:v>
                </c:pt>
                <c:pt idx="527">
                  <c:v>31/08/2009</c:v>
                </c:pt>
                <c:pt idx="528">
                  <c:v>30/09/2009</c:v>
                </c:pt>
                <c:pt idx="529">
                  <c:v>31/10/2009</c:v>
                </c:pt>
                <c:pt idx="530">
                  <c:v>1/14/2013</c:v>
                </c:pt>
                <c:pt idx="531">
                  <c:v>1/15/2013</c:v>
                </c:pt>
                <c:pt idx="532">
                  <c:v>1/16/2013</c:v>
                </c:pt>
                <c:pt idx="533">
                  <c:v>1/17/2013</c:v>
                </c:pt>
                <c:pt idx="534">
                  <c:v>1/18/2013</c:v>
                </c:pt>
                <c:pt idx="535">
                  <c:v>1/21/2013</c:v>
                </c:pt>
                <c:pt idx="536">
                  <c:v>1/22/2013</c:v>
                </c:pt>
                <c:pt idx="537">
                  <c:v>1/23/2013</c:v>
                </c:pt>
                <c:pt idx="538">
                  <c:v>1/24/2013</c:v>
                </c:pt>
                <c:pt idx="539">
                  <c:v>1/25/2013</c:v>
                </c:pt>
                <c:pt idx="540">
                  <c:v>1/28/2013</c:v>
                </c:pt>
                <c:pt idx="541">
                  <c:v>1/29/2013</c:v>
                </c:pt>
                <c:pt idx="542">
                  <c:v>1/30/2013</c:v>
                </c:pt>
                <c:pt idx="543">
                  <c:v>1/31/2013</c:v>
                </c:pt>
                <c:pt idx="544">
                  <c:v>1/01/2009</c:v>
                </c:pt>
                <c:pt idx="545">
                  <c:v>1/04/2009</c:v>
                </c:pt>
                <c:pt idx="546">
                  <c:v>1/05/2009</c:v>
                </c:pt>
                <c:pt idx="547">
                  <c:v>1/06/2009</c:v>
                </c:pt>
                <c:pt idx="548">
                  <c:v>1/07/2009</c:v>
                </c:pt>
                <c:pt idx="549">
                  <c:v>1/08/2009</c:v>
                </c:pt>
                <c:pt idx="550">
                  <c:v>1/11/2009</c:v>
                </c:pt>
                <c:pt idx="551">
                  <c:v>1/12/2009</c:v>
                </c:pt>
                <c:pt idx="552">
                  <c:v>2/13/2013</c:v>
                </c:pt>
                <c:pt idx="553">
                  <c:v>2/14/2013</c:v>
                </c:pt>
                <c:pt idx="554">
                  <c:v>2/15/2013</c:v>
                </c:pt>
                <c:pt idx="555">
                  <c:v>2/18/2013</c:v>
                </c:pt>
                <c:pt idx="556">
                  <c:v>2/19/2013</c:v>
                </c:pt>
                <c:pt idx="557">
                  <c:v>2/20/2013</c:v>
                </c:pt>
                <c:pt idx="558">
                  <c:v>2/21/2013</c:v>
                </c:pt>
                <c:pt idx="559">
                  <c:v>2/22/2013</c:v>
                </c:pt>
                <c:pt idx="560">
                  <c:v>2/25/2013</c:v>
                </c:pt>
                <c:pt idx="561">
                  <c:v>2/26/2013</c:v>
                </c:pt>
                <c:pt idx="562">
                  <c:v>2/27/2013</c:v>
                </c:pt>
                <c:pt idx="563">
                  <c:v>2/28/2013</c:v>
                </c:pt>
                <c:pt idx="564">
                  <c:v>2/01/2009</c:v>
                </c:pt>
                <c:pt idx="565">
                  <c:v>2/04/2009</c:v>
                </c:pt>
                <c:pt idx="566">
                  <c:v>2/05/2009</c:v>
                </c:pt>
                <c:pt idx="567">
                  <c:v>2/06/2009</c:v>
                </c:pt>
                <c:pt idx="568">
                  <c:v>2/07/2009</c:v>
                </c:pt>
                <c:pt idx="569">
                  <c:v>2/08/2009</c:v>
                </c:pt>
                <c:pt idx="570">
                  <c:v>2/11/2009</c:v>
                </c:pt>
                <c:pt idx="571">
                  <c:v>2/12/2009</c:v>
                </c:pt>
                <c:pt idx="572">
                  <c:v>3/13/2013</c:v>
                </c:pt>
                <c:pt idx="573">
                  <c:v>3/14/2013</c:v>
                </c:pt>
                <c:pt idx="574">
                  <c:v>3/15/2013</c:v>
                </c:pt>
                <c:pt idx="575">
                  <c:v>3/18/2013</c:v>
                </c:pt>
                <c:pt idx="576">
                  <c:v>3/19/2013</c:v>
                </c:pt>
                <c:pt idx="577">
                  <c:v>3/20/2013</c:v>
                </c:pt>
                <c:pt idx="578">
                  <c:v>3/21/2013</c:v>
                </c:pt>
                <c:pt idx="579">
                  <c:v>3/22/2013</c:v>
                </c:pt>
                <c:pt idx="580">
                  <c:v>3/25/2013</c:v>
                </c:pt>
                <c:pt idx="581">
                  <c:v>3/26/2013</c:v>
                </c:pt>
                <c:pt idx="582">
                  <c:v>3/27/2013</c:v>
                </c:pt>
                <c:pt idx="583">
                  <c:v>3/28/2013</c:v>
                </c:pt>
                <c:pt idx="584">
                  <c:v>3/29/2013</c:v>
                </c:pt>
                <c:pt idx="585">
                  <c:v>3/01/2009</c:v>
                </c:pt>
                <c:pt idx="586">
                  <c:v>3/02/2009</c:v>
                </c:pt>
                <c:pt idx="587">
                  <c:v>3/03/2009</c:v>
                </c:pt>
                <c:pt idx="588">
                  <c:v>3/04/2009</c:v>
                </c:pt>
                <c:pt idx="589">
                  <c:v>3/05/2009</c:v>
                </c:pt>
                <c:pt idx="590">
                  <c:v>3/08/2009</c:v>
                </c:pt>
                <c:pt idx="591">
                  <c:v>3/09/2009</c:v>
                </c:pt>
                <c:pt idx="592">
                  <c:v>3/10/2009</c:v>
                </c:pt>
                <c:pt idx="593">
                  <c:v>3/11/2009</c:v>
                </c:pt>
                <c:pt idx="594">
                  <c:v>3/12/2009</c:v>
                </c:pt>
                <c:pt idx="595">
                  <c:v>4/15/2013</c:v>
                </c:pt>
                <c:pt idx="596">
                  <c:v>4/16/2013</c:v>
                </c:pt>
                <c:pt idx="597">
                  <c:v>4/17/2013</c:v>
                </c:pt>
                <c:pt idx="598">
                  <c:v>4/18/2013</c:v>
                </c:pt>
                <c:pt idx="599">
                  <c:v>4/19/2013</c:v>
                </c:pt>
                <c:pt idx="600">
                  <c:v>4/22/2013</c:v>
                </c:pt>
                <c:pt idx="601">
                  <c:v>4/23/2013</c:v>
                </c:pt>
                <c:pt idx="602">
                  <c:v>4/24/2013</c:v>
                </c:pt>
                <c:pt idx="603">
                  <c:v>4/25/2013</c:v>
                </c:pt>
                <c:pt idx="604">
                  <c:v>4/26/2013</c:v>
                </c:pt>
                <c:pt idx="605">
                  <c:v>4/29/2013</c:v>
                </c:pt>
                <c:pt idx="606">
                  <c:v>4/30/2013</c:v>
                </c:pt>
                <c:pt idx="607">
                  <c:v>4/01/2009</c:v>
                </c:pt>
                <c:pt idx="608">
                  <c:v>4/02/2009</c:v>
                </c:pt>
                <c:pt idx="609">
                  <c:v>4/03/2009</c:v>
                </c:pt>
                <c:pt idx="610">
                  <c:v>4/06/2009</c:v>
                </c:pt>
                <c:pt idx="611">
                  <c:v>4/07/2009</c:v>
                </c:pt>
                <c:pt idx="612">
                  <c:v>4/08/2009</c:v>
                </c:pt>
                <c:pt idx="613">
                  <c:v>4/09/2009</c:v>
                </c:pt>
                <c:pt idx="614">
                  <c:v>4/10/2009</c:v>
                </c:pt>
                <c:pt idx="615">
                  <c:v>5/13/2013</c:v>
                </c:pt>
                <c:pt idx="616">
                  <c:v>5/14/2013</c:v>
                </c:pt>
                <c:pt idx="617">
                  <c:v>5/15/2013</c:v>
                </c:pt>
                <c:pt idx="618">
                  <c:v>5/16/2013</c:v>
                </c:pt>
                <c:pt idx="619">
                  <c:v>5/17/2013</c:v>
                </c:pt>
                <c:pt idx="620">
                  <c:v>5/20/2013</c:v>
                </c:pt>
                <c:pt idx="621">
                  <c:v>5/21/2013</c:v>
                </c:pt>
                <c:pt idx="622">
                  <c:v>5/22/2013</c:v>
                </c:pt>
                <c:pt idx="623">
                  <c:v>5/23/2013</c:v>
                </c:pt>
                <c:pt idx="624">
                  <c:v>5/24/2013</c:v>
                </c:pt>
                <c:pt idx="625">
                  <c:v>5/27/2013</c:v>
                </c:pt>
                <c:pt idx="626">
                  <c:v>5/28/2013</c:v>
                </c:pt>
                <c:pt idx="627">
                  <c:v>5/29/2013</c:v>
                </c:pt>
                <c:pt idx="628">
                  <c:v>5/30/2013</c:v>
                </c:pt>
                <c:pt idx="629">
                  <c:v>5/31/2013</c:v>
                </c:pt>
                <c:pt idx="630">
                  <c:v>5/03/2009</c:v>
                </c:pt>
                <c:pt idx="631">
                  <c:v>5/04/2009</c:v>
                </c:pt>
                <c:pt idx="632">
                  <c:v>5/05/2009</c:v>
                </c:pt>
                <c:pt idx="633">
                  <c:v>5/06/2009</c:v>
                </c:pt>
                <c:pt idx="634">
                  <c:v>5/07/2009</c:v>
                </c:pt>
                <c:pt idx="635">
                  <c:v>5/10/2009</c:v>
                </c:pt>
                <c:pt idx="636">
                  <c:v>5/11/2009</c:v>
                </c:pt>
                <c:pt idx="637">
                  <c:v>5/12/2009</c:v>
                </c:pt>
                <c:pt idx="638">
                  <c:v>6/13/2013</c:v>
                </c:pt>
                <c:pt idx="639">
                  <c:v>6/14/2013</c:v>
                </c:pt>
                <c:pt idx="640">
                  <c:v>6/17/2013</c:v>
                </c:pt>
                <c:pt idx="641">
                  <c:v>6/18/2013</c:v>
                </c:pt>
                <c:pt idx="642">
                  <c:v>6/19/2013</c:v>
                </c:pt>
                <c:pt idx="643">
                  <c:v>6/20/2013</c:v>
                </c:pt>
                <c:pt idx="644">
                  <c:v>6/21/2013</c:v>
                </c:pt>
                <c:pt idx="645">
                  <c:v>6/24/2013</c:v>
                </c:pt>
                <c:pt idx="646">
                  <c:v>6/25/2013</c:v>
                </c:pt>
                <c:pt idx="647">
                  <c:v>6/26/2013</c:v>
                </c:pt>
                <c:pt idx="648">
                  <c:v>6/27/2013</c:v>
                </c:pt>
                <c:pt idx="649">
                  <c:v>6/28/2013</c:v>
                </c:pt>
                <c:pt idx="650">
                  <c:v>6/01/2009</c:v>
                </c:pt>
                <c:pt idx="651">
                  <c:v>6/02/2009</c:v>
                </c:pt>
                <c:pt idx="652">
                  <c:v>6/03/2009</c:v>
                </c:pt>
                <c:pt idx="653">
                  <c:v>6/04/2009</c:v>
                </c:pt>
                <c:pt idx="654">
                  <c:v>6/05/2009</c:v>
                </c:pt>
                <c:pt idx="655">
                  <c:v>6/08/2009</c:v>
                </c:pt>
                <c:pt idx="656">
                  <c:v>6/09/2009</c:v>
                </c:pt>
                <c:pt idx="657">
                  <c:v>6/10/2009</c:v>
                </c:pt>
                <c:pt idx="658">
                  <c:v>6/11/2009</c:v>
                </c:pt>
                <c:pt idx="659">
                  <c:v>6/12/2009</c:v>
                </c:pt>
                <c:pt idx="660">
                  <c:v>7/15/2013</c:v>
                </c:pt>
                <c:pt idx="661">
                  <c:v>7/16/2013</c:v>
                </c:pt>
                <c:pt idx="662">
                  <c:v>7/17/2013</c:v>
                </c:pt>
                <c:pt idx="663">
                  <c:v>7/18/2013</c:v>
                </c:pt>
                <c:pt idx="664">
                  <c:v>7/19/2013</c:v>
                </c:pt>
                <c:pt idx="665">
                  <c:v>7/22/2013</c:v>
                </c:pt>
                <c:pt idx="666">
                  <c:v>7/23/2013</c:v>
                </c:pt>
                <c:pt idx="667">
                  <c:v>7/24/2013</c:v>
                </c:pt>
                <c:pt idx="668">
                  <c:v>7/25/2013</c:v>
                </c:pt>
                <c:pt idx="669">
                  <c:v>7/26/2013</c:v>
                </c:pt>
                <c:pt idx="670">
                  <c:v>7/29/2013</c:v>
                </c:pt>
                <c:pt idx="671">
                  <c:v>7/30/2013</c:v>
                </c:pt>
                <c:pt idx="672">
                  <c:v>7/31/2013</c:v>
                </c:pt>
                <c:pt idx="673">
                  <c:v>7/01/2009</c:v>
                </c:pt>
                <c:pt idx="674">
                  <c:v>7/02/2009</c:v>
                </c:pt>
                <c:pt idx="675">
                  <c:v>7/05/2009</c:v>
                </c:pt>
                <c:pt idx="676">
                  <c:v>7/06/2009</c:v>
                </c:pt>
                <c:pt idx="677">
                  <c:v>7/07/2009</c:v>
                </c:pt>
                <c:pt idx="678">
                  <c:v>7/08/2009</c:v>
                </c:pt>
                <c:pt idx="679">
                  <c:v>7/09/2009</c:v>
                </c:pt>
                <c:pt idx="680">
                  <c:v>7/12/2009</c:v>
                </c:pt>
                <c:pt idx="681">
                  <c:v>8/13/2013</c:v>
                </c:pt>
                <c:pt idx="682">
                  <c:v>8/14/2013</c:v>
                </c:pt>
                <c:pt idx="683">
                  <c:v>8/15/2013</c:v>
                </c:pt>
                <c:pt idx="684">
                  <c:v>8/16/2013</c:v>
                </c:pt>
                <c:pt idx="685">
                  <c:v>8/19/2013</c:v>
                </c:pt>
                <c:pt idx="686">
                  <c:v>8/20/2013</c:v>
                </c:pt>
                <c:pt idx="687">
                  <c:v>8/21/2013</c:v>
                </c:pt>
                <c:pt idx="688">
                  <c:v>8/22/2013</c:v>
                </c:pt>
                <c:pt idx="689">
                  <c:v>8/23/2013</c:v>
                </c:pt>
                <c:pt idx="690">
                  <c:v>8/26/2013</c:v>
                </c:pt>
                <c:pt idx="691">
                  <c:v>8/27/2013</c:v>
                </c:pt>
                <c:pt idx="692">
                  <c:v>8/28/2013</c:v>
                </c:pt>
                <c:pt idx="693">
                  <c:v>8/29/2013</c:v>
                </c:pt>
                <c:pt idx="694">
                  <c:v>8/30/2013</c:v>
                </c:pt>
                <c:pt idx="695">
                  <c:v>8/02/2009</c:v>
                </c:pt>
                <c:pt idx="696">
                  <c:v>8/03/2009</c:v>
                </c:pt>
                <c:pt idx="697">
                  <c:v>8/04/2009</c:v>
                </c:pt>
                <c:pt idx="698">
                  <c:v>8/05/2009</c:v>
                </c:pt>
                <c:pt idx="699">
                  <c:v>8/06/2009</c:v>
                </c:pt>
                <c:pt idx="700">
                  <c:v>8/09/2009</c:v>
                </c:pt>
                <c:pt idx="701">
                  <c:v>8/10/2009</c:v>
                </c:pt>
                <c:pt idx="702">
                  <c:v>8/11/2009</c:v>
                </c:pt>
                <c:pt idx="703">
                  <c:v>8/12/2009</c:v>
                </c:pt>
                <c:pt idx="704">
                  <c:v>9/13/2013</c:v>
                </c:pt>
                <c:pt idx="705">
                  <c:v>9/16/2013</c:v>
                </c:pt>
                <c:pt idx="706">
                  <c:v>9/17/2013</c:v>
                </c:pt>
                <c:pt idx="707">
                  <c:v>9/18/2013</c:v>
                </c:pt>
                <c:pt idx="708">
                  <c:v>9/19/2013</c:v>
                </c:pt>
                <c:pt idx="709">
                  <c:v>9/20/2013</c:v>
                </c:pt>
                <c:pt idx="710">
                  <c:v>9/23/2013</c:v>
                </c:pt>
                <c:pt idx="711">
                  <c:v>9/24/2013</c:v>
                </c:pt>
                <c:pt idx="712">
                  <c:v>9/25/2013</c:v>
                </c:pt>
                <c:pt idx="713">
                  <c:v>9/26/2013</c:v>
                </c:pt>
                <c:pt idx="714">
                  <c:v>9/27/2013</c:v>
                </c:pt>
                <c:pt idx="715">
                  <c:v>9/30/2013</c:v>
                </c:pt>
                <c:pt idx="716">
                  <c:v>9/01/2009</c:v>
                </c:pt>
                <c:pt idx="717">
                  <c:v>9/02/2009</c:v>
                </c:pt>
                <c:pt idx="718">
                  <c:v>9/03/2009</c:v>
                </c:pt>
                <c:pt idx="719">
                  <c:v>9/04/2009</c:v>
                </c:pt>
                <c:pt idx="720">
                  <c:v>9/07/2009</c:v>
                </c:pt>
                <c:pt idx="721">
                  <c:v>9/08/2009</c:v>
                </c:pt>
                <c:pt idx="722">
                  <c:v>9/09/2009</c:v>
                </c:pt>
                <c:pt idx="723">
                  <c:v>9/10/2009</c:v>
                </c:pt>
                <c:pt idx="724">
                  <c:v>9/11/2009</c:v>
                </c:pt>
                <c:pt idx="725">
                  <c:v>10/14/2013</c:v>
                </c:pt>
                <c:pt idx="726">
                  <c:v>10/15/2013</c:v>
                </c:pt>
                <c:pt idx="727">
                  <c:v>10/16/2013</c:v>
                </c:pt>
                <c:pt idx="728">
                  <c:v>10/17/2013</c:v>
                </c:pt>
                <c:pt idx="729">
                  <c:v>10/18/2013</c:v>
                </c:pt>
                <c:pt idx="730">
                  <c:v>10/21/2013</c:v>
                </c:pt>
                <c:pt idx="731">
                  <c:v>10/22/2013</c:v>
                </c:pt>
                <c:pt idx="732">
                  <c:v>10/23/2013</c:v>
                </c:pt>
                <c:pt idx="733">
                  <c:v>10/24/2013</c:v>
                </c:pt>
                <c:pt idx="734">
                  <c:v>10/25/2013</c:v>
                </c:pt>
                <c:pt idx="735">
                  <c:v>10/28/2013</c:v>
                </c:pt>
                <c:pt idx="736">
                  <c:v>10/29/2013</c:v>
                </c:pt>
                <c:pt idx="737">
                  <c:v>10/30/2013</c:v>
                </c:pt>
                <c:pt idx="738">
                  <c:v>10/31/2013</c:v>
                </c:pt>
                <c:pt idx="739">
                  <c:v>10/01/2009</c:v>
                </c:pt>
                <c:pt idx="740">
                  <c:v>10/04/2009</c:v>
                </c:pt>
                <c:pt idx="741">
                  <c:v>10/05/2009</c:v>
                </c:pt>
                <c:pt idx="742">
                  <c:v>10/06/2009</c:v>
                </c:pt>
                <c:pt idx="743">
                  <c:v>10/07/2009</c:v>
                </c:pt>
                <c:pt idx="744">
                  <c:v>10/08/2009</c:v>
                </c:pt>
                <c:pt idx="745">
                  <c:v>10/11/2009</c:v>
                </c:pt>
                <c:pt idx="746">
                  <c:v>10/12/2009</c:v>
                </c:pt>
                <c:pt idx="747">
                  <c:v>11/13/2013</c:v>
                </c:pt>
                <c:pt idx="748">
                  <c:v>11/14/2013</c:v>
                </c:pt>
                <c:pt idx="749">
                  <c:v>11/15/2013</c:v>
                </c:pt>
                <c:pt idx="750">
                  <c:v>11/18/2013</c:v>
                </c:pt>
                <c:pt idx="751">
                  <c:v>11/19/2013</c:v>
                </c:pt>
                <c:pt idx="752">
                  <c:v>11/20/2013</c:v>
                </c:pt>
                <c:pt idx="753">
                  <c:v>11/21/2013</c:v>
                </c:pt>
                <c:pt idx="754">
                  <c:v>11/22/2013</c:v>
                </c:pt>
                <c:pt idx="755">
                  <c:v>11/25/2013</c:v>
                </c:pt>
                <c:pt idx="756">
                  <c:v>11/26/2013</c:v>
                </c:pt>
                <c:pt idx="757">
                  <c:v>11/27/2013</c:v>
                </c:pt>
                <c:pt idx="758">
                  <c:v>11/28/2013</c:v>
                </c:pt>
                <c:pt idx="759">
                  <c:v>11/29/2013</c:v>
                </c:pt>
                <c:pt idx="760">
                  <c:v>11/02/2009</c:v>
                </c:pt>
                <c:pt idx="761">
                  <c:v>11/03/2009</c:v>
                </c:pt>
                <c:pt idx="762">
                  <c:v>11/04/2009</c:v>
                </c:pt>
                <c:pt idx="763">
                  <c:v>11/05/2009</c:v>
                </c:pt>
                <c:pt idx="764">
                  <c:v>11/06/2009</c:v>
                </c:pt>
                <c:pt idx="765">
                  <c:v>11/09/2009</c:v>
                </c:pt>
                <c:pt idx="766">
                  <c:v>11/10/2009</c:v>
                </c:pt>
                <c:pt idx="767">
                  <c:v>11/11/2009</c:v>
                </c:pt>
                <c:pt idx="768">
                  <c:v>11/12/2009</c:v>
                </c:pt>
                <c:pt idx="769">
                  <c:v>12/13/2013</c:v>
                </c:pt>
                <c:pt idx="770">
                  <c:v>12/16/2013</c:v>
                </c:pt>
                <c:pt idx="771">
                  <c:v>12/17/2013</c:v>
                </c:pt>
                <c:pt idx="772">
                  <c:v>12/18/2013</c:v>
                </c:pt>
                <c:pt idx="773">
                  <c:v>12/19/2013</c:v>
                </c:pt>
                <c:pt idx="774">
                  <c:v>12/20/2013</c:v>
                </c:pt>
                <c:pt idx="775">
                  <c:v>12/23/2013</c:v>
                </c:pt>
                <c:pt idx="776">
                  <c:v>12/24/2013</c:v>
                </c:pt>
                <c:pt idx="777">
                  <c:v>12/25/2013</c:v>
                </c:pt>
                <c:pt idx="778">
                  <c:v>12/26/2013</c:v>
                </c:pt>
                <c:pt idx="779">
                  <c:v>12/27/2013</c:v>
                </c:pt>
                <c:pt idx="780">
                  <c:v>12/30/2013</c:v>
                </c:pt>
                <c:pt idx="781">
                  <c:v>12/31/2013</c:v>
                </c:pt>
                <c:pt idx="782">
                  <c:v>31/12/2009</c:v>
                </c:pt>
                <c:pt idx="783">
                  <c:v>31/01/2010</c:v>
                </c:pt>
                <c:pt idx="784">
                  <c:v>28/02/2010</c:v>
                </c:pt>
                <c:pt idx="785">
                  <c:v>31/05/2010</c:v>
                </c:pt>
                <c:pt idx="786">
                  <c:v>30/06/2010</c:v>
                </c:pt>
                <c:pt idx="787">
                  <c:v>31/07/2010</c:v>
                </c:pt>
                <c:pt idx="788">
                  <c:v>31/08/2010</c:v>
                </c:pt>
                <c:pt idx="789">
                  <c:v>30/09/2010</c:v>
                </c:pt>
                <c:pt idx="790">
                  <c:v>1/13/2014</c:v>
                </c:pt>
                <c:pt idx="791">
                  <c:v>1/14/2014</c:v>
                </c:pt>
                <c:pt idx="792">
                  <c:v>1/15/2014</c:v>
                </c:pt>
                <c:pt idx="793">
                  <c:v>1/16/2014</c:v>
                </c:pt>
                <c:pt idx="794">
                  <c:v>1/17/2014</c:v>
                </c:pt>
                <c:pt idx="795">
                  <c:v>1/20/2014</c:v>
                </c:pt>
                <c:pt idx="796">
                  <c:v>1/21/2014</c:v>
                </c:pt>
                <c:pt idx="797">
                  <c:v>1/22/2014</c:v>
                </c:pt>
                <c:pt idx="798">
                  <c:v>1/23/2014</c:v>
                </c:pt>
                <c:pt idx="799">
                  <c:v>1/24/2014</c:v>
                </c:pt>
                <c:pt idx="800">
                  <c:v>1/27/2014</c:v>
                </c:pt>
                <c:pt idx="801">
                  <c:v>1/28/2014</c:v>
                </c:pt>
                <c:pt idx="802">
                  <c:v>1/29/2014</c:v>
                </c:pt>
                <c:pt idx="803">
                  <c:v>1/30/2014</c:v>
                </c:pt>
                <c:pt idx="804">
                  <c:v>1/31/2014</c:v>
                </c:pt>
                <c:pt idx="805">
                  <c:v>1/03/2010</c:v>
                </c:pt>
                <c:pt idx="806">
                  <c:v>1/04/2010</c:v>
                </c:pt>
                <c:pt idx="807">
                  <c:v>1/05/2010</c:v>
                </c:pt>
                <c:pt idx="808">
                  <c:v>1/06/2010</c:v>
                </c:pt>
                <c:pt idx="809">
                  <c:v>1/07/2010</c:v>
                </c:pt>
                <c:pt idx="810">
                  <c:v>1/10/2010</c:v>
                </c:pt>
                <c:pt idx="811">
                  <c:v>1/11/2010</c:v>
                </c:pt>
                <c:pt idx="812">
                  <c:v>1/12/2010</c:v>
                </c:pt>
                <c:pt idx="813">
                  <c:v>2/13/2014</c:v>
                </c:pt>
                <c:pt idx="814">
                  <c:v>2/14/2014</c:v>
                </c:pt>
                <c:pt idx="815">
                  <c:v>2/17/2014</c:v>
                </c:pt>
                <c:pt idx="816">
                  <c:v>2/18/2014</c:v>
                </c:pt>
                <c:pt idx="817">
                  <c:v>2/19/2014</c:v>
                </c:pt>
                <c:pt idx="818">
                  <c:v>2/20/2014</c:v>
                </c:pt>
                <c:pt idx="819">
                  <c:v>2/21/2014</c:v>
                </c:pt>
                <c:pt idx="820">
                  <c:v>2/24/2014</c:v>
                </c:pt>
                <c:pt idx="821">
                  <c:v>2/25/2014</c:v>
                </c:pt>
                <c:pt idx="822">
                  <c:v>2/26/2014</c:v>
                </c:pt>
                <c:pt idx="823">
                  <c:v>2/27/2014</c:v>
                </c:pt>
                <c:pt idx="824">
                  <c:v>2/28/2014</c:v>
                </c:pt>
                <c:pt idx="825">
                  <c:v>2/03/2010</c:v>
                </c:pt>
                <c:pt idx="826">
                  <c:v>2/04/2010</c:v>
                </c:pt>
                <c:pt idx="827">
                  <c:v>2/05/2010</c:v>
                </c:pt>
                <c:pt idx="828">
                  <c:v>2/06/2010</c:v>
                </c:pt>
                <c:pt idx="829">
                  <c:v>2/07/2010</c:v>
                </c:pt>
                <c:pt idx="830">
                  <c:v>2/10/2010</c:v>
                </c:pt>
                <c:pt idx="831">
                  <c:v>2/11/2010</c:v>
                </c:pt>
                <c:pt idx="832">
                  <c:v>2/12/2010</c:v>
                </c:pt>
                <c:pt idx="833">
                  <c:v>3/13/2014</c:v>
                </c:pt>
                <c:pt idx="834">
                  <c:v>3/14/2014</c:v>
                </c:pt>
                <c:pt idx="835">
                  <c:v>3/17/2014</c:v>
                </c:pt>
                <c:pt idx="836">
                  <c:v>3/18/2014</c:v>
                </c:pt>
                <c:pt idx="837">
                  <c:v>3/19/2014</c:v>
                </c:pt>
                <c:pt idx="838">
                  <c:v>3/20/2014</c:v>
                </c:pt>
                <c:pt idx="839">
                  <c:v>3/21/2014</c:v>
                </c:pt>
                <c:pt idx="840">
                  <c:v>3/24/2014</c:v>
                </c:pt>
                <c:pt idx="841">
                  <c:v>3/25/2014</c:v>
                </c:pt>
                <c:pt idx="842">
                  <c:v>3/26/2014</c:v>
                </c:pt>
                <c:pt idx="843">
                  <c:v>3/27/2014</c:v>
                </c:pt>
                <c:pt idx="844">
                  <c:v>3/28/2014</c:v>
                </c:pt>
                <c:pt idx="845">
                  <c:v>3/31/2014</c:v>
                </c:pt>
                <c:pt idx="846">
                  <c:v>3/01/2010</c:v>
                </c:pt>
                <c:pt idx="847">
                  <c:v>3/02/2010</c:v>
                </c:pt>
                <c:pt idx="848">
                  <c:v>3/03/2010</c:v>
                </c:pt>
                <c:pt idx="849">
                  <c:v>3/04/2010</c:v>
                </c:pt>
                <c:pt idx="850">
                  <c:v>3/07/2010</c:v>
                </c:pt>
                <c:pt idx="851">
                  <c:v>3/08/2010</c:v>
                </c:pt>
                <c:pt idx="852">
                  <c:v>3/09/2010</c:v>
                </c:pt>
                <c:pt idx="853">
                  <c:v>3/10/2010</c:v>
                </c:pt>
                <c:pt idx="854">
                  <c:v>3/11/2010</c:v>
                </c:pt>
                <c:pt idx="855">
                  <c:v>4/14/2014</c:v>
                </c:pt>
                <c:pt idx="856">
                  <c:v>4/15/2014</c:v>
                </c:pt>
                <c:pt idx="857">
                  <c:v>4/16/2014</c:v>
                </c:pt>
                <c:pt idx="858">
                  <c:v>4/17/2014</c:v>
                </c:pt>
                <c:pt idx="859">
                  <c:v>4/18/2014</c:v>
                </c:pt>
                <c:pt idx="860">
                  <c:v>4/21/2014</c:v>
                </c:pt>
                <c:pt idx="861">
                  <c:v>4/22/2014</c:v>
                </c:pt>
                <c:pt idx="862">
                  <c:v>4/23/2014</c:v>
                </c:pt>
                <c:pt idx="863">
                  <c:v>4/24/2014</c:v>
                </c:pt>
                <c:pt idx="864">
                  <c:v>4/25/2014</c:v>
                </c:pt>
                <c:pt idx="865">
                  <c:v>4/28/2014</c:v>
                </c:pt>
                <c:pt idx="866">
                  <c:v>4/29/2014</c:v>
                </c:pt>
                <c:pt idx="867">
                  <c:v>4/30/2014</c:v>
                </c:pt>
                <c:pt idx="868">
                  <c:v>4/01/2010</c:v>
                </c:pt>
                <c:pt idx="869">
                  <c:v>4/02/2010</c:v>
                </c:pt>
                <c:pt idx="870">
                  <c:v>4/05/2010</c:v>
                </c:pt>
                <c:pt idx="871">
                  <c:v>4/06/2010</c:v>
                </c:pt>
                <c:pt idx="872">
                  <c:v>4/07/2010</c:v>
                </c:pt>
                <c:pt idx="873">
                  <c:v>4/08/2010</c:v>
                </c:pt>
                <c:pt idx="874">
                  <c:v>4/09/2010</c:v>
                </c:pt>
                <c:pt idx="875">
                  <c:v>4/12/2010</c:v>
                </c:pt>
                <c:pt idx="876">
                  <c:v>5/13/2014</c:v>
                </c:pt>
                <c:pt idx="877">
                  <c:v>5/14/2014</c:v>
                </c:pt>
                <c:pt idx="878">
                  <c:v>5/15/2014</c:v>
                </c:pt>
                <c:pt idx="879">
                  <c:v>5/16/2014</c:v>
                </c:pt>
                <c:pt idx="880">
                  <c:v>5/19/2014</c:v>
                </c:pt>
                <c:pt idx="881">
                  <c:v>5/20/2014</c:v>
                </c:pt>
                <c:pt idx="882">
                  <c:v>5/21/2014</c:v>
                </c:pt>
                <c:pt idx="883">
                  <c:v>5/22/2014</c:v>
                </c:pt>
                <c:pt idx="884">
                  <c:v>5/23/2014</c:v>
                </c:pt>
                <c:pt idx="885">
                  <c:v>5/26/2014</c:v>
                </c:pt>
                <c:pt idx="886">
                  <c:v>5/27/2014</c:v>
                </c:pt>
                <c:pt idx="887">
                  <c:v>5/28/2014</c:v>
                </c:pt>
                <c:pt idx="888">
                  <c:v>5/29/2014</c:v>
                </c:pt>
                <c:pt idx="889">
                  <c:v>5/30/2014</c:v>
                </c:pt>
                <c:pt idx="890">
                  <c:v>5/02/2010</c:v>
                </c:pt>
                <c:pt idx="891">
                  <c:v>5/03/2010</c:v>
                </c:pt>
                <c:pt idx="892">
                  <c:v>5/04/2010</c:v>
                </c:pt>
                <c:pt idx="893">
                  <c:v>5/05/2010</c:v>
                </c:pt>
                <c:pt idx="894">
                  <c:v>5/06/2010</c:v>
                </c:pt>
                <c:pt idx="895">
                  <c:v>5/09/2010</c:v>
                </c:pt>
                <c:pt idx="896">
                  <c:v>5/10/2010</c:v>
                </c:pt>
                <c:pt idx="897">
                  <c:v>5/11/2010</c:v>
                </c:pt>
                <c:pt idx="898">
                  <c:v>5/12/2010</c:v>
                </c:pt>
                <c:pt idx="899">
                  <c:v>6/13/2014</c:v>
                </c:pt>
                <c:pt idx="900">
                  <c:v>6/16/2014</c:v>
                </c:pt>
                <c:pt idx="901">
                  <c:v>6/17/2014</c:v>
                </c:pt>
                <c:pt idx="902">
                  <c:v>6/18/2014</c:v>
                </c:pt>
                <c:pt idx="903">
                  <c:v>6/19/2014</c:v>
                </c:pt>
                <c:pt idx="904">
                  <c:v>6/20/2014</c:v>
                </c:pt>
                <c:pt idx="905">
                  <c:v>6/23/2014</c:v>
                </c:pt>
                <c:pt idx="906">
                  <c:v>6/24/2014</c:v>
                </c:pt>
                <c:pt idx="907">
                  <c:v>6/25/2014</c:v>
                </c:pt>
                <c:pt idx="908">
                  <c:v>6/26/2014</c:v>
                </c:pt>
                <c:pt idx="909">
                  <c:v>6/27/2014</c:v>
                </c:pt>
                <c:pt idx="910">
                  <c:v>6/30/2014</c:v>
                </c:pt>
                <c:pt idx="911">
                  <c:v>6/01/2010</c:v>
                </c:pt>
                <c:pt idx="912">
                  <c:v>6/02/2010</c:v>
                </c:pt>
                <c:pt idx="913">
                  <c:v>6/03/2010</c:v>
                </c:pt>
                <c:pt idx="914">
                  <c:v>6/04/2010</c:v>
                </c:pt>
                <c:pt idx="915">
                  <c:v>6/07/2010</c:v>
                </c:pt>
                <c:pt idx="916">
                  <c:v>6/08/2010</c:v>
                </c:pt>
                <c:pt idx="917">
                  <c:v>6/09/2010</c:v>
                </c:pt>
                <c:pt idx="918">
                  <c:v>6/10/2010</c:v>
                </c:pt>
                <c:pt idx="919">
                  <c:v>6/11/2010</c:v>
                </c:pt>
                <c:pt idx="920">
                  <c:v>7/14/2014</c:v>
                </c:pt>
                <c:pt idx="921">
                  <c:v>7/15/2014</c:v>
                </c:pt>
                <c:pt idx="922">
                  <c:v>7/16/2014</c:v>
                </c:pt>
                <c:pt idx="923">
                  <c:v>7/17/2014</c:v>
                </c:pt>
                <c:pt idx="924">
                  <c:v>7/18/2014</c:v>
                </c:pt>
                <c:pt idx="925">
                  <c:v>7/21/2014</c:v>
                </c:pt>
                <c:pt idx="926">
                  <c:v>7/22/2014</c:v>
                </c:pt>
                <c:pt idx="927">
                  <c:v>7/23/2014</c:v>
                </c:pt>
                <c:pt idx="928">
                  <c:v>7/24/2014</c:v>
                </c:pt>
                <c:pt idx="929">
                  <c:v>7/25/2014</c:v>
                </c:pt>
                <c:pt idx="930">
                  <c:v>7/28/2014</c:v>
                </c:pt>
                <c:pt idx="931">
                  <c:v>7/29/2014</c:v>
                </c:pt>
                <c:pt idx="932">
                  <c:v>7/30/2014</c:v>
                </c:pt>
                <c:pt idx="933">
                  <c:v>7/31/2014</c:v>
                </c:pt>
                <c:pt idx="934">
                  <c:v>7/01/2010</c:v>
                </c:pt>
                <c:pt idx="935">
                  <c:v>7/04/2010</c:v>
                </c:pt>
                <c:pt idx="936">
                  <c:v>7/05/2010</c:v>
                </c:pt>
                <c:pt idx="937">
                  <c:v>7/06/2010</c:v>
                </c:pt>
                <c:pt idx="938">
                  <c:v>7/07/2010</c:v>
                </c:pt>
                <c:pt idx="939">
                  <c:v>7/08/2010</c:v>
                </c:pt>
                <c:pt idx="940">
                  <c:v>7/11/2010</c:v>
                </c:pt>
                <c:pt idx="941">
                  <c:v>7/12/2010</c:v>
                </c:pt>
                <c:pt idx="942">
                  <c:v>8/13/2014</c:v>
                </c:pt>
                <c:pt idx="943">
                  <c:v>8/14/2014</c:v>
                </c:pt>
                <c:pt idx="944">
                  <c:v>8/15/2014</c:v>
                </c:pt>
                <c:pt idx="945">
                  <c:v>8/18/2014</c:v>
                </c:pt>
                <c:pt idx="946">
                  <c:v>8/19/2014</c:v>
                </c:pt>
                <c:pt idx="947">
                  <c:v>8/20/2014</c:v>
                </c:pt>
                <c:pt idx="948">
                  <c:v>8/21/2014</c:v>
                </c:pt>
                <c:pt idx="949">
                  <c:v>8/22/2014</c:v>
                </c:pt>
                <c:pt idx="950">
                  <c:v>8/25/2014</c:v>
                </c:pt>
                <c:pt idx="951">
                  <c:v>8/26/2014</c:v>
                </c:pt>
                <c:pt idx="952">
                  <c:v>8/27/2014</c:v>
                </c:pt>
                <c:pt idx="953">
                  <c:v>8/28/2014</c:v>
                </c:pt>
                <c:pt idx="954">
                  <c:v>8/29/2014</c:v>
                </c:pt>
                <c:pt idx="955">
                  <c:v>8/01/2010</c:v>
                </c:pt>
                <c:pt idx="956">
                  <c:v>8/02/2010</c:v>
                </c:pt>
                <c:pt idx="957">
                  <c:v>8/03/2010</c:v>
                </c:pt>
                <c:pt idx="958">
                  <c:v>8/04/2010</c:v>
                </c:pt>
                <c:pt idx="959">
                  <c:v>8/05/2010</c:v>
                </c:pt>
                <c:pt idx="960">
                  <c:v>8/08/2010</c:v>
                </c:pt>
                <c:pt idx="961">
                  <c:v>8/09/2010</c:v>
                </c:pt>
                <c:pt idx="962">
                  <c:v>8/10/2010</c:v>
                </c:pt>
                <c:pt idx="963">
                  <c:v>8/11/2010</c:v>
                </c:pt>
                <c:pt idx="964">
                  <c:v>8/12/2010</c:v>
                </c:pt>
                <c:pt idx="965">
                  <c:v>9/15/2014</c:v>
                </c:pt>
                <c:pt idx="966">
                  <c:v>9/16/2014</c:v>
                </c:pt>
                <c:pt idx="967">
                  <c:v>9/17/2014</c:v>
                </c:pt>
                <c:pt idx="968">
                  <c:v>9/18/2014</c:v>
                </c:pt>
                <c:pt idx="969">
                  <c:v>9/19/2014</c:v>
                </c:pt>
                <c:pt idx="970">
                  <c:v>9/22/2014</c:v>
                </c:pt>
                <c:pt idx="971">
                  <c:v>9/23/2014</c:v>
                </c:pt>
                <c:pt idx="972">
                  <c:v>9/24/2014</c:v>
                </c:pt>
                <c:pt idx="973">
                  <c:v>9/25/2014</c:v>
                </c:pt>
                <c:pt idx="974">
                  <c:v>9/26/2014</c:v>
                </c:pt>
                <c:pt idx="975">
                  <c:v>9/29/2014</c:v>
                </c:pt>
                <c:pt idx="976">
                  <c:v>9/30/2014</c:v>
                </c:pt>
                <c:pt idx="977">
                  <c:v>9/01/2010</c:v>
                </c:pt>
                <c:pt idx="978">
                  <c:v>9/02/2010</c:v>
                </c:pt>
                <c:pt idx="979">
                  <c:v>9/03/2010</c:v>
                </c:pt>
                <c:pt idx="980">
                  <c:v>9/06/2010</c:v>
                </c:pt>
                <c:pt idx="981">
                  <c:v>9/07/2010</c:v>
                </c:pt>
                <c:pt idx="982">
                  <c:v>9/08/2010</c:v>
                </c:pt>
                <c:pt idx="983">
                  <c:v>9/09/2010</c:v>
                </c:pt>
                <c:pt idx="984">
                  <c:v>9/10/2010</c:v>
                </c:pt>
                <c:pt idx="985">
                  <c:v>10/13/2014</c:v>
                </c:pt>
                <c:pt idx="986">
                  <c:v>10/14/2014</c:v>
                </c:pt>
                <c:pt idx="987">
                  <c:v>10/15/2014</c:v>
                </c:pt>
                <c:pt idx="988">
                  <c:v>10/16/2014</c:v>
                </c:pt>
                <c:pt idx="989">
                  <c:v>10/17/2014</c:v>
                </c:pt>
                <c:pt idx="990">
                  <c:v>10/20/2014</c:v>
                </c:pt>
                <c:pt idx="991">
                  <c:v>10/21/2014</c:v>
                </c:pt>
                <c:pt idx="992">
                  <c:v>10/22/2014</c:v>
                </c:pt>
                <c:pt idx="993">
                  <c:v>10/23/2014</c:v>
                </c:pt>
                <c:pt idx="994">
                  <c:v>10/24/2014</c:v>
                </c:pt>
                <c:pt idx="995">
                  <c:v>10/27/2014</c:v>
                </c:pt>
                <c:pt idx="996">
                  <c:v>10/28/2014</c:v>
                </c:pt>
                <c:pt idx="997">
                  <c:v>10/29/2014</c:v>
                </c:pt>
                <c:pt idx="998">
                  <c:v>10/30/2014</c:v>
                </c:pt>
                <c:pt idx="999">
                  <c:v>10/31/2014</c:v>
                </c:pt>
                <c:pt idx="1000">
                  <c:v>10/03/2010</c:v>
                </c:pt>
                <c:pt idx="1001">
                  <c:v>10/04/2010</c:v>
                </c:pt>
                <c:pt idx="1002">
                  <c:v>10/05/2010</c:v>
                </c:pt>
                <c:pt idx="1003">
                  <c:v>10/06/2010</c:v>
                </c:pt>
                <c:pt idx="1004">
                  <c:v>10/07/2010</c:v>
                </c:pt>
                <c:pt idx="1005">
                  <c:v>10/10/2010</c:v>
                </c:pt>
                <c:pt idx="1006">
                  <c:v>10/11/2010</c:v>
                </c:pt>
                <c:pt idx="1007">
                  <c:v>10/12/2010</c:v>
                </c:pt>
                <c:pt idx="1008">
                  <c:v>11/13/2014</c:v>
                </c:pt>
                <c:pt idx="1009">
                  <c:v>11/14/2014</c:v>
                </c:pt>
                <c:pt idx="1010">
                  <c:v>11/17/2014</c:v>
                </c:pt>
                <c:pt idx="1011">
                  <c:v>11/18/2014</c:v>
                </c:pt>
                <c:pt idx="1012">
                  <c:v>11/19/2014</c:v>
                </c:pt>
                <c:pt idx="1013">
                  <c:v>11/20/2014</c:v>
                </c:pt>
                <c:pt idx="1014">
                  <c:v>11/21/2014</c:v>
                </c:pt>
                <c:pt idx="1015">
                  <c:v>11/24/2014</c:v>
                </c:pt>
                <c:pt idx="1016">
                  <c:v>11/25/2014</c:v>
                </c:pt>
                <c:pt idx="1017">
                  <c:v>11/26/2014</c:v>
                </c:pt>
                <c:pt idx="1018">
                  <c:v>11/27/2014</c:v>
                </c:pt>
                <c:pt idx="1019">
                  <c:v>11/28/2014</c:v>
                </c:pt>
                <c:pt idx="1020">
                  <c:v>11/01/2010</c:v>
                </c:pt>
                <c:pt idx="1021">
                  <c:v>11/02/2010</c:v>
                </c:pt>
                <c:pt idx="1022">
                  <c:v>11/03/2010</c:v>
                </c:pt>
                <c:pt idx="1023">
                  <c:v>11/04/2010</c:v>
                </c:pt>
                <c:pt idx="1024">
                  <c:v>11/05/2010</c:v>
                </c:pt>
                <c:pt idx="1025">
                  <c:v>11/08/2010</c:v>
                </c:pt>
                <c:pt idx="1026">
                  <c:v>11/09/2010</c:v>
                </c:pt>
                <c:pt idx="1027">
                  <c:v>11/10/2010</c:v>
                </c:pt>
                <c:pt idx="1028">
                  <c:v>11/11/2010</c:v>
                </c:pt>
                <c:pt idx="1029">
                  <c:v>11/12/2010</c:v>
                </c:pt>
                <c:pt idx="1030">
                  <c:v>12/15/2014</c:v>
                </c:pt>
                <c:pt idx="1031">
                  <c:v>12/16/2014</c:v>
                </c:pt>
                <c:pt idx="1032">
                  <c:v>12/17/2014</c:v>
                </c:pt>
                <c:pt idx="1033">
                  <c:v>12/18/2014</c:v>
                </c:pt>
                <c:pt idx="1034">
                  <c:v>12/19/2014</c:v>
                </c:pt>
                <c:pt idx="1035">
                  <c:v>12/22/2014</c:v>
                </c:pt>
                <c:pt idx="1036">
                  <c:v>12/23/2014</c:v>
                </c:pt>
                <c:pt idx="1037">
                  <c:v>12/24/2014</c:v>
                </c:pt>
                <c:pt idx="1038">
                  <c:v>12/25/2014</c:v>
                </c:pt>
                <c:pt idx="1039">
                  <c:v>12/26/2014</c:v>
                </c:pt>
                <c:pt idx="1040">
                  <c:v>12/29/2014</c:v>
                </c:pt>
                <c:pt idx="1041">
                  <c:v>12/30/2014</c:v>
                </c:pt>
                <c:pt idx="1042">
                  <c:v>12/31/2014</c:v>
                </c:pt>
                <c:pt idx="1043">
                  <c:v>31/12/2010</c:v>
                </c:pt>
                <c:pt idx="1044">
                  <c:v>31/01/2011</c:v>
                </c:pt>
                <c:pt idx="1045">
                  <c:v>30/04/2011</c:v>
                </c:pt>
                <c:pt idx="1046">
                  <c:v>31/05/2011</c:v>
                </c:pt>
                <c:pt idx="1047">
                  <c:v>30/06/2011</c:v>
                </c:pt>
                <c:pt idx="1048">
                  <c:v>31/07/2011</c:v>
                </c:pt>
                <c:pt idx="1049">
                  <c:v>31/08/2011</c:v>
                </c:pt>
                <c:pt idx="1050">
                  <c:v>30/11/2011</c:v>
                </c:pt>
                <c:pt idx="1051">
                  <c:v>1/13/2015</c:v>
                </c:pt>
                <c:pt idx="1052">
                  <c:v>1/14/2015</c:v>
                </c:pt>
                <c:pt idx="1053">
                  <c:v>1/15/2015</c:v>
                </c:pt>
                <c:pt idx="1054">
                  <c:v>1/16/2015</c:v>
                </c:pt>
                <c:pt idx="1055">
                  <c:v>1/19/2015</c:v>
                </c:pt>
                <c:pt idx="1056">
                  <c:v>1/20/2015</c:v>
                </c:pt>
                <c:pt idx="1057">
                  <c:v>1/21/2015</c:v>
                </c:pt>
                <c:pt idx="1058">
                  <c:v>1/22/2015</c:v>
                </c:pt>
                <c:pt idx="1059">
                  <c:v>1/23/2015</c:v>
                </c:pt>
                <c:pt idx="1060">
                  <c:v>1/26/2015</c:v>
                </c:pt>
                <c:pt idx="1061">
                  <c:v>1/27/2015</c:v>
                </c:pt>
                <c:pt idx="1062">
                  <c:v>1/28/2015</c:v>
                </c:pt>
                <c:pt idx="1063">
                  <c:v>1/29/2015</c:v>
                </c:pt>
                <c:pt idx="1064">
                  <c:v>1/30/2015</c:v>
                </c:pt>
                <c:pt idx="1065">
                  <c:v>1/02/2011</c:v>
                </c:pt>
                <c:pt idx="1066">
                  <c:v>1/03/2011</c:v>
                </c:pt>
                <c:pt idx="1067">
                  <c:v>1/04/2011</c:v>
                </c:pt>
                <c:pt idx="1068">
                  <c:v>1/05/2011</c:v>
                </c:pt>
                <c:pt idx="1069">
                  <c:v>1/06/2011</c:v>
                </c:pt>
                <c:pt idx="1070">
                  <c:v>1/09/2011</c:v>
                </c:pt>
                <c:pt idx="1071">
                  <c:v>1/10/2011</c:v>
                </c:pt>
                <c:pt idx="1072">
                  <c:v>1/11/2011</c:v>
                </c:pt>
                <c:pt idx="1073">
                  <c:v>1/12/2011</c:v>
                </c:pt>
                <c:pt idx="1074">
                  <c:v>2/13/2015</c:v>
                </c:pt>
                <c:pt idx="1075">
                  <c:v>2/16/2015</c:v>
                </c:pt>
                <c:pt idx="1076">
                  <c:v>2/17/2015</c:v>
                </c:pt>
                <c:pt idx="1077">
                  <c:v>2/18/2015</c:v>
                </c:pt>
                <c:pt idx="1078">
                  <c:v>2/19/2015</c:v>
                </c:pt>
                <c:pt idx="1079">
                  <c:v>2/20/2015</c:v>
                </c:pt>
                <c:pt idx="1080">
                  <c:v>2/23/2015</c:v>
                </c:pt>
                <c:pt idx="1081">
                  <c:v>2/24/2015</c:v>
                </c:pt>
                <c:pt idx="1082">
                  <c:v>2/25/2015</c:v>
                </c:pt>
                <c:pt idx="1083">
                  <c:v>2/26/2015</c:v>
                </c:pt>
                <c:pt idx="1084">
                  <c:v>2/27/2015</c:v>
                </c:pt>
                <c:pt idx="1085">
                  <c:v>2/02/2011</c:v>
                </c:pt>
                <c:pt idx="1086">
                  <c:v>2/03/2011</c:v>
                </c:pt>
                <c:pt idx="1087">
                  <c:v>2/04/2011</c:v>
                </c:pt>
                <c:pt idx="1088">
                  <c:v>2/05/2011</c:v>
                </c:pt>
                <c:pt idx="1089">
                  <c:v>2/06/2011</c:v>
                </c:pt>
                <c:pt idx="1090">
                  <c:v>2/09/2011</c:v>
                </c:pt>
                <c:pt idx="1091">
                  <c:v>2/10/2011</c:v>
                </c:pt>
                <c:pt idx="1092">
                  <c:v>2/11/2011</c:v>
                </c:pt>
                <c:pt idx="1093">
                  <c:v>2/12/2011</c:v>
                </c:pt>
                <c:pt idx="1094">
                  <c:v>3/13/2015</c:v>
                </c:pt>
                <c:pt idx="1095">
                  <c:v>3/16/2015</c:v>
                </c:pt>
                <c:pt idx="1096">
                  <c:v>3/17/2015</c:v>
                </c:pt>
                <c:pt idx="1097">
                  <c:v>3/18/2015</c:v>
                </c:pt>
                <c:pt idx="1098">
                  <c:v>3/19/2015</c:v>
                </c:pt>
                <c:pt idx="1099">
                  <c:v>3/20/2015</c:v>
                </c:pt>
                <c:pt idx="1100">
                  <c:v>3/23/2015</c:v>
                </c:pt>
                <c:pt idx="1101">
                  <c:v>3/24/2015</c:v>
                </c:pt>
                <c:pt idx="1102">
                  <c:v>3/25/2015</c:v>
                </c:pt>
                <c:pt idx="1103">
                  <c:v>3/26/2015</c:v>
                </c:pt>
                <c:pt idx="1104">
                  <c:v>3/27/2015</c:v>
                </c:pt>
                <c:pt idx="1105">
                  <c:v>3/30/2015</c:v>
                </c:pt>
                <c:pt idx="1106">
                  <c:v>3/31/2015</c:v>
                </c:pt>
                <c:pt idx="1107">
                  <c:v>3/01/2011</c:v>
                </c:pt>
                <c:pt idx="1108">
                  <c:v>3/02/2011</c:v>
                </c:pt>
                <c:pt idx="1109">
                  <c:v>3/03/2011</c:v>
                </c:pt>
                <c:pt idx="1110">
                  <c:v>3/06/2011</c:v>
                </c:pt>
                <c:pt idx="1111">
                  <c:v>3/07/2011</c:v>
                </c:pt>
                <c:pt idx="1112">
                  <c:v>3/08/2011</c:v>
                </c:pt>
                <c:pt idx="1113">
                  <c:v>3/09/2011</c:v>
                </c:pt>
                <c:pt idx="1114">
                  <c:v>3/10/2011</c:v>
                </c:pt>
                <c:pt idx="1115">
                  <c:v>4/13/2015</c:v>
                </c:pt>
                <c:pt idx="1116">
                  <c:v>4/14/2015</c:v>
                </c:pt>
                <c:pt idx="1117">
                  <c:v>4/15/2015</c:v>
                </c:pt>
                <c:pt idx="1118">
                  <c:v>4/16/2015</c:v>
                </c:pt>
                <c:pt idx="1119">
                  <c:v>4/17/2015</c:v>
                </c:pt>
                <c:pt idx="1120">
                  <c:v>4/20/2015</c:v>
                </c:pt>
                <c:pt idx="1121">
                  <c:v>4/21/2015</c:v>
                </c:pt>
                <c:pt idx="1122">
                  <c:v>4/22/2015</c:v>
                </c:pt>
                <c:pt idx="1123">
                  <c:v>4/23/2015</c:v>
                </c:pt>
                <c:pt idx="1124">
                  <c:v>4/24/2015</c:v>
                </c:pt>
                <c:pt idx="1125">
                  <c:v>4/27/2015</c:v>
                </c:pt>
                <c:pt idx="1126">
                  <c:v>4/28/2015</c:v>
                </c:pt>
                <c:pt idx="1127">
                  <c:v>4/29/2015</c:v>
                </c:pt>
                <c:pt idx="1128">
                  <c:v>4/30/2015</c:v>
                </c:pt>
                <c:pt idx="1129">
                  <c:v>4/01/2011</c:v>
                </c:pt>
                <c:pt idx="1130">
                  <c:v>4/04/2011</c:v>
                </c:pt>
                <c:pt idx="1131">
                  <c:v>4/05/2011</c:v>
                </c:pt>
                <c:pt idx="1132">
                  <c:v>4/06/2011</c:v>
                </c:pt>
                <c:pt idx="1133">
                  <c:v>4/07/2011</c:v>
                </c:pt>
                <c:pt idx="1134">
                  <c:v>4/08/2011</c:v>
                </c:pt>
                <c:pt idx="1135">
                  <c:v>4/11/2011</c:v>
                </c:pt>
                <c:pt idx="1136">
                  <c:v>4/12/2011</c:v>
                </c:pt>
                <c:pt idx="1137">
                  <c:v>5/13/2015</c:v>
                </c:pt>
                <c:pt idx="1138">
                  <c:v>5/14/2015</c:v>
                </c:pt>
                <c:pt idx="1139">
                  <c:v>5/15/2015</c:v>
                </c:pt>
                <c:pt idx="1140">
                  <c:v>5/18/2015</c:v>
                </c:pt>
                <c:pt idx="1141">
                  <c:v>5/19/2015</c:v>
                </c:pt>
                <c:pt idx="1142">
                  <c:v>5/20/2015</c:v>
                </c:pt>
                <c:pt idx="1143">
                  <c:v>5/21/2015</c:v>
                </c:pt>
                <c:pt idx="1144">
                  <c:v>5/22/2015</c:v>
                </c:pt>
                <c:pt idx="1145">
                  <c:v>5/25/2015</c:v>
                </c:pt>
                <c:pt idx="1146">
                  <c:v>5/26/2015</c:v>
                </c:pt>
                <c:pt idx="1147">
                  <c:v>5/27/2015</c:v>
                </c:pt>
                <c:pt idx="1148">
                  <c:v>5/28/2015</c:v>
                </c:pt>
                <c:pt idx="1149">
                  <c:v>5/29/2015</c:v>
                </c:pt>
                <c:pt idx="1150">
                  <c:v>5/01/2011</c:v>
                </c:pt>
                <c:pt idx="1151">
                  <c:v>5/02/2011</c:v>
                </c:pt>
                <c:pt idx="1152">
                  <c:v>5/03/2011</c:v>
                </c:pt>
                <c:pt idx="1153">
                  <c:v>5/04/2011</c:v>
                </c:pt>
                <c:pt idx="1154">
                  <c:v>5/05/2011</c:v>
                </c:pt>
                <c:pt idx="1155">
                  <c:v>5/08/2011</c:v>
                </c:pt>
                <c:pt idx="1156">
                  <c:v>5/09/2011</c:v>
                </c:pt>
                <c:pt idx="1157">
                  <c:v>5/10/2011</c:v>
                </c:pt>
                <c:pt idx="1158">
                  <c:v>5/11/2011</c:v>
                </c:pt>
                <c:pt idx="1159">
                  <c:v>5/12/2011</c:v>
                </c:pt>
                <c:pt idx="1160">
                  <c:v>6/15/2015</c:v>
                </c:pt>
                <c:pt idx="1161">
                  <c:v>6/16/2015</c:v>
                </c:pt>
                <c:pt idx="1162">
                  <c:v>6/17/2015</c:v>
                </c:pt>
                <c:pt idx="1163">
                  <c:v>6/18/2015</c:v>
                </c:pt>
                <c:pt idx="1164">
                  <c:v>6/19/2015</c:v>
                </c:pt>
                <c:pt idx="1165">
                  <c:v>6/22/2015</c:v>
                </c:pt>
                <c:pt idx="1166">
                  <c:v>6/23/2015</c:v>
                </c:pt>
                <c:pt idx="1167">
                  <c:v>6/24/2015</c:v>
                </c:pt>
                <c:pt idx="1168">
                  <c:v>6/25/2015</c:v>
                </c:pt>
                <c:pt idx="1169">
                  <c:v>6/26/2015</c:v>
                </c:pt>
                <c:pt idx="1170">
                  <c:v>6/29/2015</c:v>
                </c:pt>
                <c:pt idx="1171">
                  <c:v>6/30/2015</c:v>
                </c:pt>
                <c:pt idx="1172">
                  <c:v>6/01/2011</c:v>
                </c:pt>
                <c:pt idx="1173">
                  <c:v>6/02/2011</c:v>
                </c:pt>
                <c:pt idx="1174">
                  <c:v>6/03/2011</c:v>
                </c:pt>
                <c:pt idx="1175">
                  <c:v>6/06/2011</c:v>
                </c:pt>
                <c:pt idx="1176">
                  <c:v>6/07/2011</c:v>
                </c:pt>
                <c:pt idx="1177">
                  <c:v>6/08/2011</c:v>
                </c:pt>
                <c:pt idx="1178">
                  <c:v>6/09/2011</c:v>
                </c:pt>
                <c:pt idx="1179">
                  <c:v>6/10/2011</c:v>
                </c:pt>
                <c:pt idx="1180">
                  <c:v>7/13/2015</c:v>
                </c:pt>
                <c:pt idx="1181">
                  <c:v>7/14/2015</c:v>
                </c:pt>
                <c:pt idx="1182">
                  <c:v>7/15/2015</c:v>
                </c:pt>
                <c:pt idx="1183">
                  <c:v>7/16/2015</c:v>
                </c:pt>
                <c:pt idx="1184">
                  <c:v>7/17/2015</c:v>
                </c:pt>
                <c:pt idx="1185">
                  <c:v>7/20/2015</c:v>
                </c:pt>
                <c:pt idx="1186">
                  <c:v>7/21/2015</c:v>
                </c:pt>
                <c:pt idx="1187">
                  <c:v>7/22/2015</c:v>
                </c:pt>
                <c:pt idx="1188">
                  <c:v>7/23/2015</c:v>
                </c:pt>
                <c:pt idx="1189">
                  <c:v>7/24/2015</c:v>
                </c:pt>
                <c:pt idx="1190">
                  <c:v>7/27/2015</c:v>
                </c:pt>
                <c:pt idx="1191">
                  <c:v>7/28/2015</c:v>
                </c:pt>
                <c:pt idx="1192">
                  <c:v>7/29/2015</c:v>
                </c:pt>
                <c:pt idx="1193">
                  <c:v>7/30/2015</c:v>
                </c:pt>
                <c:pt idx="1194">
                  <c:v>7/31/2015</c:v>
                </c:pt>
                <c:pt idx="1195">
                  <c:v>7/03/2011</c:v>
                </c:pt>
                <c:pt idx="1196">
                  <c:v>7/04/2011</c:v>
                </c:pt>
                <c:pt idx="1197">
                  <c:v>7/05/2011</c:v>
                </c:pt>
                <c:pt idx="1198">
                  <c:v>7/06/2011</c:v>
                </c:pt>
                <c:pt idx="1199">
                  <c:v>7/07/2011</c:v>
                </c:pt>
                <c:pt idx="1200">
                  <c:v>7/10/2011</c:v>
                </c:pt>
                <c:pt idx="1201">
                  <c:v>7/11/2011</c:v>
                </c:pt>
                <c:pt idx="1202">
                  <c:v>7/12/2011</c:v>
                </c:pt>
                <c:pt idx="1203">
                  <c:v>8/13/2015</c:v>
                </c:pt>
                <c:pt idx="1204">
                  <c:v>8/14/2015</c:v>
                </c:pt>
                <c:pt idx="1205">
                  <c:v>8/17/2015</c:v>
                </c:pt>
                <c:pt idx="1206">
                  <c:v>8/18/2015</c:v>
                </c:pt>
                <c:pt idx="1207">
                  <c:v>8/19/2015</c:v>
                </c:pt>
                <c:pt idx="1208">
                  <c:v>8/20/2015</c:v>
                </c:pt>
                <c:pt idx="1209">
                  <c:v>8/21/2015</c:v>
                </c:pt>
                <c:pt idx="1210">
                  <c:v>8/24/2015</c:v>
                </c:pt>
                <c:pt idx="1211">
                  <c:v>8/25/2015</c:v>
                </c:pt>
                <c:pt idx="1212">
                  <c:v>8/26/2015</c:v>
                </c:pt>
                <c:pt idx="1213">
                  <c:v>8/27/2015</c:v>
                </c:pt>
                <c:pt idx="1214">
                  <c:v>8/28/2015</c:v>
                </c:pt>
                <c:pt idx="1215">
                  <c:v>8/31/2015</c:v>
                </c:pt>
                <c:pt idx="1216">
                  <c:v>8/01/2011</c:v>
                </c:pt>
                <c:pt idx="1217">
                  <c:v>8/02/2011</c:v>
                </c:pt>
                <c:pt idx="1218">
                  <c:v>8/03/2011</c:v>
                </c:pt>
                <c:pt idx="1219">
                  <c:v>8/04/2011</c:v>
                </c:pt>
                <c:pt idx="1220">
                  <c:v>8/07/2011</c:v>
                </c:pt>
                <c:pt idx="1221">
                  <c:v>8/08/2011</c:v>
                </c:pt>
                <c:pt idx="1222">
                  <c:v>8/09/2011</c:v>
                </c:pt>
                <c:pt idx="1223">
                  <c:v>8/10/2011</c:v>
                </c:pt>
                <c:pt idx="1224">
                  <c:v>8/11/2011</c:v>
                </c:pt>
                <c:pt idx="1225">
                  <c:v>9/14/2015</c:v>
                </c:pt>
                <c:pt idx="1226">
                  <c:v>9/15/2015</c:v>
                </c:pt>
                <c:pt idx="1227">
                  <c:v>9/16/2015</c:v>
                </c:pt>
                <c:pt idx="1228">
                  <c:v>9/17/2015</c:v>
                </c:pt>
                <c:pt idx="1229">
                  <c:v>9/18/2015</c:v>
                </c:pt>
                <c:pt idx="1230">
                  <c:v>9/21/2015</c:v>
                </c:pt>
                <c:pt idx="1231">
                  <c:v>9/22/2015</c:v>
                </c:pt>
                <c:pt idx="1232">
                  <c:v>9/23/2015</c:v>
                </c:pt>
                <c:pt idx="1233">
                  <c:v>9/24/2015</c:v>
                </c:pt>
                <c:pt idx="1234">
                  <c:v>9/25/2015</c:v>
                </c:pt>
                <c:pt idx="1235">
                  <c:v>9/28/2015</c:v>
                </c:pt>
                <c:pt idx="1236">
                  <c:v>9/29/2015</c:v>
                </c:pt>
                <c:pt idx="1237">
                  <c:v>9/30/2015</c:v>
                </c:pt>
                <c:pt idx="1238">
                  <c:v>9/01/2011</c:v>
                </c:pt>
                <c:pt idx="1239">
                  <c:v>9/02/2011</c:v>
                </c:pt>
                <c:pt idx="1240">
                  <c:v>9/05/2011</c:v>
                </c:pt>
                <c:pt idx="1241">
                  <c:v>9/06/2011</c:v>
                </c:pt>
                <c:pt idx="1242">
                  <c:v>9/07/2011</c:v>
                </c:pt>
                <c:pt idx="1243">
                  <c:v>9/08/2011</c:v>
                </c:pt>
                <c:pt idx="1244">
                  <c:v>9/09/2011</c:v>
                </c:pt>
                <c:pt idx="1245">
                  <c:v>9/12/2011</c:v>
                </c:pt>
                <c:pt idx="1246">
                  <c:v>10/13/2015</c:v>
                </c:pt>
                <c:pt idx="1247">
                  <c:v>10/14/2015</c:v>
                </c:pt>
                <c:pt idx="1248">
                  <c:v>10/15/2015</c:v>
                </c:pt>
                <c:pt idx="1249">
                  <c:v>10/16/2015</c:v>
                </c:pt>
                <c:pt idx="1250">
                  <c:v>10/19/2015</c:v>
                </c:pt>
                <c:pt idx="1251">
                  <c:v>10/20/2015</c:v>
                </c:pt>
                <c:pt idx="1252">
                  <c:v>10/21/2015</c:v>
                </c:pt>
                <c:pt idx="1253">
                  <c:v>10/22/2015</c:v>
                </c:pt>
                <c:pt idx="1254">
                  <c:v>10/23/2015</c:v>
                </c:pt>
                <c:pt idx="1255">
                  <c:v>10/26/2015</c:v>
                </c:pt>
                <c:pt idx="1256">
                  <c:v>10/27/2015</c:v>
                </c:pt>
                <c:pt idx="1257">
                  <c:v>10/28/2015</c:v>
                </c:pt>
                <c:pt idx="1258">
                  <c:v>10/29/2015</c:v>
                </c:pt>
                <c:pt idx="1259">
                  <c:v>10/30/2015</c:v>
                </c:pt>
                <c:pt idx="1260">
                  <c:v>10/02/2011</c:v>
                </c:pt>
                <c:pt idx="1261">
                  <c:v>10/03/2011</c:v>
                </c:pt>
                <c:pt idx="1262">
                  <c:v>10/04/2011</c:v>
                </c:pt>
                <c:pt idx="1263">
                  <c:v>10/05/2011</c:v>
                </c:pt>
                <c:pt idx="1264">
                  <c:v>10/06/2011</c:v>
                </c:pt>
                <c:pt idx="1265">
                  <c:v>10/09/2011</c:v>
                </c:pt>
                <c:pt idx="1266">
                  <c:v>10/10/2011</c:v>
                </c:pt>
                <c:pt idx="1267">
                  <c:v>10/11/2011</c:v>
                </c:pt>
                <c:pt idx="1268">
                  <c:v>10/12/2011</c:v>
                </c:pt>
                <c:pt idx="1269">
                  <c:v>11/13/2015</c:v>
                </c:pt>
                <c:pt idx="1270">
                  <c:v>11/16/2015</c:v>
                </c:pt>
                <c:pt idx="1271">
                  <c:v>11/17/2015</c:v>
                </c:pt>
                <c:pt idx="1272">
                  <c:v>11/18/2015</c:v>
                </c:pt>
                <c:pt idx="1273">
                  <c:v>11/19/2015</c:v>
                </c:pt>
                <c:pt idx="1274">
                  <c:v>11/20/2015</c:v>
                </c:pt>
                <c:pt idx="1275">
                  <c:v>11/23/2015</c:v>
                </c:pt>
                <c:pt idx="1276">
                  <c:v>11/24/2015</c:v>
                </c:pt>
                <c:pt idx="1277">
                  <c:v>11/25/2015</c:v>
                </c:pt>
                <c:pt idx="1278">
                  <c:v>11/26/2015</c:v>
                </c:pt>
                <c:pt idx="1279">
                  <c:v>11/27/2015</c:v>
                </c:pt>
                <c:pt idx="1280">
                  <c:v>11/30/2015</c:v>
                </c:pt>
                <c:pt idx="1281">
                  <c:v>11/01/2011</c:v>
                </c:pt>
                <c:pt idx="1282">
                  <c:v>11/02/2011</c:v>
                </c:pt>
                <c:pt idx="1283">
                  <c:v>11/03/2011</c:v>
                </c:pt>
                <c:pt idx="1284">
                  <c:v>11/04/2011</c:v>
                </c:pt>
                <c:pt idx="1285">
                  <c:v>11/07/2011</c:v>
                </c:pt>
                <c:pt idx="1286">
                  <c:v>11/08/2011</c:v>
                </c:pt>
                <c:pt idx="1287">
                  <c:v>11/09/2011</c:v>
                </c:pt>
                <c:pt idx="1288">
                  <c:v>11/10/2011</c:v>
                </c:pt>
                <c:pt idx="1289">
                  <c:v>11/11/2011</c:v>
                </c:pt>
                <c:pt idx="1290">
                  <c:v>12/14/2015</c:v>
                </c:pt>
                <c:pt idx="1291">
                  <c:v>12/15/2015</c:v>
                </c:pt>
                <c:pt idx="1292">
                  <c:v>12/16/2015</c:v>
                </c:pt>
                <c:pt idx="1293">
                  <c:v>12/17/2015</c:v>
                </c:pt>
                <c:pt idx="1294">
                  <c:v>12/18/2015</c:v>
                </c:pt>
                <c:pt idx="1295">
                  <c:v>12/21/2015</c:v>
                </c:pt>
                <c:pt idx="1296">
                  <c:v>12/22/2015</c:v>
                </c:pt>
                <c:pt idx="1297">
                  <c:v>12/23/2015</c:v>
                </c:pt>
                <c:pt idx="1298">
                  <c:v>12/24/2015</c:v>
                </c:pt>
                <c:pt idx="1299">
                  <c:v>12/25/2015</c:v>
                </c:pt>
                <c:pt idx="1300">
                  <c:v>12/28/2015</c:v>
                </c:pt>
                <c:pt idx="1301">
                  <c:v>12/29/2015</c:v>
                </c:pt>
                <c:pt idx="1302">
                  <c:v>12/30/2015</c:v>
                </c:pt>
              </c:strCache>
            </c:strRef>
          </c:cat>
          <c:val>
            <c:numRef>
              <c:f>Sheet1!$E$2:$E$1304</c:f>
              <c:numCache>
                <c:formatCode>General</c:formatCode>
                <c:ptCount val="1303"/>
                <c:pt idx="0">
                  <c:v>107.4226985</c:v>
                </c:pt>
                <c:pt idx="1">
                  <c:v>108.5557022</c:v>
                </c:pt>
                <c:pt idx="2">
                  <c:v>108.2290552</c:v>
                </c:pt>
                <c:pt idx="3">
                  <c:v>107.6439391</c:v>
                </c:pt>
                <c:pt idx="4">
                  <c:v>106.353663</c:v>
                </c:pt>
                <c:pt idx="5">
                  <c:v>105.9930736</c:v>
                </c:pt>
                <c:pt idx="6">
                  <c:v>106.0266699</c:v>
                </c:pt>
                <c:pt idx="7">
                  <c:v>107.1165431</c:v>
                </c:pt>
                <c:pt idx="8">
                  <c:v>107.953121</c:v>
                </c:pt>
                <c:pt idx="9">
                  <c:v>107.68552320000001</c:v>
                </c:pt>
                <c:pt idx="10">
                  <c:v>108.42902460000001</c:v>
                </c:pt>
                <c:pt idx="11">
                  <c:v>108.4993645</c:v>
                </c:pt>
                <c:pt idx="12">
                  <c:v>107.831321</c:v>
                </c:pt>
                <c:pt idx="13">
                  <c:v>105.5582508</c:v>
                </c:pt>
                <c:pt idx="14">
                  <c:v>106.2995872</c:v>
                </c:pt>
                <c:pt idx="15">
                  <c:v>106.9760916</c:v>
                </c:pt>
                <c:pt idx="16">
                  <c:v>106.5942898</c:v>
                </c:pt>
                <c:pt idx="17">
                  <c:v>105.9662118</c:v>
                </c:pt>
                <c:pt idx="18">
                  <c:v>105.7484639</c:v>
                </c:pt>
                <c:pt idx="19">
                  <c:v>103.6031656</c:v>
                </c:pt>
                <c:pt idx="20">
                  <c:v>104.23918380000001</c:v>
                </c:pt>
                <c:pt idx="21">
                  <c:v>105.9628551</c:v>
                </c:pt>
                <c:pt idx="22">
                  <c:v>106.0771044</c:v>
                </c:pt>
                <c:pt idx="23">
                  <c:v>104.8995048</c:v>
                </c:pt>
                <c:pt idx="24">
                  <c:v>105.57824100000001</c:v>
                </c:pt>
                <c:pt idx="25">
                  <c:v>106.0569248</c:v>
                </c:pt>
                <c:pt idx="26">
                  <c:v>106.18822919999999</c:v>
                </c:pt>
                <c:pt idx="27">
                  <c:v>105.07744580000001</c:v>
                </c:pt>
                <c:pt idx="28">
                  <c:v>105.1897927</c:v>
                </c:pt>
                <c:pt idx="29">
                  <c:v>105.3189575</c:v>
                </c:pt>
                <c:pt idx="30">
                  <c:v>104.7812119</c:v>
                </c:pt>
                <c:pt idx="31">
                  <c:v>104.7123308</c:v>
                </c:pt>
                <c:pt idx="32">
                  <c:v>105.6950015</c:v>
                </c:pt>
                <c:pt idx="33">
                  <c:v>106.2017147</c:v>
                </c:pt>
                <c:pt idx="34">
                  <c:v>106.02330929999999</c:v>
                </c:pt>
                <c:pt idx="35">
                  <c:v>105.07744580000001</c:v>
                </c:pt>
                <c:pt idx="36">
                  <c:v>104.6762864</c:v>
                </c:pt>
                <c:pt idx="37">
                  <c:v>103.95411180000001</c:v>
                </c:pt>
                <c:pt idx="38">
                  <c:v>104.3464893</c:v>
                </c:pt>
                <c:pt idx="39">
                  <c:v>104.6959439</c:v>
                </c:pt>
                <c:pt idx="40">
                  <c:v>104.62063019999999</c:v>
                </c:pt>
                <c:pt idx="41">
                  <c:v>103.5326197</c:v>
                </c:pt>
                <c:pt idx="42">
                  <c:v>103.26095599999999</c:v>
                </c:pt>
                <c:pt idx="43">
                  <c:v>104.7484001</c:v>
                </c:pt>
                <c:pt idx="44">
                  <c:v>104.56503309999999</c:v>
                </c:pt>
                <c:pt idx="45">
                  <c:v>104.6631855</c:v>
                </c:pt>
                <c:pt idx="46">
                  <c:v>105.2493678</c:v>
                </c:pt>
                <c:pt idx="47">
                  <c:v>105.8254108</c:v>
                </c:pt>
                <c:pt idx="48">
                  <c:v>105.591572</c:v>
                </c:pt>
                <c:pt idx="49">
                  <c:v>105.64492970000001</c:v>
                </c:pt>
                <c:pt idx="50">
                  <c:v>106.6078787</c:v>
                </c:pt>
                <c:pt idx="51">
                  <c:v>105.9393637</c:v>
                </c:pt>
                <c:pt idx="52">
                  <c:v>104.9818099</c:v>
                </c:pt>
                <c:pt idx="53">
                  <c:v>105.33553999999999</c:v>
                </c:pt>
                <c:pt idx="54">
                  <c:v>105.93600859999999</c:v>
                </c:pt>
                <c:pt idx="55">
                  <c:v>106.144425</c:v>
                </c:pt>
                <c:pt idx="56">
                  <c:v>107.07882480000001</c:v>
                </c:pt>
                <c:pt idx="57">
                  <c:v>107.3985555</c:v>
                </c:pt>
                <c:pt idx="58">
                  <c:v>107.8139434</c:v>
                </c:pt>
                <c:pt idx="59">
                  <c:v>107.52283540000001</c:v>
                </c:pt>
                <c:pt idx="60">
                  <c:v>107.0753972</c:v>
                </c:pt>
                <c:pt idx="61">
                  <c:v>107.4848305</c:v>
                </c:pt>
                <c:pt idx="62">
                  <c:v>107.7583728</c:v>
                </c:pt>
                <c:pt idx="63">
                  <c:v>108.2220521</c:v>
                </c:pt>
                <c:pt idx="64">
                  <c:v>109.3113104</c:v>
                </c:pt>
                <c:pt idx="65">
                  <c:v>109.197121</c:v>
                </c:pt>
                <c:pt idx="66">
                  <c:v>109.4042652</c:v>
                </c:pt>
                <c:pt idx="67">
                  <c:v>110.53583399999999</c:v>
                </c:pt>
                <c:pt idx="68">
                  <c:v>110.7224325</c:v>
                </c:pt>
                <c:pt idx="69">
                  <c:v>110.7187677</c:v>
                </c:pt>
                <c:pt idx="70">
                  <c:v>110.3680681</c:v>
                </c:pt>
                <c:pt idx="71">
                  <c:v>109.7380555</c:v>
                </c:pt>
                <c:pt idx="72">
                  <c:v>110.0702668</c:v>
                </c:pt>
                <c:pt idx="73">
                  <c:v>110.1536342</c:v>
                </c:pt>
                <c:pt idx="74">
                  <c:v>110.57237240000001</c:v>
                </c:pt>
                <c:pt idx="75">
                  <c:v>108.5557022</c:v>
                </c:pt>
                <c:pt idx="76">
                  <c:v>109.339895</c:v>
                </c:pt>
                <c:pt idx="77">
                  <c:v>110.055781</c:v>
                </c:pt>
                <c:pt idx="78">
                  <c:v>110.0268209</c:v>
                </c:pt>
                <c:pt idx="79">
                  <c:v>110.2153347</c:v>
                </c:pt>
                <c:pt idx="80">
                  <c:v>109.60501360000001</c:v>
                </c:pt>
                <c:pt idx="81">
                  <c:v>109.66969640000001</c:v>
                </c:pt>
                <c:pt idx="82">
                  <c:v>110.2443942</c:v>
                </c:pt>
                <c:pt idx="83">
                  <c:v>109.7164592</c:v>
                </c:pt>
                <c:pt idx="84">
                  <c:v>109.9544872</c:v>
                </c:pt>
                <c:pt idx="85">
                  <c:v>109.9400318</c:v>
                </c:pt>
                <c:pt idx="86">
                  <c:v>109.0653867</c:v>
                </c:pt>
                <c:pt idx="87">
                  <c:v>108.0647221</c:v>
                </c:pt>
                <c:pt idx="88">
                  <c:v>107.90436800000001</c:v>
                </c:pt>
                <c:pt idx="89">
                  <c:v>108.21154919999999</c:v>
                </c:pt>
                <c:pt idx="90">
                  <c:v>108.2185509</c:v>
                </c:pt>
                <c:pt idx="91">
                  <c:v>107.2401708</c:v>
                </c:pt>
                <c:pt idx="92">
                  <c:v>105.36540170000001</c:v>
                </c:pt>
                <c:pt idx="93">
                  <c:v>105.9762834</c:v>
                </c:pt>
                <c:pt idx="94">
                  <c:v>104.709053</c:v>
                </c:pt>
                <c:pt idx="95">
                  <c:v>105.07744580000001</c:v>
                </c:pt>
                <c:pt idx="96">
                  <c:v>105.2526795</c:v>
                </c:pt>
                <c:pt idx="97">
                  <c:v>106.3469005</c:v>
                </c:pt>
                <c:pt idx="98">
                  <c:v>106.2185764</c:v>
                </c:pt>
                <c:pt idx="99">
                  <c:v>105.44179200000001</c:v>
                </c:pt>
                <c:pt idx="100">
                  <c:v>104.31720230000001</c:v>
                </c:pt>
                <c:pt idx="101">
                  <c:v>104.6959439</c:v>
                </c:pt>
                <c:pt idx="102">
                  <c:v>104.31720230000001</c:v>
                </c:pt>
                <c:pt idx="103">
                  <c:v>104.3692795</c:v>
                </c:pt>
                <c:pt idx="104">
                  <c:v>104.3367252</c:v>
                </c:pt>
                <c:pt idx="105">
                  <c:v>104.2586775</c:v>
                </c:pt>
                <c:pt idx="106">
                  <c:v>104.9324113</c:v>
                </c:pt>
                <c:pt idx="107">
                  <c:v>104.55195999999999</c:v>
                </c:pt>
                <c:pt idx="108">
                  <c:v>105.3090105</c:v>
                </c:pt>
                <c:pt idx="109">
                  <c:v>106.2995872</c:v>
                </c:pt>
                <c:pt idx="110">
                  <c:v>105.3687207</c:v>
                </c:pt>
                <c:pt idx="111">
                  <c:v>105.7685262</c:v>
                </c:pt>
                <c:pt idx="112">
                  <c:v>105.6883225</c:v>
                </c:pt>
                <c:pt idx="113">
                  <c:v>106.4619799</c:v>
                </c:pt>
                <c:pt idx="114">
                  <c:v>106.16126850000001</c:v>
                </c:pt>
                <c:pt idx="115">
                  <c:v>106.2050866</c:v>
                </c:pt>
                <c:pt idx="116">
                  <c:v>105.5083084</c:v>
                </c:pt>
                <c:pt idx="117">
                  <c:v>104.005827</c:v>
                </c:pt>
                <c:pt idx="118">
                  <c:v>103.808938</c:v>
                </c:pt>
                <c:pt idx="119">
                  <c:v>104.7484001</c:v>
                </c:pt>
                <c:pt idx="120">
                  <c:v>104.5127604</c:v>
                </c:pt>
                <c:pt idx="121">
                  <c:v>103.79927410000001</c:v>
                </c:pt>
                <c:pt idx="122">
                  <c:v>103.7477641</c:v>
                </c:pt>
                <c:pt idx="123">
                  <c:v>102.7155748</c:v>
                </c:pt>
                <c:pt idx="124">
                  <c:v>102.1946538</c:v>
                </c:pt>
                <c:pt idx="125">
                  <c:v>102.1353671</c:v>
                </c:pt>
                <c:pt idx="126">
                  <c:v>101.8337618</c:v>
                </c:pt>
                <c:pt idx="127">
                  <c:v>103.1145317</c:v>
                </c:pt>
                <c:pt idx="128">
                  <c:v>103.20361</c:v>
                </c:pt>
                <c:pt idx="129">
                  <c:v>104.05435679999999</c:v>
                </c:pt>
                <c:pt idx="130">
                  <c:v>103.4973827</c:v>
                </c:pt>
                <c:pt idx="131">
                  <c:v>102.7565941</c:v>
                </c:pt>
                <c:pt idx="132">
                  <c:v>102.4136736</c:v>
                </c:pt>
                <c:pt idx="133">
                  <c:v>103.3982074</c:v>
                </c:pt>
                <c:pt idx="134">
                  <c:v>102.75975080000001</c:v>
                </c:pt>
                <c:pt idx="135">
                  <c:v>101.5709291</c:v>
                </c:pt>
                <c:pt idx="136">
                  <c:v>101.2910431</c:v>
                </c:pt>
                <c:pt idx="137">
                  <c:v>101.79037820000001</c:v>
                </c:pt>
                <c:pt idx="138">
                  <c:v>101.5740134</c:v>
                </c:pt>
                <c:pt idx="139">
                  <c:v>101.28490909999999</c:v>
                </c:pt>
                <c:pt idx="140">
                  <c:v>100.79050890000001</c:v>
                </c:pt>
                <c:pt idx="141">
                  <c:v>100.8573662</c:v>
                </c:pt>
                <c:pt idx="142">
                  <c:v>100.65100219999999</c:v>
                </c:pt>
                <c:pt idx="143">
                  <c:v>100.4153281</c:v>
                </c:pt>
                <c:pt idx="144">
                  <c:v>98.542801850000004</c:v>
                </c:pt>
                <c:pt idx="145">
                  <c:v>97.460387179999998</c:v>
                </c:pt>
                <c:pt idx="146">
                  <c:v>98.470279910000002</c:v>
                </c:pt>
                <c:pt idx="147">
                  <c:v>98.889475809999993</c:v>
                </c:pt>
                <c:pt idx="148">
                  <c:v>99.723799560000003</c:v>
                </c:pt>
                <c:pt idx="149">
                  <c:v>99.041730580000007</c:v>
                </c:pt>
                <c:pt idx="150">
                  <c:v>98.673610879999998</c:v>
                </c:pt>
                <c:pt idx="151">
                  <c:v>97.808052889999999</c:v>
                </c:pt>
                <c:pt idx="152">
                  <c:v>98.679432669999997</c:v>
                </c:pt>
                <c:pt idx="153">
                  <c:v>96.085813020000003</c:v>
                </c:pt>
                <c:pt idx="154">
                  <c:v>95.832557190000003</c:v>
                </c:pt>
                <c:pt idx="155">
                  <c:v>94.618148640000001</c:v>
                </c:pt>
                <c:pt idx="156">
                  <c:v>95.45789078</c:v>
                </c:pt>
                <c:pt idx="157">
                  <c:v>94.146788869999995</c:v>
                </c:pt>
                <c:pt idx="158">
                  <c:v>93.850945760000002</c:v>
                </c:pt>
                <c:pt idx="159">
                  <c:v>94.051493239999999</c:v>
                </c:pt>
                <c:pt idx="160">
                  <c:v>94.757525529999995</c:v>
                </c:pt>
                <c:pt idx="161">
                  <c:v>94.152088739999996</c:v>
                </c:pt>
                <c:pt idx="162">
                  <c:v>94.481849749999995</c:v>
                </c:pt>
                <c:pt idx="163">
                  <c:v>93.711595709999997</c:v>
                </c:pt>
                <c:pt idx="164">
                  <c:v>93.562189770000003</c:v>
                </c:pt>
                <c:pt idx="165">
                  <c:v>93.646008080000001</c:v>
                </c:pt>
                <c:pt idx="166">
                  <c:v>94.473844400000004</c:v>
                </c:pt>
                <c:pt idx="167">
                  <c:v>93.719472390000007</c:v>
                </c:pt>
                <c:pt idx="168">
                  <c:v>95.207929890000003</c:v>
                </c:pt>
                <c:pt idx="169">
                  <c:v>95.542412630000001</c:v>
                </c:pt>
                <c:pt idx="170">
                  <c:v>96.548964060000003</c:v>
                </c:pt>
                <c:pt idx="171">
                  <c:v>96.540604599999995</c:v>
                </c:pt>
                <c:pt idx="172">
                  <c:v>97.454708330000003</c:v>
                </c:pt>
                <c:pt idx="173">
                  <c:v>97.072910089999993</c:v>
                </c:pt>
                <c:pt idx="174">
                  <c:v>95.45244289</c:v>
                </c:pt>
                <c:pt idx="175">
                  <c:v>94.449836480000002</c:v>
                </c:pt>
                <c:pt idx="176">
                  <c:v>94.986239459999993</c:v>
                </c:pt>
                <c:pt idx="177">
                  <c:v>95.121293539999996</c:v>
                </c:pt>
                <c:pt idx="178">
                  <c:v>94.527239059999999</c:v>
                </c:pt>
                <c:pt idx="179">
                  <c:v>93.368933420000005</c:v>
                </c:pt>
                <c:pt idx="180">
                  <c:v>93.562189770000003</c:v>
                </c:pt>
                <c:pt idx="181">
                  <c:v>94.690466189999995</c:v>
                </c:pt>
                <c:pt idx="182">
                  <c:v>94.112354289999999</c:v>
                </c:pt>
                <c:pt idx="183">
                  <c:v>93.877284709999998</c:v>
                </c:pt>
                <c:pt idx="184">
                  <c:v>94.109706520000003</c:v>
                </c:pt>
                <c:pt idx="185">
                  <c:v>92.526980769999994</c:v>
                </c:pt>
                <c:pt idx="186">
                  <c:v>93.60146091</c:v>
                </c:pt>
                <c:pt idx="187">
                  <c:v>91.677457959999998</c:v>
                </c:pt>
                <c:pt idx="188">
                  <c:v>90.769440160000002</c:v>
                </c:pt>
                <c:pt idx="189">
                  <c:v>91.103178600000007</c:v>
                </c:pt>
                <c:pt idx="190">
                  <c:v>90.221043499999993</c:v>
                </c:pt>
                <c:pt idx="191">
                  <c:v>90.658736719999993</c:v>
                </c:pt>
                <c:pt idx="192">
                  <c:v>89.746603579999999</c:v>
                </c:pt>
                <c:pt idx="193">
                  <c:v>90.245384139999999</c:v>
                </c:pt>
                <c:pt idx="194">
                  <c:v>89.927558910000002</c:v>
                </c:pt>
                <c:pt idx="195">
                  <c:v>88.523444799999993</c:v>
                </c:pt>
                <c:pt idx="196">
                  <c:v>88.050418759999999</c:v>
                </c:pt>
                <c:pt idx="197">
                  <c:v>89.434666829999998</c:v>
                </c:pt>
                <c:pt idx="198">
                  <c:v>90.523798679999999</c:v>
                </c:pt>
                <c:pt idx="199">
                  <c:v>90.423469539999999</c:v>
                </c:pt>
                <c:pt idx="200">
                  <c:v>91.411893219999996</c:v>
                </c:pt>
                <c:pt idx="201">
                  <c:v>90.882883460000002</c:v>
                </c:pt>
                <c:pt idx="202">
                  <c:v>91.841068820000004</c:v>
                </c:pt>
                <c:pt idx="203">
                  <c:v>91.065975409999993</c:v>
                </c:pt>
                <c:pt idx="204">
                  <c:v>91.361959100000007</c:v>
                </c:pt>
                <c:pt idx="205">
                  <c:v>89.604763030000001</c:v>
                </c:pt>
                <c:pt idx="206">
                  <c:v>89.944485310000005</c:v>
                </c:pt>
                <c:pt idx="207">
                  <c:v>89.530416160000001</c:v>
                </c:pt>
                <c:pt idx="208">
                  <c:v>89.978357239999994</c:v>
                </c:pt>
                <c:pt idx="209">
                  <c:v>91.200049309999997</c:v>
                </c:pt>
                <c:pt idx="210">
                  <c:v>92.925394019999999</c:v>
                </c:pt>
                <c:pt idx="211">
                  <c:v>93.930006980000002</c:v>
                </c:pt>
                <c:pt idx="212">
                  <c:v>95.0267154</c:v>
                </c:pt>
                <c:pt idx="213">
                  <c:v>95.706429249999999</c:v>
                </c:pt>
                <c:pt idx="214">
                  <c:v>95.829811739999997</c:v>
                </c:pt>
                <c:pt idx="215">
                  <c:v>94.43917021</c:v>
                </c:pt>
                <c:pt idx="216">
                  <c:v>93.355904350000003</c:v>
                </c:pt>
                <c:pt idx="217">
                  <c:v>93.998634539999998</c:v>
                </c:pt>
                <c:pt idx="218">
                  <c:v>95.378957220000004</c:v>
                </c:pt>
                <c:pt idx="219">
                  <c:v>94.588717590000002</c:v>
                </c:pt>
                <c:pt idx="220">
                  <c:v>94.117650280000007</c:v>
                </c:pt>
                <c:pt idx="221">
                  <c:v>94.561977970000001</c:v>
                </c:pt>
                <c:pt idx="222">
                  <c:v>92.889267410000002</c:v>
                </c:pt>
                <c:pt idx="223">
                  <c:v>93.625039430000001</c:v>
                </c:pt>
                <c:pt idx="224">
                  <c:v>94.221041310000004</c:v>
                </c:pt>
                <c:pt idx="225">
                  <c:v>93.735229750000002</c:v>
                </c:pt>
                <c:pt idx="226">
                  <c:v>92.938303199999993</c:v>
                </c:pt>
                <c:pt idx="227">
                  <c:v>92.6320348</c:v>
                </c:pt>
                <c:pt idx="228">
                  <c:v>91.982494880000004</c:v>
                </c:pt>
                <c:pt idx="229">
                  <c:v>91.339506549999996</c:v>
                </c:pt>
                <c:pt idx="230">
                  <c:v>89.951741429999998</c:v>
                </c:pt>
                <c:pt idx="231">
                  <c:v>90.308731339999994</c:v>
                </c:pt>
                <c:pt idx="232">
                  <c:v>89.281893150000002</c:v>
                </c:pt>
                <c:pt idx="233">
                  <c:v>89.351054000000005</c:v>
                </c:pt>
                <c:pt idx="234">
                  <c:v>88.690089319999998</c:v>
                </c:pt>
                <c:pt idx="235">
                  <c:v>89.896141060000005</c:v>
                </c:pt>
                <c:pt idx="236">
                  <c:v>90.36484342</c:v>
                </c:pt>
                <c:pt idx="237">
                  <c:v>91.426884099999995</c:v>
                </c:pt>
                <c:pt idx="238">
                  <c:v>91.519436630000001</c:v>
                </c:pt>
                <c:pt idx="239">
                  <c:v>91.351978829999993</c:v>
                </c:pt>
                <c:pt idx="240">
                  <c:v>91.302110130000003</c:v>
                </c:pt>
                <c:pt idx="241">
                  <c:v>91.192590409999994</c:v>
                </c:pt>
                <c:pt idx="242">
                  <c:v>91.384422709999996</c:v>
                </c:pt>
                <c:pt idx="243">
                  <c:v>90.511551499999996</c:v>
                </c:pt>
                <c:pt idx="244">
                  <c:v>90.752201869999993</c:v>
                </c:pt>
                <c:pt idx="245">
                  <c:v>89.305729619999994</c:v>
                </c:pt>
                <c:pt idx="246">
                  <c:v>88.869166010000001</c:v>
                </c:pt>
                <c:pt idx="247">
                  <c:v>88.591435160000003</c:v>
                </c:pt>
                <c:pt idx="248">
                  <c:v>89.075051490000007</c:v>
                </c:pt>
                <c:pt idx="249">
                  <c:v>88.666580310000001</c:v>
                </c:pt>
                <c:pt idx="250">
                  <c:v>87.888476319999995</c:v>
                </c:pt>
                <c:pt idx="251">
                  <c:v>88.833764669999994</c:v>
                </c:pt>
                <c:pt idx="252">
                  <c:v>88.539846710000006</c:v>
                </c:pt>
                <c:pt idx="253">
                  <c:v>88.446203299999993</c:v>
                </c:pt>
                <c:pt idx="254">
                  <c:v>88.050418759999999</c:v>
                </c:pt>
                <c:pt idx="255">
                  <c:v>88.422823390000005</c:v>
                </c:pt>
                <c:pt idx="256">
                  <c:v>88.120005500000005</c:v>
                </c:pt>
                <c:pt idx="257">
                  <c:v>87.087618030000002</c:v>
                </c:pt>
                <c:pt idx="258">
                  <c:v>87.22386985</c:v>
                </c:pt>
                <c:pt idx="259">
                  <c:v>88.727729670000002</c:v>
                </c:pt>
                <c:pt idx="260">
                  <c:v>88.236228139999994</c:v>
                </c:pt>
                <c:pt idx="261">
                  <c:v>89.296193509999995</c:v>
                </c:pt>
                <c:pt idx="262">
                  <c:v>89.034746040000002</c:v>
                </c:pt>
                <c:pt idx="263">
                  <c:v>88.821970489999998</c:v>
                </c:pt>
                <c:pt idx="264">
                  <c:v>89.077423539999998</c:v>
                </c:pt>
                <c:pt idx="265">
                  <c:v>89.535209010000003</c:v>
                </c:pt>
                <c:pt idx="266">
                  <c:v>89.506459609999993</c:v>
                </c:pt>
                <c:pt idx="267">
                  <c:v>90.162679479999994</c:v>
                </c:pt>
                <c:pt idx="268">
                  <c:v>90.357520489999999</c:v>
                </c:pt>
                <c:pt idx="269">
                  <c:v>89.876817900000006</c:v>
                </c:pt>
                <c:pt idx="270">
                  <c:v>90.245384139999999</c:v>
                </c:pt>
                <c:pt idx="271">
                  <c:v>90.656279710000007</c:v>
                </c:pt>
                <c:pt idx="272">
                  <c:v>91.354473690000006</c:v>
                </c:pt>
                <c:pt idx="273">
                  <c:v>91.589601029999997</c:v>
                </c:pt>
                <c:pt idx="274">
                  <c:v>91.394410070000006</c:v>
                </c:pt>
                <c:pt idx="275">
                  <c:v>91.997673509999998</c:v>
                </c:pt>
                <c:pt idx="276">
                  <c:v>91.795702759999998</c:v>
                </c:pt>
                <c:pt idx="277">
                  <c:v>92.578196849999998</c:v>
                </c:pt>
                <c:pt idx="278">
                  <c:v>93.249202960000005</c:v>
                </c:pt>
                <c:pt idx="279">
                  <c:v>94.130892860000003</c:v>
                </c:pt>
                <c:pt idx="280">
                  <c:v>93.551723030000005</c:v>
                </c:pt>
                <c:pt idx="281">
                  <c:v>94.104411429999999</c:v>
                </c:pt>
                <c:pt idx="282">
                  <c:v>95.188964709999993</c:v>
                </c:pt>
                <c:pt idx="283">
                  <c:v>95.126703689999999</c:v>
                </c:pt>
                <c:pt idx="284">
                  <c:v>95.411603549999995</c:v>
                </c:pt>
                <c:pt idx="285">
                  <c:v>95.099659090000003</c:v>
                </c:pt>
                <c:pt idx="286">
                  <c:v>95.676317389999994</c:v>
                </c:pt>
                <c:pt idx="287">
                  <c:v>95.517858619999998</c:v>
                </c:pt>
                <c:pt idx="288">
                  <c:v>95.40343987</c:v>
                </c:pt>
                <c:pt idx="289">
                  <c:v>94.870399289999995</c:v>
                </c:pt>
                <c:pt idx="290">
                  <c:v>94.722642820000004</c:v>
                </c:pt>
                <c:pt idx="291">
                  <c:v>94.487187410000004</c:v>
                </c:pt>
                <c:pt idx="292">
                  <c:v>94.556631859999996</c:v>
                </c:pt>
                <c:pt idx="293">
                  <c:v>94.926937080000002</c:v>
                </c:pt>
                <c:pt idx="294">
                  <c:v>95.446995630000004</c:v>
                </c:pt>
                <c:pt idx="295">
                  <c:v>95.961770860000001</c:v>
                </c:pt>
                <c:pt idx="296">
                  <c:v>95.506949770000006</c:v>
                </c:pt>
                <c:pt idx="297">
                  <c:v>94.980845270000003</c:v>
                </c:pt>
                <c:pt idx="298">
                  <c:v>94.970058730000005</c:v>
                </c:pt>
                <c:pt idx="299">
                  <c:v>94.6985083</c:v>
                </c:pt>
                <c:pt idx="300">
                  <c:v>94.800493369999998</c:v>
                </c:pt>
                <c:pt idx="301">
                  <c:v>95.302869279999996</c:v>
                </c:pt>
                <c:pt idx="302">
                  <c:v>95.621617079999993</c:v>
                </c:pt>
                <c:pt idx="303">
                  <c:v>95.381676889999994</c:v>
                </c:pt>
                <c:pt idx="304">
                  <c:v>94.612796169999996</c:v>
                </c:pt>
                <c:pt idx="305">
                  <c:v>94.497864530000001</c:v>
                </c:pt>
                <c:pt idx="306">
                  <c:v>93.228411609999995</c:v>
                </c:pt>
                <c:pt idx="307">
                  <c:v>93.856212369999994</c:v>
                </c:pt>
                <c:pt idx="308">
                  <c:v>94.183900460000004</c:v>
                </c:pt>
                <c:pt idx="309">
                  <c:v>93.593604049999996</c:v>
                </c:pt>
                <c:pt idx="310">
                  <c:v>93.202435460000004</c:v>
                </c:pt>
                <c:pt idx="311">
                  <c:v>93.408042460000004</c:v>
                </c:pt>
                <c:pt idx="312">
                  <c:v>92.516744349999996</c:v>
                </c:pt>
                <c:pt idx="313">
                  <c:v>93.072771529999997</c:v>
                </c:pt>
                <c:pt idx="314">
                  <c:v>93.181664960000006</c:v>
                </c:pt>
                <c:pt idx="315">
                  <c:v>92.670528829999995</c:v>
                </c:pt>
                <c:pt idx="316">
                  <c:v>91.700076999999993</c:v>
                </c:pt>
                <c:pt idx="317">
                  <c:v>92.251390200000003</c:v>
                </c:pt>
                <c:pt idx="318">
                  <c:v>92.455373370000004</c:v>
                </c:pt>
                <c:pt idx="319">
                  <c:v>92.91765024</c:v>
                </c:pt>
                <c:pt idx="320">
                  <c:v>93.63552258</c:v>
                </c:pt>
                <c:pt idx="321">
                  <c:v>93.551723030000005</c:v>
                </c:pt>
                <c:pt idx="322">
                  <c:v>93.861479560000006</c:v>
                </c:pt>
                <c:pt idx="323">
                  <c:v>93.669609050000005</c:v>
                </c:pt>
                <c:pt idx="324">
                  <c:v>93.829885239999996</c:v>
                </c:pt>
                <c:pt idx="325">
                  <c:v>94.120298500000004</c:v>
                </c:pt>
                <c:pt idx="326">
                  <c:v>93.850945760000002</c:v>
                </c:pt>
                <c:pt idx="327">
                  <c:v>93.218019420000005</c:v>
                </c:pt>
                <c:pt idx="328">
                  <c:v>93.296017419999998</c:v>
                </c:pt>
                <c:pt idx="329">
                  <c:v>93.270003590000002</c:v>
                </c:pt>
                <c:pt idx="330">
                  <c:v>93.005488760000006</c:v>
                </c:pt>
                <c:pt idx="331">
                  <c:v>92.197993679999996</c:v>
                </c:pt>
                <c:pt idx="332">
                  <c:v>92.491163209999996</c:v>
                </c:pt>
                <c:pt idx="333">
                  <c:v>93.202435460000004</c:v>
                </c:pt>
                <c:pt idx="334">
                  <c:v>93.098675439999994</c:v>
                </c:pt>
                <c:pt idx="335">
                  <c:v>93.109041050000002</c:v>
                </c:pt>
                <c:pt idx="336">
                  <c:v>93.488971739999997</c:v>
                </c:pt>
                <c:pt idx="337">
                  <c:v>93.556956110000002</c:v>
                </c:pt>
                <c:pt idx="338">
                  <c:v>93.301221929999997</c:v>
                </c:pt>
                <c:pt idx="339">
                  <c:v>93.327253189999993</c:v>
                </c:pt>
                <c:pt idx="340">
                  <c:v>93.150526560000003</c:v>
                </c:pt>
                <c:pt idx="341">
                  <c:v>93.903638450000003</c:v>
                </c:pt>
                <c:pt idx="342">
                  <c:v>94.503203999999997</c:v>
                </c:pt>
                <c:pt idx="343">
                  <c:v>94.813928820000001</c:v>
                </c:pt>
                <c:pt idx="344">
                  <c:v>94.986239459999993</c:v>
                </c:pt>
                <c:pt idx="345">
                  <c:v>95.221481080000004</c:v>
                </c:pt>
                <c:pt idx="346">
                  <c:v>95.300154090000007</c:v>
                </c:pt>
                <c:pt idx="347">
                  <c:v>95.0267154</c:v>
                </c:pt>
                <c:pt idx="348">
                  <c:v>94.878472000000002</c:v>
                </c:pt>
                <c:pt idx="349">
                  <c:v>95.110475080000001</c:v>
                </c:pt>
                <c:pt idx="350">
                  <c:v>94.975451699999994</c:v>
                </c:pt>
                <c:pt idx="351">
                  <c:v>94.099116929999994</c:v>
                </c:pt>
                <c:pt idx="352">
                  <c:v>93.207629530000006</c:v>
                </c:pt>
                <c:pt idx="353">
                  <c:v>93.666986129999998</c:v>
                </c:pt>
                <c:pt idx="354">
                  <c:v>93.698470830000005</c:v>
                </c:pt>
                <c:pt idx="355">
                  <c:v>92.378774059999998</c:v>
                </c:pt>
                <c:pt idx="356">
                  <c:v>91.669920759999997</c:v>
                </c:pt>
                <c:pt idx="357">
                  <c:v>91.579570950000004</c:v>
                </c:pt>
                <c:pt idx="358">
                  <c:v>91.329531169999996</c:v>
                </c:pt>
                <c:pt idx="359">
                  <c:v>91.065975409999993</c:v>
                </c:pt>
                <c:pt idx="360">
                  <c:v>91.70510496</c:v>
                </c:pt>
                <c:pt idx="361">
                  <c:v>91.175191040000001</c:v>
                </c:pt>
                <c:pt idx="362">
                  <c:v>90.357520489999999</c:v>
                </c:pt>
                <c:pt idx="363">
                  <c:v>90.460149509999994</c:v>
                </c:pt>
                <c:pt idx="364">
                  <c:v>90.460149509999994</c:v>
                </c:pt>
                <c:pt idx="365">
                  <c:v>91.048624309999994</c:v>
                </c:pt>
                <c:pt idx="366">
                  <c:v>91.289651460000002</c:v>
                </c:pt>
                <c:pt idx="367">
                  <c:v>90.084978149999998</c:v>
                </c:pt>
                <c:pt idx="368">
                  <c:v>89.626370739999999</c:v>
                </c:pt>
                <c:pt idx="369">
                  <c:v>90.065573740000005</c:v>
                </c:pt>
                <c:pt idx="370">
                  <c:v>90.279483119999995</c:v>
                </c:pt>
                <c:pt idx="371">
                  <c:v>90.597351410000002</c:v>
                </c:pt>
                <c:pt idx="372">
                  <c:v>91.444379679999997</c:v>
                </c:pt>
                <c:pt idx="373">
                  <c:v>91.549493920000003</c:v>
                </c:pt>
                <c:pt idx="374">
                  <c:v>91.70510496</c:v>
                </c:pt>
                <c:pt idx="375">
                  <c:v>91.429383060000006</c:v>
                </c:pt>
                <c:pt idx="376">
                  <c:v>91.745348570000004</c:v>
                </c:pt>
                <c:pt idx="377">
                  <c:v>91.972378570000004</c:v>
                </c:pt>
                <c:pt idx="378">
                  <c:v>92.154813180000005</c:v>
                </c:pt>
                <c:pt idx="379">
                  <c:v>92.327778319999993</c:v>
                </c:pt>
                <c:pt idx="380">
                  <c:v>92.317585930000007</c:v>
                </c:pt>
                <c:pt idx="381">
                  <c:v>92.922812620000002</c:v>
                </c:pt>
                <c:pt idx="382">
                  <c:v>93.254402249999998</c:v>
                </c:pt>
                <c:pt idx="383">
                  <c:v>92.537219449999995</c:v>
                </c:pt>
                <c:pt idx="384">
                  <c:v>92.14973578</c:v>
                </c:pt>
                <c:pt idx="385">
                  <c:v>91.780590700000005</c:v>
                </c:pt>
                <c:pt idx="386">
                  <c:v>92.516744349999996</c:v>
                </c:pt>
                <c:pt idx="387">
                  <c:v>92.2030764</c:v>
                </c:pt>
                <c:pt idx="388">
                  <c:v>91.509421919999994</c:v>
                </c:pt>
                <c:pt idx="389">
                  <c:v>92.419611230000001</c:v>
                </c:pt>
                <c:pt idx="390">
                  <c:v>92.611517719999995</c:v>
                </c:pt>
                <c:pt idx="391">
                  <c:v>93.088312149999993</c:v>
                </c:pt>
                <c:pt idx="392">
                  <c:v>92.608953729999996</c:v>
                </c:pt>
                <c:pt idx="393">
                  <c:v>92.452818019999995</c:v>
                </c:pt>
                <c:pt idx="394">
                  <c:v>91.947097549999995</c:v>
                </c:pt>
                <c:pt idx="395">
                  <c:v>91.815859919999994</c:v>
                </c:pt>
                <c:pt idx="396">
                  <c:v>92.02298236</c:v>
                </c:pt>
                <c:pt idx="397">
                  <c:v>92.419611230000001</c:v>
                </c:pt>
                <c:pt idx="398">
                  <c:v>91.901626699999994</c:v>
                </c:pt>
                <c:pt idx="399">
                  <c:v>92.332875360000003</c:v>
                </c:pt>
                <c:pt idx="400">
                  <c:v>92.447707730000005</c:v>
                </c:pt>
                <c:pt idx="401">
                  <c:v>92.637165490000001</c:v>
                </c:pt>
                <c:pt idx="402">
                  <c:v>92.829977490000005</c:v>
                </c:pt>
                <c:pt idx="403">
                  <c:v>92.799073649999997</c:v>
                </c:pt>
                <c:pt idx="404">
                  <c:v>92.491163209999996</c:v>
                </c:pt>
                <c:pt idx="405">
                  <c:v>91.921830409999998</c:v>
                </c:pt>
                <c:pt idx="406">
                  <c:v>91.49440396</c:v>
                </c:pt>
                <c:pt idx="407">
                  <c:v>91.820900600000002</c:v>
                </c:pt>
                <c:pt idx="408">
                  <c:v>92.281930279999997</c:v>
                </c:pt>
                <c:pt idx="409">
                  <c:v>92.299754660000005</c:v>
                </c:pt>
                <c:pt idx="410">
                  <c:v>92.871214629999997</c:v>
                </c:pt>
                <c:pt idx="411">
                  <c:v>93.171283180000003</c:v>
                </c:pt>
                <c:pt idx="412">
                  <c:v>92.480934719999993</c:v>
                </c:pt>
                <c:pt idx="413">
                  <c:v>92.84543712</c:v>
                </c:pt>
                <c:pt idx="414">
                  <c:v>93.998634539999998</c:v>
                </c:pt>
                <c:pt idx="415">
                  <c:v>94.109706520000003</c:v>
                </c:pt>
                <c:pt idx="416">
                  <c:v>93.630280709999994</c:v>
                </c:pt>
                <c:pt idx="417">
                  <c:v>93.919457789999996</c:v>
                </c:pt>
                <c:pt idx="418">
                  <c:v>93.819358519999994</c:v>
                </c:pt>
                <c:pt idx="419">
                  <c:v>93.856212369999994</c:v>
                </c:pt>
                <c:pt idx="420">
                  <c:v>93.166093160000003</c:v>
                </c:pt>
                <c:pt idx="421">
                  <c:v>92.716763920000005</c:v>
                </c:pt>
                <c:pt idx="422">
                  <c:v>93.015833619999995</c:v>
                </c:pt>
                <c:pt idx="423">
                  <c:v>93.233608579999995</c:v>
                </c:pt>
                <c:pt idx="424">
                  <c:v>92.88668801</c:v>
                </c:pt>
                <c:pt idx="425">
                  <c:v>92.752756450000007</c:v>
                </c:pt>
                <c:pt idx="426">
                  <c:v>93.202435460000004</c:v>
                </c:pt>
                <c:pt idx="427">
                  <c:v>93.176473779999995</c:v>
                </c:pt>
                <c:pt idx="428">
                  <c:v>93.254402249999998</c:v>
                </c:pt>
                <c:pt idx="429">
                  <c:v>92.995146199999994</c:v>
                </c:pt>
                <c:pt idx="430">
                  <c:v>92.912488440000004</c:v>
                </c:pt>
                <c:pt idx="431">
                  <c:v>92.353269150000003</c:v>
                </c:pt>
                <c:pt idx="432">
                  <c:v>91.803260660000007</c:v>
                </c:pt>
                <c:pt idx="433">
                  <c:v>91.559517400000004</c:v>
                </c:pt>
                <c:pt idx="434">
                  <c:v>91.967321260000006</c:v>
                </c:pt>
                <c:pt idx="435">
                  <c:v>91.972378570000004</c:v>
                </c:pt>
                <c:pt idx="436">
                  <c:v>91.820900600000002</c:v>
                </c:pt>
                <c:pt idx="437">
                  <c:v>91.942043010000006</c:v>
                </c:pt>
                <c:pt idx="438">
                  <c:v>92.440043349999996</c:v>
                </c:pt>
                <c:pt idx="439">
                  <c:v>93.083131359999996</c:v>
                </c:pt>
                <c:pt idx="440">
                  <c:v>92.768190379999993</c:v>
                </c:pt>
                <c:pt idx="441">
                  <c:v>92.683367290000007</c:v>
                </c:pt>
                <c:pt idx="442">
                  <c:v>92.529540229999995</c:v>
                </c:pt>
                <c:pt idx="443">
                  <c:v>92.902166550000004</c:v>
                </c:pt>
                <c:pt idx="444">
                  <c:v>93.088312149999993</c:v>
                </c:pt>
                <c:pt idx="445">
                  <c:v>93.026180789999998</c:v>
                </c:pt>
                <c:pt idx="446">
                  <c:v>93.057236099999997</c:v>
                </c:pt>
                <c:pt idx="447">
                  <c:v>93.22321522</c:v>
                </c:pt>
                <c:pt idx="448">
                  <c:v>93.005488760000006</c:v>
                </c:pt>
                <c:pt idx="449">
                  <c:v>93.202435460000004</c:v>
                </c:pt>
                <c:pt idx="450">
                  <c:v>93.002902899999995</c:v>
                </c:pt>
                <c:pt idx="451">
                  <c:v>93.337669759999997</c:v>
                </c:pt>
                <c:pt idx="452">
                  <c:v>93.324649410000006</c:v>
                </c:pt>
                <c:pt idx="453">
                  <c:v>93.525566420000004</c:v>
                </c:pt>
                <c:pt idx="454">
                  <c:v>93.103857959999999</c:v>
                </c:pt>
                <c:pt idx="455">
                  <c:v>93.348088649999994</c:v>
                </c:pt>
                <c:pt idx="456">
                  <c:v>93.332461179999996</c:v>
                </c:pt>
                <c:pt idx="457">
                  <c:v>92.649994699999993</c:v>
                </c:pt>
                <c:pt idx="458">
                  <c:v>93.002902899999995</c:v>
                </c:pt>
                <c:pt idx="459">
                  <c:v>92.655127379999996</c:v>
                </c:pt>
                <c:pt idx="460">
                  <c:v>92.368570410000004</c:v>
                </c:pt>
                <c:pt idx="461">
                  <c:v>91.700076999999993</c:v>
                </c:pt>
                <c:pt idx="462">
                  <c:v>91.987553860000006</c:v>
                </c:pt>
                <c:pt idx="463">
                  <c:v>92.532099830000007</c:v>
                </c:pt>
                <c:pt idx="464">
                  <c:v>92.562826079999994</c:v>
                </c:pt>
                <c:pt idx="465">
                  <c:v>92.327778319999993</c:v>
                </c:pt>
                <c:pt idx="466">
                  <c:v>92.696209300000007</c:v>
                </c:pt>
                <c:pt idx="467">
                  <c:v>92.953798939999999</c:v>
                </c:pt>
                <c:pt idx="468">
                  <c:v>93.080541190000005</c:v>
                </c:pt>
                <c:pt idx="469">
                  <c:v>93.171283180000003</c:v>
                </c:pt>
                <c:pt idx="470">
                  <c:v>93.140151720000006</c:v>
                </c:pt>
                <c:pt idx="471">
                  <c:v>92.840283339999999</c:v>
                </c:pt>
                <c:pt idx="472">
                  <c:v>92.737327660000005</c:v>
                </c:pt>
                <c:pt idx="473">
                  <c:v>92.84543712</c:v>
                </c:pt>
                <c:pt idx="474">
                  <c:v>92.889267410000002</c:v>
                </c:pt>
                <c:pt idx="475">
                  <c:v>92.701347100000007</c:v>
                </c:pt>
                <c:pt idx="476">
                  <c:v>93.098675439999994</c:v>
                </c:pt>
                <c:pt idx="477">
                  <c:v>93.249202960000005</c:v>
                </c:pt>
                <c:pt idx="478">
                  <c:v>93.536027309999994</c:v>
                </c:pt>
                <c:pt idx="479">
                  <c:v>93.298619610000003</c:v>
                </c:pt>
                <c:pt idx="480">
                  <c:v>93.866747349999997</c:v>
                </c:pt>
                <c:pt idx="481">
                  <c:v>94.306044790000001</c:v>
                </c:pt>
                <c:pt idx="482">
                  <c:v>93.653873750000002</c:v>
                </c:pt>
                <c:pt idx="483">
                  <c:v>93.651251709999997</c:v>
                </c:pt>
                <c:pt idx="484">
                  <c:v>93.374146069999995</c:v>
                </c:pt>
                <c:pt idx="485">
                  <c:v>92.860901909999995</c:v>
                </c:pt>
                <c:pt idx="486">
                  <c:v>92.537219449999995</c:v>
                </c:pt>
                <c:pt idx="487">
                  <c:v>92.634600070000005</c:v>
                </c:pt>
                <c:pt idx="488">
                  <c:v>92.866057990000002</c:v>
                </c:pt>
                <c:pt idx="489">
                  <c:v>92.891846950000001</c:v>
                </c:pt>
                <c:pt idx="490">
                  <c:v>93.031355230000003</c:v>
                </c:pt>
                <c:pt idx="491">
                  <c:v>93.244004259999997</c:v>
                </c:pt>
                <c:pt idx="492">
                  <c:v>92.799073649999997</c:v>
                </c:pt>
                <c:pt idx="493">
                  <c:v>93.046882019999998</c:v>
                </c:pt>
                <c:pt idx="494">
                  <c:v>93.215421730000003</c:v>
                </c:pt>
                <c:pt idx="495">
                  <c:v>93.12977918</c:v>
                </c:pt>
                <c:pt idx="496">
                  <c:v>93.316838939999997</c:v>
                </c:pt>
                <c:pt idx="497">
                  <c:v>93.316838939999997</c:v>
                </c:pt>
                <c:pt idx="498">
                  <c:v>93.646008080000001</c:v>
                </c:pt>
                <c:pt idx="499">
                  <c:v>93.577894270000002</c:v>
                </c:pt>
                <c:pt idx="500">
                  <c:v>93.598841809999996</c:v>
                </c:pt>
                <c:pt idx="501">
                  <c:v>93.745737590000005</c:v>
                </c:pt>
                <c:pt idx="502">
                  <c:v>93.619798729999999</c:v>
                </c:pt>
                <c:pt idx="503">
                  <c:v>93.494197790000001</c:v>
                </c:pt>
                <c:pt idx="504">
                  <c:v>93.52033686</c:v>
                </c:pt>
                <c:pt idx="505">
                  <c:v>93.481133740000004</c:v>
                </c:pt>
                <c:pt idx="506">
                  <c:v>93.824621579999999</c:v>
                </c:pt>
                <c:pt idx="507">
                  <c:v>94.109706520000003</c:v>
                </c:pt>
                <c:pt idx="508">
                  <c:v>93.890459730000003</c:v>
                </c:pt>
                <c:pt idx="509">
                  <c:v>94.014485910000005</c:v>
                </c:pt>
                <c:pt idx="510">
                  <c:v>93.756247790000003</c:v>
                </c:pt>
                <c:pt idx="511">
                  <c:v>94.019770890000004</c:v>
                </c:pt>
                <c:pt idx="512">
                  <c:v>93.764131989999996</c:v>
                </c:pt>
                <c:pt idx="513">
                  <c:v>93.640765040000005</c:v>
                </c:pt>
                <c:pt idx="514">
                  <c:v>93.046882019999998</c:v>
                </c:pt>
                <c:pt idx="515">
                  <c:v>93.067592469999994</c:v>
                </c:pt>
                <c:pt idx="516">
                  <c:v>93.228411609999995</c:v>
                </c:pt>
                <c:pt idx="517">
                  <c:v>93.228411609999995</c:v>
                </c:pt>
                <c:pt idx="518">
                  <c:v>93.499424439999999</c:v>
                </c:pt>
                <c:pt idx="519">
                  <c:v>93.468073340000004</c:v>
                </c:pt>
                <c:pt idx="520">
                  <c:v>93.766760349999998</c:v>
                </c:pt>
                <c:pt idx="521">
                  <c:v>93.761503779999998</c:v>
                </c:pt>
                <c:pt idx="522">
                  <c:v>94.030342630000007</c:v>
                </c:pt>
                <c:pt idx="523">
                  <c:v>93.716846680000003</c:v>
                </c:pt>
                <c:pt idx="524">
                  <c:v>93.866747349999997</c:v>
                </c:pt>
                <c:pt idx="525">
                  <c:v>93.972227459999999</c:v>
                </c:pt>
                <c:pt idx="526">
                  <c:v>94.051493239999999</c:v>
                </c:pt>
                <c:pt idx="527">
                  <c:v>94.210426650000002</c:v>
                </c:pt>
                <c:pt idx="528">
                  <c:v>94.642242210000006</c:v>
                </c:pt>
                <c:pt idx="529">
                  <c:v>94.519226020000005</c:v>
                </c:pt>
                <c:pt idx="530">
                  <c:v>94.556631859999996</c:v>
                </c:pt>
                <c:pt idx="531">
                  <c:v>94.540597160000004</c:v>
                </c:pt>
                <c:pt idx="532">
                  <c:v>94.744106059999993</c:v>
                </c:pt>
                <c:pt idx="533">
                  <c:v>95.441548979999993</c:v>
                </c:pt>
                <c:pt idx="534">
                  <c:v>95.013219579999998</c:v>
                </c:pt>
                <c:pt idx="535">
                  <c:v>94.797806739999999</c:v>
                </c:pt>
                <c:pt idx="536">
                  <c:v>94.545941459999995</c:v>
                </c:pt>
                <c:pt idx="537">
                  <c:v>94.407185839999997</c:v>
                </c:pt>
                <c:pt idx="538">
                  <c:v>94.567324679999999</c:v>
                </c:pt>
                <c:pt idx="539">
                  <c:v>94.626178460000006</c:v>
                </c:pt>
                <c:pt idx="540">
                  <c:v>94.335300169999996</c:v>
                </c:pt>
                <c:pt idx="541">
                  <c:v>94.572671999999997</c:v>
                </c:pt>
                <c:pt idx="542">
                  <c:v>94.610120170000002</c:v>
                </c:pt>
                <c:pt idx="543">
                  <c:v>95.088845550000002</c:v>
                </c:pt>
                <c:pt idx="544">
                  <c:v>95.720122720000006</c:v>
                </c:pt>
                <c:pt idx="545">
                  <c:v>94.959274649999998</c:v>
                </c:pt>
                <c:pt idx="546">
                  <c:v>94.964666379999997</c:v>
                </c:pt>
                <c:pt idx="547">
                  <c:v>94.516555299999993</c:v>
                </c:pt>
                <c:pt idx="548">
                  <c:v>94.279464730000001</c:v>
                </c:pt>
                <c:pt idx="549">
                  <c:v>94.412515060000004</c:v>
                </c:pt>
                <c:pt idx="550">
                  <c:v>94.199814380000007</c:v>
                </c:pt>
                <c:pt idx="551">
                  <c:v>94.364573710000002</c:v>
                </c:pt>
                <c:pt idx="552">
                  <c:v>94.840811130000006</c:v>
                </c:pt>
                <c:pt idx="553">
                  <c:v>94.583368449999995</c:v>
                </c:pt>
                <c:pt idx="554">
                  <c:v>94.679745510000004</c:v>
                </c:pt>
                <c:pt idx="555">
                  <c:v>94.639564539999995</c:v>
                </c:pt>
                <c:pt idx="556">
                  <c:v>94.146788869999995</c:v>
                </c:pt>
                <c:pt idx="557">
                  <c:v>93.787792539999998</c:v>
                </c:pt>
                <c:pt idx="558">
                  <c:v>93.218019420000005</c:v>
                </c:pt>
                <c:pt idx="559">
                  <c:v>92.817098389999998</c:v>
                </c:pt>
                <c:pt idx="560">
                  <c:v>92.43748884</c:v>
                </c:pt>
                <c:pt idx="561">
                  <c:v>92.639731049999995</c:v>
                </c:pt>
                <c:pt idx="562">
                  <c:v>93.036530249999998</c:v>
                </c:pt>
                <c:pt idx="563">
                  <c:v>92.995146199999994</c:v>
                </c:pt>
                <c:pt idx="564">
                  <c:v>93.054647360000004</c:v>
                </c:pt>
                <c:pt idx="565">
                  <c:v>92.97705225</c:v>
                </c:pt>
                <c:pt idx="566">
                  <c:v>93.350693739999997</c:v>
                </c:pt>
                <c:pt idx="567">
                  <c:v>93.002902899999995</c:v>
                </c:pt>
                <c:pt idx="568">
                  <c:v>93.059824969999994</c:v>
                </c:pt>
                <c:pt idx="569">
                  <c:v>92.683367290000007</c:v>
                </c:pt>
                <c:pt idx="570">
                  <c:v>92.971883840000004</c:v>
                </c:pt>
                <c:pt idx="571">
                  <c:v>92.770763200000005</c:v>
                </c:pt>
                <c:pt idx="572">
                  <c:v>92.271748009999996</c:v>
                </c:pt>
                <c:pt idx="573">
                  <c:v>92.414504609999994</c:v>
                </c:pt>
                <c:pt idx="574">
                  <c:v>92.593572739999999</c:v>
                </c:pt>
                <c:pt idx="575">
                  <c:v>92.253934439999995</c:v>
                </c:pt>
                <c:pt idx="576">
                  <c:v>91.642294969999995</c:v>
                </c:pt>
                <c:pt idx="577">
                  <c:v>92.015388239999993</c:v>
                </c:pt>
                <c:pt idx="578">
                  <c:v>91.977436449999999</c:v>
                </c:pt>
                <c:pt idx="579">
                  <c:v>92.172588480000002</c:v>
                </c:pt>
                <c:pt idx="580">
                  <c:v>91.770518760000002</c:v>
                </c:pt>
                <c:pt idx="581">
                  <c:v>92.185289330000003</c:v>
                </c:pt>
                <c:pt idx="582">
                  <c:v>92.180208570000005</c:v>
                </c:pt>
                <c:pt idx="583">
                  <c:v>92.381325329999996</c:v>
                </c:pt>
                <c:pt idx="584">
                  <c:v>92.455373370000004</c:v>
                </c:pt>
                <c:pt idx="585">
                  <c:v>92.655127379999996</c:v>
                </c:pt>
                <c:pt idx="586">
                  <c:v>92.747612950000004</c:v>
                </c:pt>
                <c:pt idx="587">
                  <c:v>92.460484510000001</c:v>
                </c:pt>
                <c:pt idx="588">
                  <c:v>92.742470019999999</c:v>
                </c:pt>
                <c:pt idx="589">
                  <c:v>93.249202960000005</c:v>
                </c:pt>
                <c:pt idx="590">
                  <c:v>93.646008080000001</c:v>
                </c:pt>
                <c:pt idx="591">
                  <c:v>93.737856489999999</c:v>
                </c:pt>
                <c:pt idx="592">
                  <c:v>93.462850200000005</c:v>
                </c:pt>
                <c:pt idx="593">
                  <c:v>93.708970440000002</c:v>
                </c:pt>
                <c:pt idx="594">
                  <c:v>93.533411869999995</c:v>
                </c:pt>
                <c:pt idx="595">
                  <c:v>93.288211750000002</c:v>
                </c:pt>
                <c:pt idx="596">
                  <c:v>93.538642899999999</c:v>
                </c:pt>
                <c:pt idx="597">
                  <c:v>92.943467870000006</c:v>
                </c:pt>
                <c:pt idx="598">
                  <c:v>93.096084399999995</c:v>
                </c:pt>
                <c:pt idx="599">
                  <c:v>92.927975570000001</c:v>
                </c:pt>
                <c:pt idx="600">
                  <c:v>92.693640610000003</c:v>
                </c:pt>
                <c:pt idx="601">
                  <c:v>92.683367290000007</c:v>
                </c:pt>
                <c:pt idx="602">
                  <c:v>92.793925009999995</c:v>
                </c:pt>
                <c:pt idx="603">
                  <c:v>92.982221229999993</c:v>
                </c:pt>
                <c:pt idx="604">
                  <c:v>93.046882019999998</c:v>
                </c:pt>
                <c:pt idx="605">
                  <c:v>93.145338850000002</c:v>
                </c:pt>
                <c:pt idx="606">
                  <c:v>93.28040738</c:v>
                </c:pt>
                <c:pt idx="607">
                  <c:v>93.296017419999998</c:v>
                </c:pt>
                <c:pt idx="608">
                  <c:v>93.290813499999999</c:v>
                </c:pt>
                <c:pt idx="609">
                  <c:v>93.212824179999998</c:v>
                </c:pt>
                <c:pt idx="610">
                  <c:v>93.062414000000004</c:v>
                </c:pt>
                <c:pt idx="611">
                  <c:v>93.085721680000006</c:v>
                </c:pt>
                <c:pt idx="612">
                  <c:v>93.43674326</c:v>
                </c:pt>
                <c:pt idx="613">
                  <c:v>92.984805929999993</c:v>
                </c:pt>
                <c:pt idx="614">
                  <c:v>92.850591480000006</c:v>
                </c:pt>
                <c:pt idx="615">
                  <c:v>92.302301560000004</c:v>
                </c:pt>
                <c:pt idx="616">
                  <c:v>92.124357169999996</c:v>
                </c:pt>
                <c:pt idx="617">
                  <c:v>91.765483610000004</c:v>
                </c:pt>
                <c:pt idx="618">
                  <c:v>91.690022720000002</c:v>
                </c:pt>
                <c:pt idx="619">
                  <c:v>90.794077650000006</c:v>
                </c:pt>
                <c:pt idx="620">
                  <c:v>90.858197759999996</c:v>
                </c:pt>
                <c:pt idx="621">
                  <c:v>90.744816040000003</c:v>
                </c:pt>
                <c:pt idx="622">
                  <c:v>90.45036528</c:v>
                </c:pt>
                <c:pt idx="623">
                  <c:v>90.582631300000003</c:v>
                </c:pt>
                <c:pt idx="624">
                  <c:v>90.575273039999999</c:v>
                </c:pt>
                <c:pt idx="625">
                  <c:v>90.612076299999998</c:v>
                </c:pt>
                <c:pt idx="626">
                  <c:v>90.017099270000003</c:v>
                </c:pt>
                <c:pt idx="627">
                  <c:v>89.896141060000005</c:v>
                </c:pt>
                <c:pt idx="628">
                  <c:v>89.272362119999997</c:v>
                </c:pt>
                <c:pt idx="629">
                  <c:v>89.172409060000007</c:v>
                </c:pt>
                <c:pt idx="630">
                  <c:v>88.82904662</c:v>
                </c:pt>
                <c:pt idx="631">
                  <c:v>89.110645439999999</c:v>
                </c:pt>
                <c:pt idx="632">
                  <c:v>88.385441229999998</c:v>
                </c:pt>
                <c:pt idx="633">
                  <c:v>88.343424060000004</c:v>
                </c:pt>
                <c:pt idx="634">
                  <c:v>89.296193509999995</c:v>
                </c:pt>
                <c:pt idx="635">
                  <c:v>87.943932290000006</c:v>
                </c:pt>
                <c:pt idx="636">
                  <c:v>88.408801370000006</c:v>
                </c:pt>
                <c:pt idx="637">
                  <c:v>89.191430479999994</c:v>
                </c:pt>
                <c:pt idx="638">
                  <c:v>89.84302237</c:v>
                </c:pt>
                <c:pt idx="639">
                  <c:v>89.968676939999995</c:v>
                </c:pt>
                <c:pt idx="640">
                  <c:v>89.241400330000005</c:v>
                </c:pt>
                <c:pt idx="641">
                  <c:v>88.657180190000005</c:v>
                </c:pt>
                <c:pt idx="642">
                  <c:v>87.934684770000004</c:v>
                </c:pt>
                <c:pt idx="643">
                  <c:v>86.350235139999995</c:v>
                </c:pt>
                <c:pt idx="644">
                  <c:v>86.265612970000006</c:v>
                </c:pt>
                <c:pt idx="645">
                  <c:v>86.043713569999994</c:v>
                </c:pt>
                <c:pt idx="646">
                  <c:v>86.609585440000004</c:v>
                </c:pt>
                <c:pt idx="647">
                  <c:v>86.417159470000001</c:v>
                </c:pt>
                <c:pt idx="648">
                  <c:v>87.114834329999994</c:v>
                </c:pt>
                <c:pt idx="649">
                  <c:v>86.712863150000004</c:v>
                </c:pt>
                <c:pt idx="650">
                  <c:v>86.929194609999996</c:v>
                </c:pt>
                <c:pt idx="651">
                  <c:v>86.522216409999999</c:v>
                </c:pt>
                <c:pt idx="652">
                  <c:v>85.902296059999998</c:v>
                </c:pt>
                <c:pt idx="653">
                  <c:v>86.079140730000006</c:v>
                </c:pt>
                <c:pt idx="654">
                  <c:v>84.972702549999994</c:v>
                </c:pt>
                <c:pt idx="655">
                  <c:v>85.889061999999996</c:v>
                </c:pt>
                <c:pt idx="656">
                  <c:v>86.145645340000002</c:v>
                </c:pt>
                <c:pt idx="657">
                  <c:v>85.783336120000001</c:v>
                </c:pt>
                <c:pt idx="658">
                  <c:v>85.721782809999993</c:v>
                </c:pt>
                <c:pt idx="659">
                  <c:v>85.660317759999998</c:v>
                </c:pt>
                <c:pt idx="660">
                  <c:v>86.502079359999996</c:v>
                </c:pt>
                <c:pt idx="661">
                  <c:v>87.064950769999996</c:v>
                </c:pt>
                <c:pt idx="662">
                  <c:v>87.529710300000005</c:v>
                </c:pt>
                <c:pt idx="663">
                  <c:v>87.046825459999994</c:v>
                </c:pt>
                <c:pt idx="664">
                  <c:v>87.198858439999995</c:v>
                </c:pt>
                <c:pt idx="665">
                  <c:v>87.47477533</c:v>
                </c:pt>
                <c:pt idx="666">
                  <c:v>88.008719450000001</c:v>
                </c:pt>
                <c:pt idx="667">
                  <c:v>87.051356080000005</c:v>
                </c:pt>
                <c:pt idx="668">
                  <c:v>87.083083639999998</c:v>
                </c:pt>
                <c:pt idx="669">
                  <c:v>86.838925459999999</c:v>
                </c:pt>
                <c:pt idx="670">
                  <c:v>86.825401249999999</c:v>
                </c:pt>
                <c:pt idx="671">
                  <c:v>86.978922690000005</c:v>
                </c:pt>
                <c:pt idx="672">
                  <c:v>86.421624780000002</c:v>
                </c:pt>
                <c:pt idx="673">
                  <c:v>85.902296059999998</c:v>
                </c:pt>
                <c:pt idx="674">
                  <c:v>86.861475170000006</c:v>
                </c:pt>
                <c:pt idx="675">
                  <c:v>86.645480199999994</c:v>
                </c:pt>
                <c:pt idx="676">
                  <c:v>86.875010610000004</c:v>
                </c:pt>
                <c:pt idx="677">
                  <c:v>86.560278659999994</c:v>
                </c:pt>
                <c:pt idx="678">
                  <c:v>86.997019730000005</c:v>
                </c:pt>
                <c:pt idx="679">
                  <c:v>87.089885409999994</c:v>
                </c:pt>
                <c:pt idx="680">
                  <c:v>86.879523370000001</c:v>
                </c:pt>
                <c:pt idx="681">
                  <c:v>86.479715839999997</c:v>
                </c:pt>
                <c:pt idx="682">
                  <c:v>86.464068260000005</c:v>
                </c:pt>
                <c:pt idx="683">
                  <c:v>86.457363880000003</c:v>
                </c:pt>
                <c:pt idx="684">
                  <c:v>86.00831556</c:v>
                </c:pt>
                <c:pt idx="685">
                  <c:v>85.577041769999994</c:v>
                </c:pt>
                <c:pt idx="686">
                  <c:v>85.787736170000002</c:v>
                </c:pt>
                <c:pt idx="687">
                  <c:v>84.534632520000002</c:v>
                </c:pt>
                <c:pt idx="688">
                  <c:v>83.89434713</c:v>
                </c:pt>
                <c:pt idx="689">
                  <c:v>84.13913393</c:v>
                </c:pt>
                <c:pt idx="690">
                  <c:v>83.709594809999999</c:v>
                </c:pt>
                <c:pt idx="691">
                  <c:v>82.135132560000002</c:v>
                </c:pt>
                <c:pt idx="692">
                  <c:v>82.090787489999997</c:v>
                </c:pt>
                <c:pt idx="693">
                  <c:v>82.155305249999998</c:v>
                </c:pt>
                <c:pt idx="694">
                  <c:v>81.97410696</c:v>
                </c:pt>
                <c:pt idx="695">
                  <c:v>82.744654650000001</c:v>
                </c:pt>
                <c:pt idx="696">
                  <c:v>81.253289170000002</c:v>
                </c:pt>
                <c:pt idx="697">
                  <c:v>81.566335249999995</c:v>
                </c:pt>
                <c:pt idx="698">
                  <c:v>80.833101560000003</c:v>
                </c:pt>
                <c:pt idx="699">
                  <c:v>81.725761270000007</c:v>
                </c:pt>
                <c:pt idx="700">
                  <c:v>82.528259370000001</c:v>
                </c:pt>
                <c:pt idx="701">
                  <c:v>83.040450039999996</c:v>
                </c:pt>
                <c:pt idx="702">
                  <c:v>83.139519030000002</c:v>
                </c:pt>
                <c:pt idx="703">
                  <c:v>82.36569016</c:v>
                </c:pt>
                <c:pt idx="704">
                  <c:v>82.471287200000006</c:v>
                </c:pt>
                <c:pt idx="705">
                  <c:v>83.438149379999999</c:v>
                </c:pt>
                <c:pt idx="706">
                  <c:v>83.550689599999998</c:v>
                </c:pt>
                <c:pt idx="707">
                  <c:v>85.765740440000002</c:v>
                </c:pt>
                <c:pt idx="708">
                  <c:v>85.310772979999996</c:v>
                </c:pt>
                <c:pt idx="709">
                  <c:v>84.474857540000002</c:v>
                </c:pt>
                <c:pt idx="710">
                  <c:v>84.245086599999993</c:v>
                </c:pt>
                <c:pt idx="711">
                  <c:v>83.671904769999998</c:v>
                </c:pt>
                <c:pt idx="712">
                  <c:v>82.964245360000007</c:v>
                </c:pt>
                <c:pt idx="713">
                  <c:v>82.685339479999996</c:v>
                </c:pt>
                <c:pt idx="714">
                  <c:v>82.353523280000005</c:v>
                </c:pt>
                <c:pt idx="715">
                  <c:v>82.855330640000005</c:v>
                </c:pt>
                <c:pt idx="716">
                  <c:v>83.234682210000003</c:v>
                </c:pt>
                <c:pt idx="717">
                  <c:v>83.881724480000003</c:v>
                </c:pt>
                <c:pt idx="718">
                  <c:v>83.504803249999995</c:v>
                </c:pt>
                <c:pt idx="719">
                  <c:v>84.168773810000005</c:v>
                </c:pt>
                <c:pt idx="720">
                  <c:v>83.890139160000004</c:v>
                </c:pt>
                <c:pt idx="721">
                  <c:v>84.094713240000004</c:v>
                </c:pt>
                <c:pt idx="722">
                  <c:v>84.3853534</c:v>
                </c:pt>
                <c:pt idx="723">
                  <c:v>84.708030300000004</c:v>
                </c:pt>
                <c:pt idx="724">
                  <c:v>84.372582570000006</c:v>
                </c:pt>
                <c:pt idx="725">
                  <c:v>84.393869429999995</c:v>
                </c:pt>
                <c:pt idx="726">
                  <c:v>84.122206230000003</c:v>
                </c:pt>
                <c:pt idx="727">
                  <c:v>84.781026710000006</c:v>
                </c:pt>
                <c:pt idx="728">
                  <c:v>85.076438490000001</c:v>
                </c:pt>
                <c:pt idx="729">
                  <c:v>84.961911270000002</c:v>
                </c:pt>
                <c:pt idx="730">
                  <c:v>84.417297379999994</c:v>
                </c:pt>
                <c:pt idx="731">
                  <c:v>84.964069309999999</c:v>
                </c:pt>
                <c:pt idx="732">
                  <c:v>84.650152059999996</c:v>
                </c:pt>
                <c:pt idx="733">
                  <c:v>84.487659339999993</c:v>
                </c:pt>
                <c:pt idx="734">
                  <c:v>84.321537910000004</c:v>
                </c:pt>
                <c:pt idx="735">
                  <c:v>84.296038730000006</c:v>
                </c:pt>
                <c:pt idx="736">
                  <c:v>83.987029440000001</c:v>
                </c:pt>
                <c:pt idx="737">
                  <c:v>83.848082640000001</c:v>
                </c:pt>
                <c:pt idx="738">
                  <c:v>83.793472159999993</c:v>
                </c:pt>
                <c:pt idx="739">
                  <c:v>82.921056239999999</c:v>
                </c:pt>
                <c:pt idx="740">
                  <c:v>82.953958159999999</c:v>
                </c:pt>
                <c:pt idx="741">
                  <c:v>82.39815274</c:v>
                </c:pt>
                <c:pt idx="742">
                  <c:v>82.163377109999999</c:v>
                </c:pt>
                <c:pt idx="743">
                  <c:v>82.179525569999996</c:v>
                </c:pt>
                <c:pt idx="744">
                  <c:v>82.026370979999996</c:v>
                </c:pt>
                <c:pt idx="745">
                  <c:v>81.853751500000001</c:v>
                </c:pt>
                <c:pt idx="746">
                  <c:v>81.405548870000004</c:v>
                </c:pt>
                <c:pt idx="747">
                  <c:v>81.817713740000002</c:v>
                </c:pt>
                <c:pt idx="748">
                  <c:v>82.256317530000004</c:v>
                </c:pt>
                <c:pt idx="749">
                  <c:v>82.416424190000001</c:v>
                </c:pt>
                <c:pt idx="750">
                  <c:v>82.718054570000007</c:v>
                </c:pt>
                <c:pt idx="751">
                  <c:v>83.160188160000004</c:v>
                </c:pt>
                <c:pt idx="752">
                  <c:v>82.988945060000006</c:v>
                </c:pt>
                <c:pt idx="753">
                  <c:v>82.929279269999995</c:v>
                </c:pt>
                <c:pt idx="754">
                  <c:v>83.386150040000004</c:v>
                </c:pt>
                <c:pt idx="755">
                  <c:v>83.298936889999993</c:v>
                </c:pt>
                <c:pt idx="756">
                  <c:v>83.063132490000001</c:v>
                </c:pt>
                <c:pt idx="757">
                  <c:v>82.577155340000004</c:v>
                </c:pt>
                <c:pt idx="758">
                  <c:v>83.013659480000001</c:v>
                </c:pt>
                <c:pt idx="759">
                  <c:v>82.806104779999998</c:v>
                </c:pt>
                <c:pt idx="760">
                  <c:v>82.028382469999997</c:v>
                </c:pt>
                <c:pt idx="761">
                  <c:v>81.851748569999998</c:v>
                </c:pt>
                <c:pt idx="762">
                  <c:v>81.643977660000004</c:v>
                </c:pt>
                <c:pt idx="763">
                  <c:v>82.112954040000005</c:v>
                </c:pt>
                <c:pt idx="764">
                  <c:v>82.5873493</c:v>
                </c:pt>
                <c:pt idx="765">
                  <c:v>82.290718310000003</c:v>
                </c:pt>
                <c:pt idx="766">
                  <c:v>82.481455030000006</c:v>
                </c:pt>
                <c:pt idx="767">
                  <c:v>81.871782280000005</c:v>
                </c:pt>
                <c:pt idx="768">
                  <c:v>81.855754529999999</c:v>
                </c:pt>
                <c:pt idx="769">
                  <c:v>81.968080779999994</c:v>
                </c:pt>
                <c:pt idx="770">
                  <c:v>82.495694209999996</c:v>
                </c:pt>
                <c:pt idx="771">
                  <c:v>82.147234990000001</c:v>
                </c:pt>
                <c:pt idx="772">
                  <c:v>81.276980480000006</c:v>
                </c:pt>
                <c:pt idx="773">
                  <c:v>80.688812440000007</c:v>
                </c:pt>
                <c:pt idx="774">
                  <c:v>79.953997869999995</c:v>
                </c:pt>
                <c:pt idx="775">
                  <c:v>79.731024660000003</c:v>
                </c:pt>
                <c:pt idx="776">
                  <c:v>80.506267359999995</c:v>
                </c:pt>
                <c:pt idx="777">
                  <c:v>79.810923090000003</c:v>
                </c:pt>
                <c:pt idx="778">
                  <c:v>78.630859849999993</c:v>
                </c:pt>
                <c:pt idx="779">
                  <c:v>77.744512819999997</c:v>
                </c:pt>
                <c:pt idx="780">
                  <c:v>78.779006820000006</c:v>
                </c:pt>
                <c:pt idx="781">
                  <c:v>77.945599639999998</c:v>
                </c:pt>
                <c:pt idx="782">
                  <c:v>77.853079379999997</c:v>
                </c:pt>
                <c:pt idx="783">
                  <c:v>77.030176370000007</c:v>
                </c:pt>
                <c:pt idx="784">
                  <c:v>76.773821639999994</c:v>
                </c:pt>
                <c:pt idx="785">
                  <c:v>77.019534629999995</c:v>
                </c:pt>
                <c:pt idx="786">
                  <c:v>77.152767979999993</c:v>
                </c:pt>
                <c:pt idx="787">
                  <c:v>76.524419120000005</c:v>
                </c:pt>
                <c:pt idx="788">
                  <c:v>76.791446480000005</c:v>
                </c:pt>
                <c:pt idx="789">
                  <c:v>77.252549849999994</c:v>
                </c:pt>
                <c:pt idx="790">
                  <c:v>76.74035671</c:v>
                </c:pt>
                <c:pt idx="791">
                  <c:v>76.587494480000004</c:v>
                </c:pt>
                <c:pt idx="792">
                  <c:v>76.325364140000005</c:v>
                </c:pt>
                <c:pt idx="793">
                  <c:v>75.785840059999998</c:v>
                </c:pt>
                <c:pt idx="794">
                  <c:v>74.941982940000003</c:v>
                </c:pt>
                <c:pt idx="795">
                  <c:v>74.655970379999999</c:v>
                </c:pt>
                <c:pt idx="796">
                  <c:v>74.276349699999997</c:v>
                </c:pt>
                <c:pt idx="797">
                  <c:v>74.064197340000007</c:v>
                </c:pt>
                <c:pt idx="798">
                  <c:v>72.94651537</c:v>
                </c:pt>
                <c:pt idx="799">
                  <c:v>71.737232379999995</c:v>
                </c:pt>
                <c:pt idx="800">
                  <c:v>73.259645390000003</c:v>
                </c:pt>
                <c:pt idx="801">
                  <c:v>74.268104100000002</c:v>
                </c:pt>
                <c:pt idx="802">
                  <c:v>73.980657050000005</c:v>
                </c:pt>
                <c:pt idx="803">
                  <c:v>73.701921490000004</c:v>
                </c:pt>
                <c:pt idx="804">
                  <c:v>73.982293290000001</c:v>
                </c:pt>
                <c:pt idx="805">
                  <c:v>73.278903979999995</c:v>
                </c:pt>
                <c:pt idx="806">
                  <c:v>74.732694559999999</c:v>
                </c:pt>
                <c:pt idx="807">
                  <c:v>74.71433313</c:v>
                </c:pt>
                <c:pt idx="808">
                  <c:v>75.693234270000005</c:v>
                </c:pt>
                <c:pt idx="809">
                  <c:v>75.342029120000007</c:v>
                </c:pt>
                <c:pt idx="810">
                  <c:v>75.421871179999997</c:v>
                </c:pt>
                <c:pt idx="811">
                  <c:v>76.259242400000005</c:v>
                </c:pt>
                <c:pt idx="812">
                  <c:v>76.280110570000005</c:v>
                </c:pt>
                <c:pt idx="813">
                  <c:v>76.524419120000005</c:v>
                </c:pt>
                <c:pt idx="814">
                  <c:v>76.684060630000005</c:v>
                </c:pt>
                <c:pt idx="815">
                  <c:v>76.837308969999995</c:v>
                </c:pt>
                <c:pt idx="816">
                  <c:v>76.70516198</c:v>
                </c:pt>
                <c:pt idx="817">
                  <c:v>75.525748669999999</c:v>
                </c:pt>
                <c:pt idx="818">
                  <c:v>75.978635550000007</c:v>
                </c:pt>
                <c:pt idx="819">
                  <c:v>76.765012249999998</c:v>
                </c:pt>
                <c:pt idx="820">
                  <c:v>75.951033300000006</c:v>
                </c:pt>
                <c:pt idx="821">
                  <c:v>75.604271960000005</c:v>
                </c:pt>
                <c:pt idx="822">
                  <c:v>75.071489040000003</c:v>
                </c:pt>
                <c:pt idx="823">
                  <c:v>75.549629789999997</c:v>
                </c:pt>
                <c:pt idx="824">
                  <c:v>75.703512619999998</c:v>
                </c:pt>
                <c:pt idx="825">
                  <c:v>74.930231820000003</c:v>
                </c:pt>
                <c:pt idx="826">
                  <c:v>75.79957872</c:v>
                </c:pt>
                <c:pt idx="827">
                  <c:v>75.916558679999994</c:v>
                </c:pt>
                <c:pt idx="828">
                  <c:v>76.710439129999997</c:v>
                </c:pt>
                <c:pt idx="829">
                  <c:v>75.83394715</c:v>
                </c:pt>
                <c:pt idx="830">
                  <c:v>75.386176160000005</c:v>
                </c:pt>
                <c:pt idx="831">
                  <c:v>74.4466173</c:v>
                </c:pt>
                <c:pt idx="832">
                  <c:v>74.923518540000003</c:v>
                </c:pt>
                <c:pt idx="833">
                  <c:v>74.910095600000005</c:v>
                </c:pt>
                <c:pt idx="834">
                  <c:v>75.576941000000005</c:v>
                </c:pt>
                <c:pt idx="835">
                  <c:v>75.345423210000007</c:v>
                </c:pt>
                <c:pt idx="836">
                  <c:v>75.381079630000002</c:v>
                </c:pt>
                <c:pt idx="837">
                  <c:v>74.662635789999996</c:v>
                </c:pt>
                <c:pt idx="838">
                  <c:v>75.020978929999998</c:v>
                </c:pt>
                <c:pt idx="839">
                  <c:v>74.883264130000001</c:v>
                </c:pt>
                <c:pt idx="840">
                  <c:v>74.757747429999995</c:v>
                </c:pt>
                <c:pt idx="841">
                  <c:v>75.457600020000001</c:v>
                </c:pt>
                <c:pt idx="842">
                  <c:v>76.297509439999999</c:v>
                </c:pt>
                <c:pt idx="843">
                  <c:v>76.4684393</c:v>
                </c:pt>
                <c:pt idx="844">
                  <c:v>76.337556969999994</c:v>
                </c:pt>
                <c:pt idx="845">
                  <c:v>78.129476539999999</c:v>
                </c:pt>
                <c:pt idx="846">
                  <c:v>78.235461889999996</c:v>
                </c:pt>
                <c:pt idx="847">
                  <c:v>78.610533200000006</c:v>
                </c:pt>
                <c:pt idx="848">
                  <c:v>78.422549090000004</c:v>
                </c:pt>
                <c:pt idx="849">
                  <c:v>79.134975370000006</c:v>
                </c:pt>
                <c:pt idx="850">
                  <c:v>79.254973430000007</c:v>
                </c:pt>
                <c:pt idx="851">
                  <c:v>79.788078639999995</c:v>
                </c:pt>
                <c:pt idx="852">
                  <c:v>79.499843350000006</c:v>
                </c:pt>
                <c:pt idx="853">
                  <c:v>79.292547499999998</c:v>
                </c:pt>
                <c:pt idx="854">
                  <c:v>79.157447320000003</c:v>
                </c:pt>
                <c:pt idx="855">
                  <c:v>78.862585080000002</c:v>
                </c:pt>
                <c:pt idx="856">
                  <c:v>78.052907610000005</c:v>
                </c:pt>
                <c:pt idx="857">
                  <c:v>78.303223590000002</c:v>
                </c:pt>
                <c:pt idx="858">
                  <c:v>78.649347739999996</c:v>
                </c:pt>
                <c:pt idx="859">
                  <c:v>78.538550599999994</c:v>
                </c:pt>
                <c:pt idx="860">
                  <c:v>78.371102780000001</c:v>
                </c:pt>
                <c:pt idx="861">
                  <c:v>78.100289720000006</c:v>
                </c:pt>
                <c:pt idx="862">
                  <c:v>77.777050979999999</c:v>
                </c:pt>
                <c:pt idx="863">
                  <c:v>78.316056579999994</c:v>
                </c:pt>
                <c:pt idx="864">
                  <c:v>78.374775270000001</c:v>
                </c:pt>
                <c:pt idx="865">
                  <c:v>78.684498700000006</c:v>
                </c:pt>
                <c:pt idx="866">
                  <c:v>78.847713760000005</c:v>
                </c:pt>
                <c:pt idx="867">
                  <c:v>79.172435710000002</c:v>
                </c:pt>
                <c:pt idx="868">
                  <c:v>79.439427390000006</c:v>
                </c:pt>
                <c:pt idx="869">
                  <c:v>79.499843350000006</c:v>
                </c:pt>
                <c:pt idx="870">
                  <c:v>79.632324159999996</c:v>
                </c:pt>
                <c:pt idx="871">
                  <c:v>80.024770540000006</c:v>
                </c:pt>
                <c:pt idx="872">
                  <c:v>80.336121059999996</c:v>
                </c:pt>
                <c:pt idx="873">
                  <c:v>80.649903769999995</c:v>
                </c:pt>
                <c:pt idx="874">
                  <c:v>80.514018410000006</c:v>
                </c:pt>
                <c:pt idx="875">
                  <c:v>80.374727489999998</c:v>
                </c:pt>
                <c:pt idx="876">
                  <c:v>80.860457569999994</c:v>
                </c:pt>
                <c:pt idx="877">
                  <c:v>80.770642989999999</c:v>
                </c:pt>
                <c:pt idx="878">
                  <c:v>79.708225909999996</c:v>
                </c:pt>
                <c:pt idx="879">
                  <c:v>79.651286040000002</c:v>
                </c:pt>
                <c:pt idx="880">
                  <c:v>79.776661309999994</c:v>
                </c:pt>
                <c:pt idx="881">
                  <c:v>79.138719800000004</c:v>
                </c:pt>
                <c:pt idx="882">
                  <c:v>79.871905650000002</c:v>
                </c:pt>
                <c:pt idx="883">
                  <c:v>80.359280470000002</c:v>
                </c:pt>
                <c:pt idx="884">
                  <c:v>80.339980030000007</c:v>
                </c:pt>
                <c:pt idx="885">
                  <c:v>80.2975517</c:v>
                </c:pt>
                <c:pt idx="886">
                  <c:v>79.575492639999993</c:v>
                </c:pt>
                <c:pt idx="887">
                  <c:v>79.653182729999997</c:v>
                </c:pt>
                <c:pt idx="888">
                  <c:v>80.159008119999996</c:v>
                </c:pt>
                <c:pt idx="889">
                  <c:v>79.753836460000002</c:v>
                </c:pt>
                <c:pt idx="890">
                  <c:v>79.330157200000002</c:v>
                </c:pt>
                <c:pt idx="891">
                  <c:v>78.992948769999998</c:v>
                </c:pt>
                <c:pt idx="892">
                  <c:v>79.05642392</c:v>
                </c:pt>
                <c:pt idx="893">
                  <c:v>79.7842725</c:v>
                </c:pt>
                <c:pt idx="894">
                  <c:v>80.483023160000002</c:v>
                </c:pt>
                <c:pt idx="895">
                  <c:v>80.166692440000006</c:v>
                </c:pt>
                <c:pt idx="896">
                  <c:v>80.417237439999994</c:v>
                </c:pt>
                <c:pt idx="897">
                  <c:v>79.015340120000005</c:v>
                </c:pt>
                <c:pt idx="898">
                  <c:v>79.202429530000003</c:v>
                </c:pt>
                <c:pt idx="899">
                  <c:v>78.769731280000002</c:v>
                </c:pt>
                <c:pt idx="900">
                  <c:v>78.067480599999996</c:v>
                </c:pt>
                <c:pt idx="901">
                  <c:v>77.809616390000002</c:v>
                </c:pt>
                <c:pt idx="902">
                  <c:v>78.691902909999996</c:v>
                </c:pt>
                <c:pt idx="903">
                  <c:v>78.060193429999998</c:v>
                </c:pt>
                <c:pt idx="904">
                  <c:v>78.136776659999995</c:v>
                </c:pt>
                <c:pt idx="905">
                  <c:v>78.2537643</c:v>
                </c:pt>
                <c:pt idx="906">
                  <c:v>78.089350280000005</c:v>
                </c:pt>
                <c:pt idx="907">
                  <c:v>78.429904070000006</c:v>
                </c:pt>
                <c:pt idx="908">
                  <c:v>78.677095890000004</c:v>
                </c:pt>
                <c:pt idx="909">
                  <c:v>78.78828455</c:v>
                </c:pt>
                <c:pt idx="910">
                  <c:v>78.925850800000006</c:v>
                </c:pt>
                <c:pt idx="911">
                  <c:v>78.577294069999994</c:v>
                </c:pt>
                <c:pt idx="912">
                  <c:v>78.514585690000004</c:v>
                </c:pt>
                <c:pt idx="913">
                  <c:v>78.603144299999997</c:v>
                </c:pt>
                <c:pt idx="914">
                  <c:v>78.415195479999994</c:v>
                </c:pt>
                <c:pt idx="915">
                  <c:v>78.547771769999997</c:v>
                </c:pt>
                <c:pt idx="916">
                  <c:v>78.703011829999994</c:v>
                </c:pt>
                <c:pt idx="917">
                  <c:v>79.063898289999997</c:v>
                </c:pt>
                <c:pt idx="918">
                  <c:v>78.728944850000005</c:v>
                </c:pt>
                <c:pt idx="919">
                  <c:v>78.985487809999995</c:v>
                </c:pt>
                <c:pt idx="920">
                  <c:v>79.034009280000006</c:v>
                </c:pt>
                <c:pt idx="921">
                  <c:v>78.740064230000002</c:v>
                </c:pt>
                <c:pt idx="922">
                  <c:v>78.918402510000007</c:v>
                </c:pt>
                <c:pt idx="923">
                  <c:v>78.118528929999997</c:v>
                </c:pt>
                <c:pt idx="924">
                  <c:v>78.717828600000004</c:v>
                </c:pt>
                <c:pt idx="925">
                  <c:v>78.955658040000003</c:v>
                </c:pt>
                <c:pt idx="926">
                  <c:v>79.397944659999993</c:v>
                </c:pt>
                <c:pt idx="927">
                  <c:v>80.078411579999994</c:v>
                </c:pt>
                <c:pt idx="928">
                  <c:v>79.955908989999998</c:v>
                </c:pt>
                <c:pt idx="929">
                  <c:v>79.87572016</c:v>
                </c:pt>
                <c:pt idx="930">
                  <c:v>79.670256960000003</c:v>
                </c:pt>
                <c:pt idx="931">
                  <c:v>79.037744169999996</c:v>
                </c:pt>
                <c:pt idx="932">
                  <c:v>78.418872109999995</c:v>
                </c:pt>
                <c:pt idx="933">
                  <c:v>78.089350280000005</c:v>
                </c:pt>
                <c:pt idx="934">
                  <c:v>78.396817490000004</c:v>
                </c:pt>
                <c:pt idx="935">
                  <c:v>78.474062979999999</c:v>
                </c:pt>
                <c:pt idx="936">
                  <c:v>77.701170930000004</c:v>
                </c:pt>
                <c:pt idx="937">
                  <c:v>77.460064110000005</c:v>
                </c:pt>
                <c:pt idx="938">
                  <c:v>77.177689279999996</c:v>
                </c:pt>
                <c:pt idx="939">
                  <c:v>77.972853349999994</c:v>
                </c:pt>
                <c:pt idx="940">
                  <c:v>77.773434289999997</c:v>
                </c:pt>
                <c:pt idx="941">
                  <c:v>77.281106379999997</c:v>
                </c:pt>
                <c:pt idx="942">
                  <c:v>77.542663279999999</c:v>
                </c:pt>
                <c:pt idx="943">
                  <c:v>77.726447829999998</c:v>
                </c:pt>
                <c:pt idx="944">
                  <c:v>77.177689279999996</c:v>
                </c:pt>
                <c:pt idx="945">
                  <c:v>77.295392570000004</c:v>
                </c:pt>
                <c:pt idx="946">
                  <c:v>77.352590160000005</c:v>
                </c:pt>
                <c:pt idx="947">
                  <c:v>76.510416480000004</c:v>
                </c:pt>
                <c:pt idx="948">
                  <c:v>76.794972419999993</c:v>
                </c:pt>
                <c:pt idx="949">
                  <c:v>76.879692219999995</c:v>
                </c:pt>
                <c:pt idx="950">
                  <c:v>76.756204879999999</c:v>
                </c:pt>
                <c:pt idx="951">
                  <c:v>77.234712740000006</c:v>
                </c:pt>
                <c:pt idx="952">
                  <c:v>77.650666439999995</c:v>
                </c:pt>
                <c:pt idx="953">
                  <c:v>77.492364559999999</c:v>
                </c:pt>
                <c:pt idx="954">
                  <c:v>77.291820529999995</c:v>
                </c:pt>
                <c:pt idx="955">
                  <c:v>77.406289830000006</c:v>
                </c:pt>
                <c:pt idx="956">
                  <c:v>76.982311719999998</c:v>
                </c:pt>
                <c:pt idx="957">
                  <c:v>77.513913160000001</c:v>
                </c:pt>
                <c:pt idx="958">
                  <c:v>77.316831750000006</c:v>
                </c:pt>
                <c:pt idx="959">
                  <c:v>77.467239660000004</c:v>
                </c:pt>
                <c:pt idx="960">
                  <c:v>76.950434979999997</c:v>
                </c:pt>
                <c:pt idx="961">
                  <c:v>76.149871579999996</c:v>
                </c:pt>
                <c:pt idx="962">
                  <c:v>76.269675059999997</c:v>
                </c:pt>
                <c:pt idx="963">
                  <c:v>75.999350399999997</c:v>
                </c:pt>
                <c:pt idx="964">
                  <c:v>75.236963759999995</c:v>
                </c:pt>
                <c:pt idx="965">
                  <c:v>75.607689719999996</c:v>
                </c:pt>
                <c:pt idx="966">
                  <c:v>75.909667510000006</c:v>
                </c:pt>
                <c:pt idx="967">
                  <c:v>75.192991250000006</c:v>
                </c:pt>
                <c:pt idx="968">
                  <c:v>75.135566229999995</c:v>
                </c:pt>
                <c:pt idx="969">
                  <c:v>74.843052950000001</c:v>
                </c:pt>
                <c:pt idx="970">
                  <c:v>74.642643120000002</c:v>
                </c:pt>
                <c:pt idx="971">
                  <c:v>74.689309350000002</c:v>
                </c:pt>
                <c:pt idx="972">
                  <c:v>74.779473499999995</c:v>
                </c:pt>
                <c:pt idx="973">
                  <c:v>73.972476970000002</c:v>
                </c:pt>
                <c:pt idx="974">
                  <c:v>73.929969689999993</c:v>
                </c:pt>
                <c:pt idx="975">
                  <c:v>73.401110520000003</c:v>
                </c:pt>
                <c:pt idx="976">
                  <c:v>73.413998079999999</c:v>
                </c:pt>
                <c:pt idx="977">
                  <c:v>73.250019899999998</c:v>
                </c:pt>
                <c:pt idx="978">
                  <c:v>73.792971730000005</c:v>
                </c:pt>
                <c:pt idx="979">
                  <c:v>72.902000889999997</c:v>
                </c:pt>
                <c:pt idx="980">
                  <c:v>73.750670439999993</c:v>
                </c:pt>
                <c:pt idx="981">
                  <c:v>73.505953120000001</c:v>
                </c:pt>
                <c:pt idx="982">
                  <c:v>73.907101389999994</c:v>
                </c:pt>
                <c:pt idx="983">
                  <c:v>73.695426499999996</c:v>
                </c:pt>
                <c:pt idx="984">
                  <c:v>73.086772609999997</c:v>
                </c:pt>
                <c:pt idx="985">
                  <c:v>73.685686160000003</c:v>
                </c:pt>
                <c:pt idx="986">
                  <c:v>73.581949159999994</c:v>
                </c:pt>
                <c:pt idx="987">
                  <c:v>73.701921490000004</c:v>
                </c:pt>
                <c:pt idx="988">
                  <c:v>73.91036742</c:v>
                </c:pt>
                <c:pt idx="989">
                  <c:v>74.466505089999998</c:v>
                </c:pt>
                <c:pt idx="990">
                  <c:v>74.542840150000004</c:v>
                </c:pt>
                <c:pt idx="991">
                  <c:v>74.496356700000007</c:v>
                </c:pt>
                <c:pt idx="992">
                  <c:v>74.456559870000007</c:v>
                </c:pt>
                <c:pt idx="993">
                  <c:v>74.799539550000006</c:v>
                </c:pt>
                <c:pt idx="994">
                  <c:v>74.957096949999993</c:v>
                </c:pt>
                <c:pt idx="995">
                  <c:v>75.020978929999998</c:v>
                </c:pt>
                <c:pt idx="996">
                  <c:v>75.79614359</c:v>
                </c:pt>
                <c:pt idx="997">
                  <c:v>75.498474439999995</c:v>
                </c:pt>
                <c:pt idx="998">
                  <c:v>76.065022029999994</c:v>
                </c:pt>
                <c:pt idx="999">
                  <c:v>75.20313419</c:v>
                </c:pt>
                <c:pt idx="1000">
                  <c:v>74.816269489999996</c:v>
                </c:pt>
                <c:pt idx="1001">
                  <c:v>75.220045170000006</c:v>
                </c:pt>
                <c:pt idx="1002">
                  <c:v>74.522911570000005</c:v>
                </c:pt>
                <c:pt idx="1003">
                  <c:v>73.887511239999995</c:v>
                </c:pt>
                <c:pt idx="1004">
                  <c:v>74.070757499999999</c:v>
                </c:pt>
                <c:pt idx="1005">
                  <c:v>74.024860770000004</c:v>
                </c:pt>
                <c:pt idx="1006">
                  <c:v>74.110142870000004</c:v>
                </c:pt>
                <c:pt idx="1007">
                  <c:v>74.287896610000004</c:v>
                </c:pt>
                <c:pt idx="1008">
                  <c:v>74.592708250000001</c:v>
                </c:pt>
                <c:pt idx="1009">
                  <c:v>75.014249390000003</c:v>
                </c:pt>
                <c:pt idx="1010">
                  <c:v>74.960456449999995</c:v>
                </c:pt>
                <c:pt idx="1011">
                  <c:v>75.291154419999998</c:v>
                </c:pt>
                <c:pt idx="1012">
                  <c:v>74.933588900000004</c:v>
                </c:pt>
                <c:pt idx="1013">
                  <c:v>75.352212309999999</c:v>
                </c:pt>
                <c:pt idx="1014">
                  <c:v>75.275905409999993</c:v>
                </c:pt>
                <c:pt idx="1015">
                  <c:v>75.000793920000007</c:v>
                </c:pt>
                <c:pt idx="1016">
                  <c:v>75.348817600000004</c:v>
                </c:pt>
                <c:pt idx="1017">
                  <c:v>75.658993229999993</c:v>
                </c:pt>
                <c:pt idx="1018">
                  <c:v>75.775539339999995</c:v>
                </c:pt>
                <c:pt idx="1019">
                  <c:v>75.352212309999999</c:v>
                </c:pt>
                <c:pt idx="1020">
                  <c:v>75.512109100000004</c:v>
                </c:pt>
                <c:pt idx="1021">
                  <c:v>74.960456449999995</c:v>
                </c:pt>
                <c:pt idx="1022">
                  <c:v>74.599362369999994</c:v>
                </c:pt>
                <c:pt idx="1023">
                  <c:v>74.859802360000003</c:v>
                </c:pt>
                <c:pt idx="1024">
                  <c:v>73.972476970000002</c:v>
                </c:pt>
                <c:pt idx="1025">
                  <c:v>73.724662980000005</c:v>
                </c:pt>
                <c:pt idx="1026">
                  <c:v>73.763681059999996</c:v>
                </c:pt>
                <c:pt idx="1027">
                  <c:v>73.799483929999994</c:v>
                </c:pt>
                <c:pt idx="1028">
                  <c:v>73.407553739999997</c:v>
                </c:pt>
                <c:pt idx="1029">
                  <c:v>72.749791400000007</c:v>
                </c:pt>
                <c:pt idx="1030">
                  <c:v>70.392159269999993</c:v>
                </c:pt>
                <c:pt idx="1031">
                  <c:v>70.719564669999997</c:v>
                </c:pt>
                <c:pt idx="1032">
                  <c:v>71.533198080000005</c:v>
                </c:pt>
                <c:pt idx="1033">
                  <c:v>71.998179269999994</c:v>
                </c:pt>
                <c:pt idx="1034">
                  <c:v>72.337602369999999</c:v>
                </c:pt>
                <c:pt idx="1035">
                  <c:v>72.253227249999995</c:v>
                </c:pt>
                <c:pt idx="1036">
                  <c:v>72.010578850000002</c:v>
                </c:pt>
                <c:pt idx="1037">
                  <c:v>72.175277449999996</c:v>
                </c:pt>
                <c:pt idx="1038">
                  <c:v>72.060219919999994</c:v>
                </c:pt>
                <c:pt idx="1039">
                  <c:v>72.16904873</c:v>
                </c:pt>
                <c:pt idx="1040">
                  <c:v>72.165934780000001</c:v>
                </c:pt>
                <c:pt idx="1041">
                  <c:v>71.814238360000004</c:v>
                </c:pt>
                <c:pt idx="1042">
                  <c:v>71.643508429999997</c:v>
                </c:pt>
                <c:pt idx="1043">
                  <c:v>71.754159520000002</c:v>
                </c:pt>
                <c:pt idx="1044">
                  <c:v>71.347056749999993</c:v>
                </c:pt>
                <c:pt idx="1045">
                  <c:v>71.726464719999996</c:v>
                </c:pt>
                <c:pt idx="1046">
                  <c:v>72.004378520000003</c:v>
                </c:pt>
                <c:pt idx="1047">
                  <c:v>72.125477779999997</c:v>
                </c:pt>
                <c:pt idx="1048">
                  <c:v>72.743463129999995</c:v>
                </c:pt>
                <c:pt idx="1049">
                  <c:v>72.876588420000004</c:v>
                </c:pt>
                <c:pt idx="1050">
                  <c:v>73.185914510000003</c:v>
                </c:pt>
                <c:pt idx="1051">
                  <c:v>73.169905689999993</c:v>
                </c:pt>
                <c:pt idx="1052">
                  <c:v>73.320665660000003</c:v>
                </c:pt>
                <c:pt idx="1053">
                  <c:v>72.393962009999996</c:v>
                </c:pt>
                <c:pt idx="1054">
                  <c:v>72.001278760000005</c:v>
                </c:pt>
                <c:pt idx="1055">
                  <c:v>71.536257669999998</c:v>
                </c:pt>
                <c:pt idx="1056">
                  <c:v>71.283199260000004</c:v>
                </c:pt>
                <c:pt idx="1057">
                  <c:v>71.161881649999998</c:v>
                </c:pt>
                <c:pt idx="1058">
                  <c:v>71.961006119999993</c:v>
                </c:pt>
                <c:pt idx="1059">
                  <c:v>71.22248879</c:v>
                </c:pt>
                <c:pt idx="1060">
                  <c:v>71.045502810000002</c:v>
                </c:pt>
                <c:pt idx="1061">
                  <c:v>70.744990979999997</c:v>
                </c:pt>
                <c:pt idx="1062">
                  <c:v>70.100075630000006</c:v>
                </c:pt>
                <c:pt idx="1063">
                  <c:v>69.223860950000002</c:v>
                </c:pt>
                <c:pt idx="1064">
                  <c:v>68.36648563</c:v>
                </c:pt>
                <c:pt idx="1065">
                  <c:v>68.810898719999997</c:v>
                </c:pt>
                <c:pt idx="1066">
                  <c:v>69.64760991</c:v>
                </c:pt>
                <c:pt idx="1067">
                  <c:v>67.809353509999994</c:v>
                </c:pt>
                <c:pt idx="1068">
                  <c:v>68.616110950000007</c:v>
                </c:pt>
                <c:pt idx="1069">
                  <c:v>67.605153880000003</c:v>
                </c:pt>
                <c:pt idx="1070">
                  <c:v>67.534178769999997</c:v>
                </c:pt>
                <c:pt idx="1071">
                  <c:v>66.99718412</c:v>
                </c:pt>
                <c:pt idx="1072">
                  <c:v>66.890005770000002</c:v>
                </c:pt>
                <c:pt idx="1073">
                  <c:v>67.806604410000006</c:v>
                </c:pt>
                <c:pt idx="1074">
                  <c:v>68.041076619999998</c:v>
                </c:pt>
                <c:pt idx="1075">
                  <c:v>68.082622499999999</c:v>
                </c:pt>
                <c:pt idx="1076">
                  <c:v>68.210346830000006</c:v>
                </c:pt>
                <c:pt idx="1077">
                  <c:v>68.495278249999998</c:v>
                </c:pt>
                <c:pt idx="1078">
                  <c:v>68.07153864</c:v>
                </c:pt>
                <c:pt idx="1079">
                  <c:v>68.193659969999999</c:v>
                </c:pt>
                <c:pt idx="1080">
                  <c:v>67.568282809999999</c:v>
                </c:pt>
                <c:pt idx="1081">
                  <c:v>67.886418980000002</c:v>
                </c:pt>
                <c:pt idx="1082">
                  <c:v>67.208523209999996</c:v>
                </c:pt>
                <c:pt idx="1083">
                  <c:v>66.793838030000003</c:v>
                </c:pt>
                <c:pt idx="1084">
                  <c:v>66.667372369999995</c:v>
                </c:pt>
                <c:pt idx="1085">
                  <c:v>66.451496059999997</c:v>
                </c:pt>
                <c:pt idx="1086">
                  <c:v>65.958816279999994</c:v>
                </c:pt>
                <c:pt idx="1087">
                  <c:v>65.230799700000006</c:v>
                </c:pt>
                <c:pt idx="1088">
                  <c:v>64.158570859999998</c:v>
                </c:pt>
                <c:pt idx="1089">
                  <c:v>63.730741109999997</c:v>
                </c:pt>
                <c:pt idx="1090">
                  <c:v>64.288042140000002</c:v>
                </c:pt>
                <c:pt idx="1091">
                  <c:v>63.388959800000002</c:v>
                </c:pt>
                <c:pt idx="1092">
                  <c:v>64.06886437</c:v>
                </c:pt>
                <c:pt idx="1093">
                  <c:v>64.725917350000003</c:v>
                </c:pt>
                <c:pt idx="1094">
                  <c:v>63.360143360000002</c:v>
                </c:pt>
                <c:pt idx="1095">
                  <c:v>63.688271749999998</c:v>
                </c:pt>
                <c:pt idx="1096">
                  <c:v>64.040652629999997</c:v>
                </c:pt>
                <c:pt idx="1097">
                  <c:v>65.073445820000003</c:v>
                </c:pt>
                <c:pt idx="1098">
                  <c:v>64.154879339999994</c:v>
                </c:pt>
                <c:pt idx="1099">
                  <c:v>65.002631339999994</c:v>
                </c:pt>
                <c:pt idx="1100">
                  <c:v>65.788876169999995</c:v>
                </c:pt>
                <c:pt idx="1101">
                  <c:v>65.540095789999995</c:v>
                </c:pt>
                <c:pt idx="1102">
                  <c:v>64.650858299999996</c:v>
                </c:pt>
                <c:pt idx="1103">
                  <c:v>64.434168209999996</c:v>
                </c:pt>
                <c:pt idx="1104">
                  <c:v>64.076228040000004</c:v>
                </c:pt>
                <c:pt idx="1105">
                  <c:v>64.135198419999995</c:v>
                </c:pt>
                <c:pt idx="1106">
                  <c:v>64.382081159999998</c:v>
                </c:pt>
                <c:pt idx="1107">
                  <c:v>64.352354919999996</c:v>
                </c:pt>
                <c:pt idx="1108">
                  <c:v>64.688366049999999</c:v>
                </c:pt>
                <c:pt idx="1109">
                  <c:v>65.030432919999996</c:v>
                </c:pt>
                <c:pt idx="1110">
                  <c:v>65.053197370000007</c:v>
                </c:pt>
                <c:pt idx="1111">
                  <c:v>64.270749120000005</c:v>
                </c:pt>
                <c:pt idx="1112">
                  <c:v>64.339977090000005</c:v>
                </c:pt>
                <c:pt idx="1113">
                  <c:v>63.838990199999998</c:v>
                </c:pt>
                <c:pt idx="1114">
                  <c:v>63.625278819999998</c:v>
                </c:pt>
                <c:pt idx="1115">
                  <c:v>62.629384170000002</c:v>
                </c:pt>
                <c:pt idx="1116">
                  <c:v>62.21585434</c:v>
                </c:pt>
                <c:pt idx="1117">
                  <c:v>61.970347339999996</c:v>
                </c:pt>
                <c:pt idx="1118">
                  <c:v>62.439994939999998</c:v>
                </c:pt>
                <c:pt idx="1119">
                  <c:v>62.4493206</c:v>
                </c:pt>
                <c:pt idx="1120">
                  <c:v>61.962311909999997</c:v>
                </c:pt>
                <c:pt idx="1121">
                  <c:v>62.271448679999999</c:v>
                </c:pt>
                <c:pt idx="1122">
                  <c:v>61.663048809999999</c:v>
                </c:pt>
                <c:pt idx="1123">
                  <c:v>61.910705319999998</c:v>
                </c:pt>
                <c:pt idx="1124">
                  <c:v>61.61647894</c:v>
                </c:pt>
                <c:pt idx="1125">
                  <c:v>62.538053560000002</c:v>
                </c:pt>
                <c:pt idx="1126">
                  <c:v>62.914448700000001</c:v>
                </c:pt>
                <c:pt idx="1127">
                  <c:v>62.864788740000002</c:v>
                </c:pt>
                <c:pt idx="1128">
                  <c:v>62.587198460000003</c:v>
                </c:pt>
                <c:pt idx="1129">
                  <c:v>61.764382150000003</c:v>
                </c:pt>
                <c:pt idx="1130">
                  <c:v>61.649411319999999</c:v>
                </c:pt>
                <c:pt idx="1131">
                  <c:v>61.842030110000003</c:v>
                </c:pt>
                <c:pt idx="1132">
                  <c:v>62.110728770000001</c:v>
                </c:pt>
                <c:pt idx="1133">
                  <c:v>62.286522580000003</c:v>
                </c:pt>
                <c:pt idx="1134">
                  <c:v>62.053118550000001</c:v>
                </c:pt>
                <c:pt idx="1135">
                  <c:v>62.08767185</c:v>
                </c:pt>
                <c:pt idx="1136">
                  <c:v>62.793981770000002</c:v>
                </c:pt>
                <c:pt idx="1137">
                  <c:v>63.57690745</c:v>
                </c:pt>
                <c:pt idx="1138">
                  <c:v>64.553541409999994</c:v>
                </c:pt>
                <c:pt idx="1139">
                  <c:v>64.929450070000001</c:v>
                </c:pt>
                <c:pt idx="1140">
                  <c:v>64.811195240000004</c:v>
                </c:pt>
                <c:pt idx="1141">
                  <c:v>64.488826079999995</c:v>
                </c:pt>
                <c:pt idx="1142">
                  <c:v>64.886627259999997</c:v>
                </c:pt>
                <c:pt idx="1143">
                  <c:v>64.603410879999998</c:v>
                </c:pt>
                <c:pt idx="1144">
                  <c:v>64.349878970000006</c:v>
                </c:pt>
                <c:pt idx="1145">
                  <c:v>63.94638518</c:v>
                </c:pt>
                <c:pt idx="1146">
                  <c:v>63.312174140000003</c:v>
                </c:pt>
                <c:pt idx="1147">
                  <c:v>63.302589009999998</c:v>
                </c:pt>
                <c:pt idx="1148">
                  <c:v>63.011630349999997</c:v>
                </c:pt>
                <c:pt idx="1149">
                  <c:v>62.805771849999999</c:v>
                </c:pt>
                <c:pt idx="1150">
                  <c:v>62.338757870000002</c:v>
                </c:pt>
                <c:pt idx="1151">
                  <c:v>62.54039204</c:v>
                </c:pt>
                <c:pt idx="1152">
                  <c:v>62.277245469999997</c:v>
                </c:pt>
                <c:pt idx="1153">
                  <c:v>62.695119550000001</c:v>
                </c:pt>
                <c:pt idx="1154">
                  <c:v>62.827005159999999</c:v>
                </c:pt>
                <c:pt idx="1155">
                  <c:v>60.784565219999998</c:v>
                </c:pt>
                <c:pt idx="1156">
                  <c:v>60.772417580000003</c:v>
                </c:pt>
                <c:pt idx="1157">
                  <c:v>61.16356571</c:v>
                </c:pt>
                <c:pt idx="1158">
                  <c:v>61.893522230000002</c:v>
                </c:pt>
                <c:pt idx="1159">
                  <c:v>61.652820120000001</c:v>
                </c:pt>
                <c:pt idx="1160">
                  <c:v>61.134501950000001</c:v>
                </c:pt>
                <c:pt idx="1161">
                  <c:v>61.16356571</c:v>
                </c:pt>
                <c:pt idx="1162">
                  <c:v>61.805465589999997</c:v>
                </c:pt>
                <c:pt idx="1163">
                  <c:v>61.664185539999998</c:v>
                </c:pt>
                <c:pt idx="1164">
                  <c:v>62.058874760000002</c:v>
                </c:pt>
                <c:pt idx="1165">
                  <c:v>62.744511719999998</c:v>
                </c:pt>
                <c:pt idx="1166">
                  <c:v>62.433002510000001</c:v>
                </c:pt>
                <c:pt idx="1167">
                  <c:v>62.463314320000002</c:v>
                </c:pt>
                <c:pt idx="1168">
                  <c:v>62.995017109999999</c:v>
                </c:pt>
                <c:pt idx="1169">
                  <c:v>62.760993069999998</c:v>
                </c:pt>
                <c:pt idx="1170">
                  <c:v>61.88092735</c:v>
                </c:pt>
                <c:pt idx="1171">
                  <c:v>62.368978220000002</c:v>
                </c:pt>
                <c:pt idx="1172">
                  <c:v>62.13611117</c:v>
                </c:pt>
                <c:pt idx="1173">
                  <c:v>62.307406190000002</c:v>
                </c:pt>
                <c:pt idx="1174">
                  <c:v>62.210068970000002</c:v>
                </c:pt>
                <c:pt idx="1175">
                  <c:v>62.451652449999997</c:v>
                </c:pt>
                <c:pt idx="1176">
                  <c:v>62.28188368</c:v>
                </c:pt>
                <c:pt idx="1177">
                  <c:v>62.21816879</c:v>
                </c:pt>
                <c:pt idx="1178">
                  <c:v>62.435333149999998</c:v>
                </c:pt>
                <c:pt idx="1179">
                  <c:v>62.718629929999999</c:v>
                </c:pt>
                <c:pt idx="1180">
                  <c:v>63.218842770000002</c:v>
                </c:pt>
                <c:pt idx="1181">
                  <c:v>63.552749339999998</c:v>
                </c:pt>
                <c:pt idx="1182">
                  <c:v>63.199731880000002</c:v>
                </c:pt>
                <c:pt idx="1183">
                  <c:v>62.959446800000002</c:v>
                </c:pt>
                <c:pt idx="1184">
                  <c:v>63.052013279999997</c:v>
                </c:pt>
                <c:pt idx="1185">
                  <c:v>61.984127200000003</c:v>
                </c:pt>
                <c:pt idx="1186">
                  <c:v>62.305085099999999</c:v>
                </c:pt>
                <c:pt idx="1187">
                  <c:v>61.790623600000004</c:v>
                </c:pt>
                <c:pt idx="1188">
                  <c:v>61.166921000000002</c:v>
                </c:pt>
                <c:pt idx="1189">
                  <c:v>61.092073800000001</c:v>
                </c:pt>
                <c:pt idx="1190">
                  <c:v>60.351376770000002</c:v>
                </c:pt>
                <c:pt idx="1191">
                  <c:v>60.598467550000002</c:v>
                </c:pt>
                <c:pt idx="1192">
                  <c:v>60.488886229999999</c:v>
                </c:pt>
                <c:pt idx="1193">
                  <c:v>60.106292830000001</c:v>
                </c:pt>
                <c:pt idx="1194">
                  <c:v>60.357910660000002</c:v>
                </c:pt>
                <c:pt idx="1195">
                  <c:v>60.136549129999999</c:v>
                </c:pt>
                <c:pt idx="1196">
                  <c:v>60.106292830000001</c:v>
                </c:pt>
                <c:pt idx="1197">
                  <c:v>60.015706340000001</c:v>
                </c:pt>
                <c:pt idx="1198">
                  <c:v>60.255708630000001</c:v>
                </c:pt>
                <c:pt idx="1199">
                  <c:v>60.158179420000003</c:v>
                </c:pt>
                <c:pt idx="1200">
                  <c:v>60.175494870000001</c:v>
                </c:pt>
                <c:pt idx="1201">
                  <c:v>60.169000410000002</c:v>
                </c:pt>
                <c:pt idx="1202">
                  <c:v>60.214491080000002</c:v>
                </c:pt>
                <c:pt idx="1203">
                  <c:v>59.309138449999999</c:v>
                </c:pt>
                <c:pt idx="1204">
                  <c:v>59.016150469999999</c:v>
                </c:pt>
                <c:pt idx="1205">
                  <c:v>58.310417469999997</c:v>
                </c:pt>
                <c:pt idx="1206">
                  <c:v>57.779617719999997</c:v>
                </c:pt>
                <c:pt idx="1207">
                  <c:v>57.170319749999997</c:v>
                </c:pt>
                <c:pt idx="1208">
                  <c:v>57.356574219999999</c:v>
                </c:pt>
                <c:pt idx="1209">
                  <c:v>57.303515410000003</c:v>
                </c:pt>
                <c:pt idx="1210">
                  <c:v>56.84775175</c:v>
                </c:pt>
                <c:pt idx="1211">
                  <c:v>56.8844876</c:v>
                </c:pt>
                <c:pt idx="1212">
                  <c:v>57.047469280000001</c:v>
                </c:pt>
                <c:pt idx="1213">
                  <c:v>57.476810350000001</c:v>
                </c:pt>
                <c:pt idx="1214">
                  <c:v>57.203560580000001</c:v>
                </c:pt>
                <c:pt idx="1215">
                  <c:v>57.381171780000003</c:v>
                </c:pt>
                <c:pt idx="1216">
                  <c:v>57.078619359999998</c:v>
                </c:pt>
                <c:pt idx="1217">
                  <c:v>56.861280489999999</c:v>
                </c:pt>
                <c:pt idx="1218">
                  <c:v>56.300457950000002</c:v>
                </c:pt>
                <c:pt idx="1219">
                  <c:v>55.613410399999999</c:v>
                </c:pt>
                <c:pt idx="1220">
                  <c:v>55.196782429999999</c:v>
                </c:pt>
                <c:pt idx="1221">
                  <c:v>55.545073369999997</c:v>
                </c:pt>
                <c:pt idx="1222">
                  <c:v>55.089515949999999</c:v>
                </c:pt>
                <c:pt idx="1223">
                  <c:v>55.330081530000001</c:v>
                </c:pt>
                <c:pt idx="1224">
                  <c:v>54.899645640000003</c:v>
                </c:pt>
                <c:pt idx="1225">
                  <c:v>54.696765790000001</c:v>
                </c:pt>
                <c:pt idx="1226">
                  <c:v>55.198604099999997</c:v>
                </c:pt>
                <c:pt idx="1227">
                  <c:v>55.780339660000003</c:v>
                </c:pt>
                <c:pt idx="1228">
                  <c:v>55.521102919999997</c:v>
                </c:pt>
                <c:pt idx="1229">
                  <c:v>55.65690103</c:v>
                </c:pt>
                <c:pt idx="1230">
                  <c:v>55.635609879999997</c:v>
                </c:pt>
                <c:pt idx="1231">
                  <c:v>55.27156987</c:v>
                </c:pt>
                <c:pt idx="1232">
                  <c:v>55.044189709999998</c:v>
                </c:pt>
                <c:pt idx="1233">
                  <c:v>55.011600970000003</c:v>
                </c:pt>
                <c:pt idx="1234">
                  <c:v>54.896041760000003</c:v>
                </c:pt>
                <c:pt idx="1235">
                  <c:v>54.694977090000002</c:v>
                </c:pt>
                <c:pt idx="1236">
                  <c:v>55.075003440000003</c:v>
                </c:pt>
                <c:pt idx="1237">
                  <c:v>55.277050080000002</c:v>
                </c:pt>
                <c:pt idx="1238">
                  <c:v>55.25878694</c:v>
                </c:pt>
                <c:pt idx="1239">
                  <c:v>55.925824390000002</c:v>
                </c:pt>
                <c:pt idx="1240">
                  <c:v>56.055156500000002</c:v>
                </c:pt>
                <c:pt idx="1241">
                  <c:v>56.536446750000003</c:v>
                </c:pt>
                <c:pt idx="1242">
                  <c:v>56.883520259999997</c:v>
                </c:pt>
                <c:pt idx="1243">
                  <c:v>57.802581799999999</c:v>
                </c:pt>
                <c:pt idx="1244">
                  <c:v>57.439305730000001</c:v>
                </c:pt>
                <c:pt idx="1245">
                  <c:v>57.152737299999998</c:v>
                </c:pt>
                <c:pt idx="1246">
                  <c:v>56.530714000000003</c:v>
                </c:pt>
                <c:pt idx="1247">
                  <c:v>57.401850029999999</c:v>
                </c:pt>
                <c:pt idx="1248">
                  <c:v>58.067482699999999</c:v>
                </c:pt>
                <c:pt idx="1249">
                  <c:v>57.838562240000002</c:v>
                </c:pt>
                <c:pt idx="1250">
                  <c:v>57.565832739999998</c:v>
                </c:pt>
                <c:pt idx="1251">
                  <c:v>57.666064589999998</c:v>
                </c:pt>
                <c:pt idx="1252">
                  <c:v>57.764650979999999</c:v>
                </c:pt>
                <c:pt idx="1253">
                  <c:v>58.223132509999999</c:v>
                </c:pt>
                <c:pt idx="1254">
                  <c:v>57.517330819999998</c:v>
                </c:pt>
                <c:pt idx="1255">
                  <c:v>57.872584930000002</c:v>
                </c:pt>
                <c:pt idx="1256">
                  <c:v>57.591601679999997</c:v>
                </c:pt>
                <c:pt idx="1257">
                  <c:v>57.185957680000001</c:v>
                </c:pt>
                <c:pt idx="1258">
                  <c:v>56.936772910000002</c:v>
                </c:pt>
                <c:pt idx="1259">
                  <c:v>57.374282340000001</c:v>
                </c:pt>
                <c:pt idx="1260">
                  <c:v>59.227228459999999</c:v>
                </c:pt>
                <c:pt idx="1261">
                  <c:v>59.120456150000003</c:v>
                </c:pt>
                <c:pt idx="1262">
                  <c:v>58.416321619999998</c:v>
                </c:pt>
                <c:pt idx="1263">
                  <c:v>58.464308459999998</c:v>
                </c:pt>
                <c:pt idx="1264">
                  <c:v>57.371330219999997</c:v>
                </c:pt>
                <c:pt idx="1265">
                  <c:v>57.265256170000001</c:v>
                </c:pt>
                <c:pt idx="1266">
                  <c:v>57.361492050000003</c:v>
                </c:pt>
                <c:pt idx="1267">
                  <c:v>58.178576049999997</c:v>
                </c:pt>
                <c:pt idx="1268">
                  <c:v>58.375543759999999</c:v>
                </c:pt>
                <c:pt idx="1269">
                  <c:v>58.404082279999997</c:v>
                </c:pt>
                <c:pt idx="1270">
                  <c:v>58.00505321</c:v>
                </c:pt>
                <c:pt idx="1271">
                  <c:v>58.294158600000003</c:v>
                </c:pt>
                <c:pt idx="1272">
                  <c:v>58.440815690000001</c:v>
                </c:pt>
                <c:pt idx="1273">
                  <c:v>58.835533269999999</c:v>
                </c:pt>
                <c:pt idx="1274">
                  <c:v>59.063042439999997</c:v>
                </c:pt>
                <c:pt idx="1275">
                  <c:v>58.669392420000001</c:v>
                </c:pt>
                <c:pt idx="1276">
                  <c:v>58.128026429999998</c:v>
                </c:pt>
                <c:pt idx="1277">
                  <c:v>57.904642860000003</c:v>
                </c:pt>
                <c:pt idx="1278">
                  <c:v>57.256434370000001</c:v>
                </c:pt>
                <c:pt idx="1279">
                  <c:v>57.189868500000003</c:v>
                </c:pt>
                <c:pt idx="1280">
                  <c:v>57.413672869999999</c:v>
                </c:pt>
                <c:pt idx="1281">
                  <c:v>57.858570739999998</c:v>
                </c:pt>
                <c:pt idx="1282">
                  <c:v>57.886605899999999</c:v>
                </c:pt>
                <c:pt idx="1283">
                  <c:v>57.980922980000003</c:v>
                </c:pt>
                <c:pt idx="1284">
                  <c:v>57.772632270000003</c:v>
                </c:pt>
                <c:pt idx="1285">
                  <c:v>57.405790439999997</c:v>
                </c:pt>
                <c:pt idx="1286">
                  <c:v>57.474835200000001</c:v>
                </c:pt>
                <c:pt idx="1287">
                  <c:v>57.345757980000002</c:v>
                </c:pt>
                <c:pt idx="1288">
                  <c:v>57.20943063</c:v>
                </c:pt>
                <c:pt idx="1289">
                  <c:v>56.091815359999998</c:v>
                </c:pt>
                <c:pt idx="1290">
                  <c:v>56.132289720000003</c:v>
                </c:pt>
                <c:pt idx="1291">
                  <c:v>56.42772282</c:v>
                </c:pt>
                <c:pt idx="1292">
                  <c:v>56.981388129999999</c:v>
                </c:pt>
                <c:pt idx="1293">
                  <c:v>57.098105429999997</c:v>
                </c:pt>
                <c:pt idx="1294">
                  <c:v>57.499534310000001</c:v>
                </c:pt>
                <c:pt idx="1295">
                  <c:v>57.386093819999999</c:v>
                </c:pt>
                <c:pt idx="1296">
                  <c:v>57.067907679999998</c:v>
                </c:pt>
                <c:pt idx="1297">
                  <c:v>57.33887704</c:v>
                </c:pt>
                <c:pt idx="1298">
                  <c:v>57.307442330000001</c:v>
                </c:pt>
                <c:pt idx="1299">
                  <c:v>57.219216709999998</c:v>
                </c:pt>
                <c:pt idx="1300">
                  <c:v>57.549986390000001</c:v>
                </c:pt>
                <c:pt idx="1301">
                  <c:v>57.548006209999997</c:v>
                </c:pt>
                <c:pt idx="1302">
                  <c:v>57.306460549999997</c:v>
                </c:pt>
              </c:numCache>
            </c:numRef>
          </c:val>
          <c:smooth val="0"/>
        </c:ser>
        <c:dLbls>
          <c:showLegendKey val="0"/>
          <c:showVal val="0"/>
          <c:showCatName val="0"/>
          <c:showSerName val="0"/>
          <c:showPercent val="0"/>
          <c:showBubbleSize val="0"/>
        </c:dLbls>
        <c:marker val="1"/>
        <c:smooth val="0"/>
        <c:axId val="43394560"/>
        <c:axId val="84376320"/>
      </c:lineChart>
      <c:catAx>
        <c:axId val="43394560"/>
        <c:scaling>
          <c:orientation val="minMax"/>
        </c:scaling>
        <c:delete val="0"/>
        <c:axPos val="b"/>
        <c:majorGridlines/>
        <c:majorTickMark val="in"/>
        <c:minorTickMark val="none"/>
        <c:tickLblPos val="none"/>
        <c:crossAx val="84376320"/>
        <c:crosses val="autoZero"/>
        <c:auto val="1"/>
        <c:lblAlgn val="ctr"/>
        <c:lblOffset val="100"/>
        <c:tickLblSkip val="261"/>
        <c:tickMarkSkip val="261"/>
        <c:noMultiLvlLbl val="0"/>
      </c:catAx>
      <c:valAx>
        <c:axId val="84376320"/>
        <c:scaling>
          <c:orientation val="minMax"/>
          <c:max val="130"/>
          <c:min val="40"/>
        </c:scaling>
        <c:delete val="0"/>
        <c:axPos val="l"/>
        <c:majorGridlines/>
        <c:numFmt formatCode="General" sourceLinked="1"/>
        <c:majorTickMark val="out"/>
        <c:minorTickMark val="none"/>
        <c:tickLblPos val="nextTo"/>
        <c:txPr>
          <a:bodyPr/>
          <a:lstStyle/>
          <a:p>
            <a:pPr>
              <a:defRPr sz="1200" baseline="0"/>
            </a:pPr>
            <a:endParaRPr lang="fr-FR"/>
          </a:p>
        </c:txPr>
        <c:crossAx val="43394560"/>
        <c:crosses val="autoZero"/>
        <c:crossBetween val="between"/>
        <c:majorUnit val="10"/>
      </c:valAx>
      <c:spPr>
        <a:solidFill>
          <a:schemeClr val="bg1"/>
        </a:solidFill>
        <a:ln>
          <a:solidFill>
            <a:schemeClr val="tx1"/>
          </a:solidFill>
        </a:ln>
      </c:spPr>
    </c:plotArea>
    <c:legend>
      <c:legendPos val="b"/>
      <c:layout>
        <c:manualLayout>
          <c:xMode val="edge"/>
          <c:yMode val="edge"/>
          <c:x val="6.5609060629524471E-2"/>
          <c:y val="0.93138741049481677"/>
          <c:w val="0.9"/>
          <c:h val="5.23253179437854E-2"/>
        </c:manualLayout>
      </c:layout>
      <c:overlay val="0"/>
      <c:txPr>
        <a:bodyPr/>
        <a:lstStyle/>
        <a:p>
          <a:pPr>
            <a:defRPr sz="1200" baseline="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07750612319103E-2"/>
          <c:y val="3.5925671025464602E-2"/>
          <c:w val="0.92891874792500551"/>
          <c:h val="0.70419768551658313"/>
        </c:manualLayout>
      </c:layout>
      <c:barChart>
        <c:barDir val="col"/>
        <c:grouping val="stacked"/>
        <c:varyColors val="0"/>
        <c:ser>
          <c:idx val="0"/>
          <c:order val="0"/>
          <c:tx>
            <c:strRef>
              <c:f>Sheet1!$B$1</c:f>
              <c:strCache>
                <c:ptCount val="1"/>
                <c:pt idx="0">
                  <c:v>Exportations nettes</c:v>
                </c:pt>
              </c:strCache>
            </c:strRef>
          </c:tx>
          <c:spPr>
            <a:solidFill>
              <a:srgbClr val="9E89BC"/>
            </a:solidFill>
          </c:spPr>
          <c:invertIfNegative val="0"/>
          <c:cat>
            <c:numRef>
              <c:f>Sheet1!$A$2:$A$21</c:f>
              <c:numCache>
                <c:formatCode>General</c:formatCode>
                <c:ptCount val="20"/>
                <c:pt idx="0">
                  <c:v>2011</c:v>
                </c:pt>
                <c:pt idx="4">
                  <c:v>2012</c:v>
                </c:pt>
                <c:pt idx="8">
                  <c:v>2013</c:v>
                </c:pt>
                <c:pt idx="12">
                  <c:v>2014</c:v>
                </c:pt>
                <c:pt idx="16">
                  <c:v>2015</c:v>
                </c:pt>
              </c:numCache>
            </c:numRef>
          </c:cat>
          <c:val>
            <c:numRef>
              <c:f>Sheet1!$B$2:$B$21</c:f>
              <c:numCache>
                <c:formatCode>General</c:formatCode>
                <c:ptCount val="20"/>
                <c:pt idx="0">
                  <c:v>0.83</c:v>
                </c:pt>
                <c:pt idx="1">
                  <c:v>0.89</c:v>
                </c:pt>
                <c:pt idx="2">
                  <c:v>0.8</c:v>
                </c:pt>
                <c:pt idx="3">
                  <c:v>1.22</c:v>
                </c:pt>
                <c:pt idx="4">
                  <c:v>1.47</c:v>
                </c:pt>
                <c:pt idx="5">
                  <c:v>1.62</c:v>
                </c:pt>
                <c:pt idx="6">
                  <c:v>1.72</c:v>
                </c:pt>
                <c:pt idx="7">
                  <c:v>1.25</c:v>
                </c:pt>
                <c:pt idx="8">
                  <c:v>0.94</c:v>
                </c:pt>
                <c:pt idx="9">
                  <c:v>0.63</c:v>
                </c:pt>
                <c:pt idx="10">
                  <c:v>-0.05</c:v>
                </c:pt>
                <c:pt idx="11">
                  <c:v>0.14000000000000001</c:v>
                </c:pt>
                <c:pt idx="12">
                  <c:v>-0.09</c:v>
                </c:pt>
                <c:pt idx="13">
                  <c:v>-0.22</c:v>
                </c:pt>
                <c:pt idx="14">
                  <c:v>0.24</c:v>
                </c:pt>
                <c:pt idx="15">
                  <c:v>0.01</c:v>
                </c:pt>
                <c:pt idx="16">
                  <c:v>-0.03</c:v>
                </c:pt>
                <c:pt idx="17">
                  <c:v>0.36</c:v>
                </c:pt>
                <c:pt idx="18">
                  <c:v>-0.06</c:v>
                </c:pt>
              </c:numCache>
            </c:numRef>
          </c:val>
        </c:ser>
        <c:ser>
          <c:idx val="1"/>
          <c:order val="1"/>
          <c:tx>
            <c:strRef>
              <c:f>Sheet1!$C$1</c:f>
              <c:strCache>
                <c:ptCount val="1"/>
                <c:pt idx="0">
                  <c:v>Variation des stocks </c:v>
                </c:pt>
              </c:strCache>
            </c:strRef>
          </c:tx>
          <c:spPr>
            <a:solidFill>
              <a:srgbClr val="E4AC7B"/>
            </a:solidFill>
          </c:spPr>
          <c:invertIfNegative val="0"/>
          <c:cat>
            <c:numRef>
              <c:f>Sheet1!$A$2:$A$21</c:f>
              <c:numCache>
                <c:formatCode>General</c:formatCode>
                <c:ptCount val="20"/>
                <c:pt idx="0">
                  <c:v>2011</c:v>
                </c:pt>
                <c:pt idx="4">
                  <c:v>2012</c:v>
                </c:pt>
                <c:pt idx="8">
                  <c:v>2013</c:v>
                </c:pt>
                <c:pt idx="12">
                  <c:v>2014</c:v>
                </c:pt>
                <c:pt idx="16">
                  <c:v>2015</c:v>
                </c:pt>
              </c:numCache>
            </c:numRef>
          </c:cat>
          <c:val>
            <c:numRef>
              <c:f>Sheet1!$C$2:$C$21</c:f>
              <c:numCache>
                <c:formatCode>General</c:formatCode>
                <c:ptCount val="20"/>
                <c:pt idx="0">
                  <c:v>0.82</c:v>
                </c:pt>
                <c:pt idx="1">
                  <c:v>0.64</c:v>
                </c:pt>
                <c:pt idx="2">
                  <c:v>0.4</c:v>
                </c:pt>
                <c:pt idx="3">
                  <c:v>-0.22</c:v>
                </c:pt>
                <c:pt idx="4">
                  <c:v>-0.88</c:v>
                </c:pt>
                <c:pt idx="5">
                  <c:v>-1.24</c:v>
                </c:pt>
                <c:pt idx="6">
                  <c:v>-1.04</c:v>
                </c:pt>
                <c:pt idx="7">
                  <c:v>-0.53</c:v>
                </c:pt>
                <c:pt idx="8">
                  <c:v>-0.19</c:v>
                </c:pt>
                <c:pt idx="9">
                  <c:v>0.2</c:v>
                </c:pt>
                <c:pt idx="10">
                  <c:v>0.43</c:v>
                </c:pt>
                <c:pt idx="11">
                  <c:v>0.15</c:v>
                </c:pt>
                <c:pt idx="12">
                  <c:v>0.18</c:v>
                </c:pt>
                <c:pt idx="13">
                  <c:v>0.2</c:v>
                </c:pt>
                <c:pt idx="14">
                  <c:v>-0.22</c:v>
                </c:pt>
                <c:pt idx="15">
                  <c:v>-0.09</c:v>
                </c:pt>
                <c:pt idx="16">
                  <c:v>-0.25</c:v>
                </c:pt>
                <c:pt idx="17">
                  <c:v>-0.51</c:v>
                </c:pt>
                <c:pt idx="18">
                  <c:v>-0.08</c:v>
                </c:pt>
              </c:numCache>
            </c:numRef>
          </c:val>
        </c:ser>
        <c:ser>
          <c:idx val="2"/>
          <c:order val="2"/>
          <c:tx>
            <c:strRef>
              <c:f>Sheet1!$D$1</c:f>
              <c:strCache>
                <c:ptCount val="1"/>
                <c:pt idx="0">
                  <c:v>Formation brute de capital fixe</c:v>
                </c:pt>
              </c:strCache>
            </c:strRef>
          </c:tx>
          <c:spPr>
            <a:solidFill>
              <a:srgbClr val="90BB95"/>
            </a:solidFill>
          </c:spPr>
          <c:invertIfNegative val="0"/>
          <c:cat>
            <c:numRef>
              <c:f>Sheet1!$A$2:$A$21</c:f>
              <c:numCache>
                <c:formatCode>General</c:formatCode>
                <c:ptCount val="20"/>
                <c:pt idx="0">
                  <c:v>2011</c:v>
                </c:pt>
                <c:pt idx="4">
                  <c:v>2012</c:v>
                </c:pt>
                <c:pt idx="8">
                  <c:v>2013</c:v>
                </c:pt>
                <c:pt idx="12">
                  <c:v>2014</c:v>
                </c:pt>
                <c:pt idx="16">
                  <c:v>2015</c:v>
                </c:pt>
              </c:numCache>
            </c:numRef>
          </c:cat>
          <c:val>
            <c:numRef>
              <c:f>Sheet1!$D$2:$D$21</c:f>
              <c:numCache>
                <c:formatCode>General</c:formatCode>
                <c:ptCount val="20"/>
                <c:pt idx="0">
                  <c:v>0.79</c:v>
                </c:pt>
                <c:pt idx="1">
                  <c:v>0.3</c:v>
                </c:pt>
                <c:pt idx="2">
                  <c:v>0.21</c:v>
                </c:pt>
                <c:pt idx="3">
                  <c:v>0.08</c:v>
                </c:pt>
                <c:pt idx="4">
                  <c:v>-0.49</c:v>
                </c:pt>
                <c:pt idx="5">
                  <c:v>-0.53</c:v>
                </c:pt>
                <c:pt idx="6">
                  <c:v>-0.74</c:v>
                </c:pt>
                <c:pt idx="7">
                  <c:v>-0.87</c:v>
                </c:pt>
                <c:pt idx="8">
                  <c:v>-1.01</c:v>
                </c:pt>
                <c:pt idx="9">
                  <c:v>-0.76</c:v>
                </c:pt>
                <c:pt idx="10">
                  <c:v>-0.27</c:v>
                </c:pt>
                <c:pt idx="11">
                  <c:v>0.03</c:v>
                </c:pt>
                <c:pt idx="12">
                  <c:v>0.5</c:v>
                </c:pt>
                <c:pt idx="13">
                  <c:v>0.24</c:v>
                </c:pt>
                <c:pt idx="14">
                  <c:v>0.13</c:v>
                </c:pt>
                <c:pt idx="15">
                  <c:v>0.17</c:v>
                </c:pt>
                <c:pt idx="16">
                  <c:v>0.39</c:v>
                </c:pt>
                <c:pt idx="17">
                  <c:v>0.51</c:v>
                </c:pt>
                <c:pt idx="18">
                  <c:v>0.43</c:v>
                </c:pt>
              </c:numCache>
            </c:numRef>
          </c:val>
        </c:ser>
        <c:ser>
          <c:idx val="3"/>
          <c:order val="3"/>
          <c:tx>
            <c:strRef>
              <c:f>Sheet1!$E$1</c:f>
              <c:strCache>
                <c:ptCount val="1"/>
                <c:pt idx="0">
                  <c:v>Consommation publique</c:v>
                </c:pt>
              </c:strCache>
            </c:strRef>
          </c:tx>
          <c:spPr>
            <a:solidFill>
              <a:srgbClr val="F5D410"/>
            </a:solidFill>
            <a:ln>
              <a:noFill/>
            </a:ln>
          </c:spPr>
          <c:invertIfNegative val="0"/>
          <c:cat>
            <c:numRef>
              <c:f>Sheet1!$A$2:$A$21</c:f>
              <c:numCache>
                <c:formatCode>General</c:formatCode>
                <c:ptCount val="20"/>
                <c:pt idx="0">
                  <c:v>2011</c:v>
                </c:pt>
                <c:pt idx="4">
                  <c:v>2012</c:v>
                </c:pt>
                <c:pt idx="8">
                  <c:v>2013</c:v>
                </c:pt>
                <c:pt idx="12">
                  <c:v>2014</c:v>
                </c:pt>
                <c:pt idx="16">
                  <c:v>2015</c:v>
                </c:pt>
              </c:numCache>
            </c:numRef>
          </c:cat>
          <c:val>
            <c:numRef>
              <c:f>Sheet1!$E$2:$E$21</c:f>
              <c:numCache>
                <c:formatCode>General</c:formatCode>
                <c:ptCount val="20"/>
                <c:pt idx="0">
                  <c:v>-0.04</c:v>
                </c:pt>
                <c:pt idx="1">
                  <c:v>0.02</c:v>
                </c:pt>
                <c:pt idx="2">
                  <c:v>-0.04</c:v>
                </c:pt>
                <c:pt idx="3">
                  <c:v>-0.01</c:v>
                </c:pt>
                <c:pt idx="4">
                  <c:v>-0.01</c:v>
                </c:pt>
                <c:pt idx="5">
                  <c:v>-0.06</c:v>
                </c:pt>
                <c:pt idx="6">
                  <c:v>-0.06</c:v>
                </c:pt>
                <c:pt idx="7">
                  <c:v>-0.08</c:v>
                </c:pt>
                <c:pt idx="8">
                  <c:v>-0.03</c:v>
                </c:pt>
                <c:pt idx="9">
                  <c:v>0.01</c:v>
                </c:pt>
                <c:pt idx="10">
                  <c:v>7.0000000000000007E-2</c:v>
                </c:pt>
                <c:pt idx="11">
                  <c:v>0.1</c:v>
                </c:pt>
                <c:pt idx="12">
                  <c:v>0.14000000000000001</c:v>
                </c:pt>
                <c:pt idx="13">
                  <c:v>0.17</c:v>
                </c:pt>
                <c:pt idx="14">
                  <c:v>0.2</c:v>
                </c:pt>
                <c:pt idx="15">
                  <c:v>0.21</c:v>
                </c:pt>
                <c:pt idx="16">
                  <c:v>0.27</c:v>
                </c:pt>
                <c:pt idx="17">
                  <c:v>0.28000000000000003</c:v>
                </c:pt>
                <c:pt idx="18">
                  <c:v>0.33</c:v>
                </c:pt>
              </c:numCache>
            </c:numRef>
          </c:val>
        </c:ser>
        <c:ser>
          <c:idx val="4"/>
          <c:order val="4"/>
          <c:tx>
            <c:strRef>
              <c:f>Sheet1!$F$1</c:f>
              <c:strCache>
                <c:ptCount val="1"/>
                <c:pt idx="0">
                  <c:v>Consommation privée</c:v>
                </c:pt>
              </c:strCache>
            </c:strRef>
          </c:tx>
          <c:spPr>
            <a:solidFill>
              <a:srgbClr val="ACC3E7"/>
            </a:solidFill>
            <a:ln>
              <a:noFill/>
            </a:ln>
          </c:spPr>
          <c:invertIfNegative val="0"/>
          <c:cat>
            <c:numRef>
              <c:f>Sheet1!$A$2:$A$21</c:f>
              <c:numCache>
                <c:formatCode>General</c:formatCode>
                <c:ptCount val="20"/>
                <c:pt idx="0">
                  <c:v>2011</c:v>
                </c:pt>
                <c:pt idx="4">
                  <c:v>2012</c:v>
                </c:pt>
                <c:pt idx="8">
                  <c:v>2013</c:v>
                </c:pt>
                <c:pt idx="12">
                  <c:v>2014</c:v>
                </c:pt>
                <c:pt idx="16">
                  <c:v>2015</c:v>
                </c:pt>
              </c:numCache>
            </c:numRef>
          </c:cat>
          <c:val>
            <c:numRef>
              <c:f>Sheet1!$F$2:$F$21</c:f>
              <c:numCache>
                <c:formatCode>General</c:formatCode>
                <c:ptCount val="20"/>
                <c:pt idx="0">
                  <c:v>0.42</c:v>
                </c:pt>
                <c:pt idx="1">
                  <c:v>0</c:v>
                </c:pt>
                <c:pt idx="2">
                  <c:v>0</c:v>
                </c:pt>
                <c:pt idx="3">
                  <c:v>-0.54</c:v>
                </c:pt>
                <c:pt idx="4">
                  <c:v>-0.59</c:v>
                </c:pt>
                <c:pt idx="5">
                  <c:v>-0.61</c:v>
                </c:pt>
                <c:pt idx="6">
                  <c:v>-0.81</c:v>
                </c:pt>
                <c:pt idx="7">
                  <c:v>-0.82</c:v>
                </c:pt>
                <c:pt idx="8">
                  <c:v>-0.85</c:v>
                </c:pt>
                <c:pt idx="9">
                  <c:v>-0.51</c:v>
                </c:pt>
                <c:pt idx="10">
                  <c:v>-0.23</c:v>
                </c:pt>
                <c:pt idx="11">
                  <c:v>0.18</c:v>
                </c:pt>
                <c:pt idx="12">
                  <c:v>0.35</c:v>
                </c:pt>
                <c:pt idx="13">
                  <c:v>0.35</c:v>
                </c:pt>
                <c:pt idx="14">
                  <c:v>0.43</c:v>
                </c:pt>
                <c:pt idx="15">
                  <c:v>0.64</c:v>
                </c:pt>
                <c:pt idx="16">
                  <c:v>0.88</c:v>
                </c:pt>
                <c:pt idx="17">
                  <c:v>0.96</c:v>
                </c:pt>
                <c:pt idx="18">
                  <c:v>0.97</c:v>
                </c:pt>
              </c:numCache>
            </c:numRef>
          </c:val>
        </c:ser>
        <c:dLbls>
          <c:showLegendKey val="0"/>
          <c:showVal val="0"/>
          <c:showCatName val="0"/>
          <c:showSerName val="0"/>
          <c:showPercent val="0"/>
          <c:showBubbleSize val="0"/>
        </c:dLbls>
        <c:gapWidth val="150"/>
        <c:overlap val="100"/>
        <c:axId val="45448704"/>
        <c:axId val="35802496"/>
      </c:barChart>
      <c:lineChart>
        <c:grouping val="standard"/>
        <c:varyColors val="0"/>
        <c:ser>
          <c:idx val="5"/>
          <c:order val="5"/>
          <c:tx>
            <c:strRef>
              <c:f>Sheet1!$G$1</c:f>
              <c:strCache>
                <c:ptCount val="1"/>
                <c:pt idx="0">
                  <c:v>PIB¹</c:v>
                </c:pt>
              </c:strCache>
            </c:strRef>
          </c:tx>
          <c:spPr>
            <a:ln w="25400">
              <a:solidFill>
                <a:srgbClr val="002060"/>
              </a:solidFill>
            </a:ln>
          </c:spPr>
          <c:marker>
            <c:symbol val="none"/>
          </c:marker>
          <c:cat>
            <c:numRef>
              <c:f>Sheet1!$A$2:$A$21</c:f>
              <c:numCache>
                <c:formatCode>General</c:formatCode>
                <c:ptCount val="20"/>
                <c:pt idx="0">
                  <c:v>2011</c:v>
                </c:pt>
                <c:pt idx="4">
                  <c:v>2012</c:v>
                </c:pt>
                <c:pt idx="8">
                  <c:v>2013</c:v>
                </c:pt>
                <c:pt idx="12">
                  <c:v>2014</c:v>
                </c:pt>
                <c:pt idx="16">
                  <c:v>2015</c:v>
                </c:pt>
              </c:numCache>
            </c:numRef>
          </c:cat>
          <c:val>
            <c:numRef>
              <c:f>Sheet1!$G$2:$G$21</c:f>
              <c:numCache>
                <c:formatCode>General</c:formatCode>
                <c:ptCount val="20"/>
                <c:pt idx="0">
                  <c:v>2.84</c:v>
                </c:pt>
                <c:pt idx="1">
                  <c:v>1.85</c:v>
                </c:pt>
                <c:pt idx="2">
                  <c:v>1.37</c:v>
                </c:pt>
                <c:pt idx="3">
                  <c:v>0.53</c:v>
                </c:pt>
                <c:pt idx="4">
                  <c:v>-0.5</c:v>
                </c:pt>
                <c:pt idx="5">
                  <c:v>-0.81</c:v>
                </c:pt>
                <c:pt idx="6">
                  <c:v>-0.94</c:v>
                </c:pt>
                <c:pt idx="7">
                  <c:v>-1.05</c:v>
                </c:pt>
                <c:pt idx="8">
                  <c:v>-1.1299999999999999</c:v>
                </c:pt>
                <c:pt idx="9">
                  <c:v>-0.43</c:v>
                </c:pt>
                <c:pt idx="10">
                  <c:v>-0.04</c:v>
                </c:pt>
                <c:pt idx="11">
                  <c:v>0.59</c:v>
                </c:pt>
                <c:pt idx="12">
                  <c:v>1.07</c:v>
                </c:pt>
                <c:pt idx="13">
                  <c:v>0.74</c:v>
                </c:pt>
                <c:pt idx="14">
                  <c:v>0.78</c:v>
                </c:pt>
                <c:pt idx="15">
                  <c:v>0.95</c:v>
                </c:pt>
                <c:pt idx="16">
                  <c:v>1.26</c:v>
                </c:pt>
                <c:pt idx="17">
                  <c:v>1.59</c:v>
                </c:pt>
                <c:pt idx="18">
                  <c:v>1.59</c:v>
                </c:pt>
              </c:numCache>
            </c:numRef>
          </c:val>
          <c:smooth val="0"/>
        </c:ser>
        <c:dLbls>
          <c:showLegendKey val="0"/>
          <c:showVal val="0"/>
          <c:showCatName val="0"/>
          <c:showSerName val="0"/>
          <c:showPercent val="0"/>
          <c:showBubbleSize val="0"/>
        </c:dLbls>
        <c:marker val="1"/>
        <c:smooth val="0"/>
        <c:axId val="45448704"/>
        <c:axId val="35802496"/>
      </c:lineChart>
      <c:catAx>
        <c:axId val="45448704"/>
        <c:scaling>
          <c:orientation val="minMax"/>
        </c:scaling>
        <c:delete val="0"/>
        <c:axPos val="b"/>
        <c:majorGridlines/>
        <c:numFmt formatCode="General" sourceLinked="1"/>
        <c:majorTickMark val="out"/>
        <c:minorTickMark val="none"/>
        <c:tickLblPos val="low"/>
        <c:txPr>
          <a:bodyPr rot="60000"/>
          <a:lstStyle/>
          <a:p>
            <a:pPr marL="432000">
              <a:defRPr sz="1200" baseline="0"/>
            </a:pPr>
            <a:endParaRPr lang="fr-FR"/>
          </a:p>
        </c:txPr>
        <c:crossAx val="35802496"/>
        <c:crosses val="autoZero"/>
        <c:auto val="1"/>
        <c:lblAlgn val="ctr"/>
        <c:lblOffset val="100"/>
        <c:tickLblSkip val="4"/>
        <c:tickMarkSkip val="4"/>
        <c:noMultiLvlLbl val="0"/>
      </c:catAx>
      <c:valAx>
        <c:axId val="35802496"/>
        <c:scaling>
          <c:orientation val="minMax"/>
          <c:max val="3"/>
          <c:min val="-3"/>
        </c:scaling>
        <c:delete val="0"/>
        <c:axPos val="l"/>
        <c:majorGridlines>
          <c:spPr>
            <a:ln>
              <a:solidFill>
                <a:schemeClr val="bg1">
                  <a:lumMod val="75000"/>
                </a:schemeClr>
              </a:solidFill>
            </a:ln>
          </c:spPr>
        </c:majorGridlines>
        <c:numFmt formatCode="General" sourceLinked="1"/>
        <c:majorTickMark val="out"/>
        <c:minorTickMark val="none"/>
        <c:tickLblPos val="nextTo"/>
        <c:txPr>
          <a:bodyPr/>
          <a:lstStyle/>
          <a:p>
            <a:pPr>
              <a:defRPr sz="1200" baseline="0"/>
            </a:pPr>
            <a:endParaRPr lang="fr-FR"/>
          </a:p>
        </c:txPr>
        <c:crossAx val="45448704"/>
        <c:crosses val="autoZero"/>
        <c:crossBetween val="between"/>
        <c:majorUnit val="1"/>
      </c:valAx>
      <c:spPr>
        <a:solidFill>
          <a:schemeClr val="bg1"/>
        </a:solidFill>
        <a:ln>
          <a:solidFill>
            <a:schemeClr val="tx1"/>
          </a:solidFill>
        </a:ln>
      </c:spPr>
    </c:plotArea>
    <c:legend>
      <c:legendPos val="b"/>
      <c:layout>
        <c:manualLayout>
          <c:xMode val="edge"/>
          <c:yMode val="edge"/>
          <c:x val="0.12030024515486801"/>
          <c:y val="0.81351884991648771"/>
          <c:w val="0.77649345068615538"/>
          <c:h val="0.12203968822079059"/>
        </c:manualLayout>
      </c:layout>
      <c:overlay val="0"/>
      <c:txPr>
        <a:bodyPr/>
        <a:lstStyle/>
        <a:p>
          <a:pPr>
            <a:defRPr sz="1200" baseline="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937566072728838E-2"/>
          <c:y val="3.1705812106580702E-2"/>
          <c:w val="0.92533247026232812"/>
          <c:h val="0.78422907056893731"/>
        </c:manualLayout>
      </c:layout>
      <c:lineChart>
        <c:grouping val="standard"/>
        <c:varyColors val="0"/>
        <c:ser>
          <c:idx val="0"/>
          <c:order val="0"/>
          <c:tx>
            <c:strRef>
              <c:f>Sheet1!$B$1</c:f>
              <c:strCache>
                <c:ptCount val="1"/>
                <c:pt idx="0">
                  <c:v>Inflation globale</c:v>
                </c:pt>
              </c:strCache>
            </c:strRef>
          </c:tx>
          <c:spPr>
            <a:ln>
              <a:solidFill>
                <a:srgbClr val="002060"/>
              </a:solidFill>
            </a:ln>
          </c:spPr>
          <c:marker>
            <c:symbol val="none"/>
          </c:marker>
          <c:cat>
            <c:numRef>
              <c:f>Sheet1!$A$2:$A$61</c:f>
              <c:numCache>
                <c:formatCode>General</c:formatCode>
                <c:ptCount val="60"/>
                <c:pt idx="0">
                  <c:v>2011</c:v>
                </c:pt>
                <c:pt idx="12">
                  <c:v>2012</c:v>
                </c:pt>
                <c:pt idx="24">
                  <c:v>2013</c:v>
                </c:pt>
                <c:pt idx="36">
                  <c:v>2014</c:v>
                </c:pt>
                <c:pt idx="48">
                  <c:v>2015</c:v>
                </c:pt>
              </c:numCache>
            </c:numRef>
          </c:cat>
          <c:val>
            <c:numRef>
              <c:f>Sheet1!$B$2:$B$61</c:f>
              <c:numCache>
                <c:formatCode>General</c:formatCode>
                <c:ptCount val="60"/>
                <c:pt idx="0">
                  <c:v>2.2999999999999998</c:v>
                </c:pt>
                <c:pt idx="1">
                  <c:v>2.4</c:v>
                </c:pt>
                <c:pt idx="2">
                  <c:v>2.7</c:v>
                </c:pt>
                <c:pt idx="3">
                  <c:v>2.8</c:v>
                </c:pt>
                <c:pt idx="4">
                  <c:v>2.7</c:v>
                </c:pt>
                <c:pt idx="5">
                  <c:v>2.7</c:v>
                </c:pt>
                <c:pt idx="6">
                  <c:v>2.6</c:v>
                </c:pt>
                <c:pt idx="7">
                  <c:v>2.5</c:v>
                </c:pt>
                <c:pt idx="8">
                  <c:v>3</c:v>
                </c:pt>
                <c:pt idx="9">
                  <c:v>3</c:v>
                </c:pt>
                <c:pt idx="10">
                  <c:v>3</c:v>
                </c:pt>
                <c:pt idx="11">
                  <c:v>2.7</c:v>
                </c:pt>
                <c:pt idx="12">
                  <c:v>2.7</c:v>
                </c:pt>
                <c:pt idx="13">
                  <c:v>2.7</c:v>
                </c:pt>
                <c:pt idx="14">
                  <c:v>2.7</c:v>
                </c:pt>
                <c:pt idx="15">
                  <c:v>2.6</c:v>
                </c:pt>
                <c:pt idx="16">
                  <c:v>2.4</c:v>
                </c:pt>
                <c:pt idx="17">
                  <c:v>2.4</c:v>
                </c:pt>
                <c:pt idx="18">
                  <c:v>2.4</c:v>
                </c:pt>
                <c:pt idx="19">
                  <c:v>2.6</c:v>
                </c:pt>
                <c:pt idx="20">
                  <c:v>2.6</c:v>
                </c:pt>
                <c:pt idx="21">
                  <c:v>2.5</c:v>
                </c:pt>
                <c:pt idx="22">
                  <c:v>2.2000000000000002</c:v>
                </c:pt>
                <c:pt idx="23">
                  <c:v>2.2000000000000002</c:v>
                </c:pt>
                <c:pt idx="24">
                  <c:v>2</c:v>
                </c:pt>
                <c:pt idx="25">
                  <c:v>1.9</c:v>
                </c:pt>
                <c:pt idx="26">
                  <c:v>1.7</c:v>
                </c:pt>
                <c:pt idx="27">
                  <c:v>1.2</c:v>
                </c:pt>
                <c:pt idx="28">
                  <c:v>1.4</c:v>
                </c:pt>
                <c:pt idx="29">
                  <c:v>1.6</c:v>
                </c:pt>
                <c:pt idx="30">
                  <c:v>1.6</c:v>
                </c:pt>
                <c:pt idx="31">
                  <c:v>1.3</c:v>
                </c:pt>
                <c:pt idx="32">
                  <c:v>1.1000000000000001</c:v>
                </c:pt>
                <c:pt idx="33">
                  <c:v>0.7</c:v>
                </c:pt>
                <c:pt idx="34">
                  <c:v>0.9</c:v>
                </c:pt>
                <c:pt idx="35">
                  <c:v>0.8</c:v>
                </c:pt>
                <c:pt idx="36">
                  <c:v>0.8</c:v>
                </c:pt>
                <c:pt idx="37">
                  <c:v>0.7</c:v>
                </c:pt>
                <c:pt idx="38">
                  <c:v>0.5</c:v>
                </c:pt>
                <c:pt idx="39">
                  <c:v>0.7</c:v>
                </c:pt>
                <c:pt idx="40">
                  <c:v>0.5</c:v>
                </c:pt>
                <c:pt idx="41">
                  <c:v>0.5</c:v>
                </c:pt>
                <c:pt idx="42">
                  <c:v>0.4</c:v>
                </c:pt>
                <c:pt idx="43">
                  <c:v>0.4</c:v>
                </c:pt>
                <c:pt idx="44">
                  <c:v>0.3</c:v>
                </c:pt>
                <c:pt idx="45">
                  <c:v>0.4</c:v>
                </c:pt>
                <c:pt idx="46">
                  <c:v>0.3</c:v>
                </c:pt>
                <c:pt idx="47">
                  <c:v>-0.2</c:v>
                </c:pt>
                <c:pt idx="48">
                  <c:v>-0.6</c:v>
                </c:pt>
                <c:pt idx="49">
                  <c:v>-0.3</c:v>
                </c:pt>
                <c:pt idx="50">
                  <c:v>-0.1</c:v>
                </c:pt>
                <c:pt idx="51">
                  <c:v>0</c:v>
                </c:pt>
                <c:pt idx="52">
                  <c:v>0.3</c:v>
                </c:pt>
                <c:pt idx="53">
                  <c:v>0.2</c:v>
                </c:pt>
                <c:pt idx="54">
                  <c:v>0.2</c:v>
                </c:pt>
                <c:pt idx="55">
                  <c:v>0.1</c:v>
                </c:pt>
                <c:pt idx="56">
                  <c:v>-0.1</c:v>
                </c:pt>
                <c:pt idx="57">
                  <c:v>0.1</c:v>
                </c:pt>
                <c:pt idx="58">
                  <c:v>0.1</c:v>
                </c:pt>
                <c:pt idx="59">
                  <c:v>0.2</c:v>
                </c:pt>
              </c:numCache>
            </c:numRef>
          </c:val>
          <c:smooth val="0"/>
        </c:ser>
        <c:ser>
          <c:idx val="1"/>
          <c:order val="1"/>
          <c:tx>
            <c:strRef>
              <c:f>Sheet1!$C$1</c:f>
              <c:strCache>
                <c:ptCount val="1"/>
                <c:pt idx="0">
                  <c:v>Tendance sous-jacente de l'inflation¹</c:v>
                </c:pt>
              </c:strCache>
            </c:strRef>
          </c:tx>
          <c:spPr>
            <a:ln>
              <a:solidFill>
                <a:srgbClr val="C00000"/>
              </a:solidFill>
            </a:ln>
          </c:spPr>
          <c:marker>
            <c:symbol val="none"/>
          </c:marker>
          <c:cat>
            <c:numRef>
              <c:f>Sheet1!$A$2:$A$61</c:f>
              <c:numCache>
                <c:formatCode>General</c:formatCode>
                <c:ptCount val="60"/>
                <c:pt idx="0">
                  <c:v>2011</c:v>
                </c:pt>
                <c:pt idx="12">
                  <c:v>2012</c:v>
                </c:pt>
                <c:pt idx="24">
                  <c:v>2013</c:v>
                </c:pt>
                <c:pt idx="36">
                  <c:v>2014</c:v>
                </c:pt>
                <c:pt idx="48">
                  <c:v>2015</c:v>
                </c:pt>
              </c:numCache>
            </c:numRef>
          </c:cat>
          <c:val>
            <c:numRef>
              <c:f>Sheet1!$C$2:$C$61</c:f>
              <c:numCache>
                <c:formatCode>General</c:formatCode>
                <c:ptCount val="60"/>
                <c:pt idx="0">
                  <c:v>1.1000000000000001</c:v>
                </c:pt>
                <c:pt idx="1">
                  <c:v>1</c:v>
                </c:pt>
                <c:pt idx="2">
                  <c:v>1.3</c:v>
                </c:pt>
                <c:pt idx="3">
                  <c:v>1.6</c:v>
                </c:pt>
                <c:pt idx="4">
                  <c:v>1.5</c:v>
                </c:pt>
                <c:pt idx="5">
                  <c:v>1.5</c:v>
                </c:pt>
                <c:pt idx="6">
                  <c:v>1.2</c:v>
                </c:pt>
                <c:pt idx="7">
                  <c:v>1.2</c:v>
                </c:pt>
                <c:pt idx="8">
                  <c:v>1.6</c:v>
                </c:pt>
                <c:pt idx="9">
                  <c:v>1.6</c:v>
                </c:pt>
                <c:pt idx="10">
                  <c:v>1.6</c:v>
                </c:pt>
                <c:pt idx="11">
                  <c:v>1.6</c:v>
                </c:pt>
                <c:pt idx="12">
                  <c:v>1.5</c:v>
                </c:pt>
                <c:pt idx="13">
                  <c:v>1.5</c:v>
                </c:pt>
                <c:pt idx="14">
                  <c:v>1.6</c:v>
                </c:pt>
                <c:pt idx="15">
                  <c:v>1.6</c:v>
                </c:pt>
                <c:pt idx="16">
                  <c:v>1.6</c:v>
                </c:pt>
                <c:pt idx="17">
                  <c:v>1.6</c:v>
                </c:pt>
                <c:pt idx="18">
                  <c:v>1.7</c:v>
                </c:pt>
                <c:pt idx="19">
                  <c:v>1.5</c:v>
                </c:pt>
                <c:pt idx="20">
                  <c:v>1.5</c:v>
                </c:pt>
                <c:pt idx="21">
                  <c:v>1.5</c:v>
                </c:pt>
                <c:pt idx="22">
                  <c:v>1.4</c:v>
                </c:pt>
                <c:pt idx="23">
                  <c:v>1.5</c:v>
                </c:pt>
                <c:pt idx="24">
                  <c:v>1.3</c:v>
                </c:pt>
                <c:pt idx="25">
                  <c:v>1.3</c:v>
                </c:pt>
                <c:pt idx="26">
                  <c:v>1.5</c:v>
                </c:pt>
                <c:pt idx="27">
                  <c:v>1</c:v>
                </c:pt>
                <c:pt idx="28">
                  <c:v>1.2</c:v>
                </c:pt>
                <c:pt idx="29">
                  <c:v>1.2</c:v>
                </c:pt>
                <c:pt idx="30">
                  <c:v>1.1000000000000001</c:v>
                </c:pt>
                <c:pt idx="31">
                  <c:v>1.1000000000000001</c:v>
                </c:pt>
                <c:pt idx="32">
                  <c:v>1</c:v>
                </c:pt>
                <c:pt idx="33">
                  <c:v>0.8</c:v>
                </c:pt>
                <c:pt idx="34">
                  <c:v>0.9</c:v>
                </c:pt>
                <c:pt idx="35">
                  <c:v>0.7</c:v>
                </c:pt>
                <c:pt idx="36">
                  <c:v>0.8</c:v>
                </c:pt>
                <c:pt idx="37">
                  <c:v>1</c:v>
                </c:pt>
                <c:pt idx="38">
                  <c:v>0.7</c:v>
                </c:pt>
                <c:pt idx="39">
                  <c:v>1</c:v>
                </c:pt>
                <c:pt idx="40">
                  <c:v>0.7</c:v>
                </c:pt>
                <c:pt idx="41">
                  <c:v>0.8</c:v>
                </c:pt>
                <c:pt idx="42">
                  <c:v>0.8</c:v>
                </c:pt>
                <c:pt idx="43">
                  <c:v>0.9</c:v>
                </c:pt>
                <c:pt idx="44">
                  <c:v>0.8</c:v>
                </c:pt>
                <c:pt idx="45">
                  <c:v>0.7</c:v>
                </c:pt>
                <c:pt idx="46">
                  <c:v>0.7</c:v>
                </c:pt>
                <c:pt idx="47">
                  <c:v>0.7</c:v>
                </c:pt>
                <c:pt idx="48">
                  <c:v>0.6</c:v>
                </c:pt>
                <c:pt idx="49">
                  <c:v>0.7</c:v>
                </c:pt>
                <c:pt idx="50">
                  <c:v>0.6</c:v>
                </c:pt>
                <c:pt idx="51">
                  <c:v>0.6</c:v>
                </c:pt>
                <c:pt idx="52">
                  <c:v>0.9</c:v>
                </c:pt>
                <c:pt idx="53">
                  <c:v>0.8</c:v>
                </c:pt>
                <c:pt idx="54">
                  <c:v>1</c:v>
                </c:pt>
                <c:pt idx="55">
                  <c:v>0.9</c:v>
                </c:pt>
                <c:pt idx="56">
                  <c:v>0.9</c:v>
                </c:pt>
                <c:pt idx="57">
                  <c:v>1.1000000000000001</c:v>
                </c:pt>
                <c:pt idx="58">
                  <c:v>0.9</c:v>
                </c:pt>
                <c:pt idx="59">
                  <c:v>0.9</c:v>
                </c:pt>
              </c:numCache>
            </c:numRef>
          </c:val>
          <c:smooth val="0"/>
        </c:ser>
        <c:dLbls>
          <c:showLegendKey val="0"/>
          <c:showVal val="0"/>
          <c:showCatName val="0"/>
          <c:showSerName val="0"/>
          <c:showPercent val="0"/>
          <c:showBubbleSize val="0"/>
        </c:dLbls>
        <c:marker val="1"/>
        <c:smooth val="0"/>
        <c:axId val="46209536"/>
        <c:axId val="35804224"/>
      </c:lineChart>
      <c:catAx>
        <c:axId val="46209536"/>
        <c:scaling>
          <c:orientation val="minMax"/>
        </c:scaling>
        <c:delete val="0"/>
        <c:axPos val="b"/>
        <c:majorGridlines/>
        <c:numFmt formatCode="General" sourceLinked="1"/>
        <c:majorTickMark val="out"/>
        <c:minorTickMark val="none"/>
        <c:tickLblPos val="low"/>
        <c:txPr>
          <a:bodyPr rot="60000"/>
          <a:lstStyle/>
          <a:p>
            <a:pPr marL="432000">
              <a:defRPr/>
            </a:pPr>
            <a:endParaRPr lang="fr-FR"/>
          </a:p>
        </c:txPr>
        <c:crossAx val="35804224"/>
        <c:crosses val="autoZero"/>
        <c:auto val="1"/>
        <c:lblAlgn val="ctr"/>
        <c:lblOffset val="100"/>
        <c:tickLblSkip val="1"/>
        <c:tickMarkSkip val="12"/>
        <c:noMultiLvlLbl val="0"/>
      </c:catAx>
      <c:valAx>
        <c:axId val="35804224"/>
        <c:scaling>
          <c:orientation val="minMax"/>
          <c:max val="3.5"/>
          <c:min val="-1"/>
        </c:scaling>
        <c:delete val="0"/>
        <c:axPos val="l"/>
        <c:majorGridlines>
          <c:spPr>
            <a:ln>
              <a:solidFill>
                <a:schemeClr val="bg1">
                  <a:lumMod val="50000"/>
                </a:schemeClr>
              </a:solidFill>
            </a:ln>
          </c:spPr>
        </c:majorGridlines>
        <c:numFmt formatCode="#,##0.0" sourceLinked="0"/>
        <c:majorTickMark val="out"/>
        <c:minorTickMark val="none"/>
        <c:tickLblPos val="nextTo"/>
        <c:spPr>
          <a:ln>
            <a:solidFill>
              <a:schemeClr val="bg1">
                <a:lumMod val="65000"/>
              </a:schemeClr>
            </a:solidFill>
          </a:ln>
        </c:spPr>
        <c:crossAx val="46209536"/>
        <c:crosses val="autoZero"/>
        <c:crossBetween val="between"/>
      </c:valAx>
      <c:spPr>
        <a:solidFill>
          <a:schemeClr val="bg1"/>
        </a:solidFill>
        <a:ln>
          <a:solidFill>
            <a:schemeClr val="tx1"/>
          </a:solidFill>
        </a:ln>
      </c:spPr>
    </c:plotArea>
    <c:legend>
      <c:legendPos val="b"/>
      <c:overlay val="0"/>
    </c:legend>
    <c:plotVisOnly val="1"/>
    <c:dispBlanksAs val="gap"/>
    <c:showDLblsOverMax val="0"/>
  </c:chart>
  <c:txPr>
    <a:bodyPr/>
    <a:lstStyle/>
    <a:p>
      <a:pPr>
        <a:defRPr sz="12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4912690427176E-2"/>
          <c:y val="1.7652155887230514E-2"/>
          <c:w val="0.88898222423252193"/>
          <c:h val="0.59548183546707667"/>
        </c:manualLayout>
      </c:layout>
      <c:lineChart>
        <c:grouping val="standard"/>
        <c:varyColors val="0"/>
        <c:ser>
          <c:idx val="0"/>
          <c:order val="0"/>
          <c:tx>
            <c:strRef>
              <c:f>Sheet1!$B$1</c:f>
              <c:strCache>
                <c:ptCount val="1"/>
                <c:pt idx="0">
                  <c:v>Taux de la facilité de prêt marginal</c:v>
                </c:pt>
              </c:strCache>
            </c:strRef>
          </c:tx>
          <c:spPr>
            <a:ln>
              <a:solidFill>
                <a:srgbClr val="002060"/>
              </a:solidFill>
            </a:ln>
          </c:spPr>
          <c:marker>
            <c:symbol val="none"/>
          </c:marker>
          <c:cat>
            <c:strRef>
              <c:f>Sheet1!$A$2:$A$1046</c:f>
              <c:strCache>
                <c:ptCount val="1045"/>
                <c:pt idx="0">
                  <c:v>31/01/2008</c:v>
                </c:pt>
                <c:pt idx="1">
                  <c:v>29/02/2008</c:v>
                </c:pt>
                <c:pt idx="2">
                  <c:v>31/03/2008</c:v>
                </c:pt>
                <c:pt idx="3">
                  <c:v>30/04/2008</c:v>
                </c:pt>
                <c:pt idx="4">
                  <c:v>31/05/2008</c:v>
                </c:pt>
                <c:pt idx="5">
                  <c:v>31/08/2008</c:v>
                </c:pt>
                <c:pt idx="6">
                  <c:v>30/09/2008</c:v>
                </c:pt>
                <c:pt idx="7">
                  <c:v>31/10/2008</c:v>
                </c:pt>
                <c:pt idx="8">
                  <c:v>30/11/2008</c:v>
                </c:pt>
                <c:pt idx="9">
                  <c:v>1/13/2012</c:v>
                </c:pt>
                <c:pt idx="10">
                  <c:v>1/16/2012</c:v>
                </c:pt>
                <c:pt idx="11">
                  <c:v>1/17/2012</c:v>
                </c:pt>
                <c:pt idx="12">
                  <c:v>1/18/2012</c:v>
                </c:pt>
                <c:pt idx="13">
                  <c:v>1/19/2012</c:v>
                </c:pt>
                <c:pt idx="14">
                  <c:v>1/20/2012</c:v>
                </c:pt>
                <c:pt idx="15">
                  <c:v>1/23/2012</c:v>
                </c:pt>
                <c:pt idx="16">
                  <c:v>1/24/2012</c:v>
                </c:pt>
                <c:pt idx="17">
                  <c:v>1/25/2012</c:v>
                </c:pt>
                <c:pt idx="18">
                  <c:v>1/26/2012</c:v>
                </c:pt>
                <c:pt idx="19">
                  <c:v>1/27/2012</c:v>
                </c:pt>
                <c:pt idx="20">
                  <c:v>1/30/2012</c:v>
                </c:pt>
                <c:pt idx="21">
                  <c:v>1/31/2012</c:v>
                </c:pt>
                <c:pt idx="22">
                  <c:v>1/01/2008</c:v>
                </c:pt>
                <c:pt idx="23">
                  <c:v>1/02/2008</c:v>
                </c:pt>
                <c:pt idx="24">
                  <c:v>1/03/2008</c:v>
                </c:pt>
                <c:pt idx="25">
                  <c:v>1/06/2008</c:v>
                </c:pt>
                <c:pt idx="26">
                  <c:v>1/07/2008</c:v>
                </c:pt>
                <c:pt idx="27">
                  <c:v>1/08/2008</c:v>
                </c:pt>
                <c:pt idx="28">
                  <c:v>1/09/2008</c:v>
                </c:pt>
                <c:pt idx="29">
                  <c:v>1/10/2008</c:v>
                </c:pt>
                <c:pt idx="30">
                  <c:v>2/13/2012</c:v>
                </c:pt>
                <c:pt idx="31">
                  <c:v>2/14/2012</c:v>
                </c:pt>
                <c:pt idx="32">
                  <c:v>2/15/2012</c:v>
                </c:pt>
                <c:pt idx="33">
                  <c:v>2/16/2012</c:v>
                </c:pt>
                <c:pt idx="34">
                  <c:v>2/17/2012</c:v>
                </c:pt>
                <c:pt idx="35">
                  <c:v>2/20/2012</c:v>
                </c:pt>
                <c:pt idx="36">
                  <c:v>2/21/2012</c:v>
                </c:pt>
                <c:pt idx="37">
                  <c:v>2/22/2012</c:v>
                </c:pt>
                <c:pt idx="38">
                  <c:v>2/23/2012</c:v>
                </c:pt>
                <c:pt idx="39">
                  <c:v>2/24/2012</c:v>
                </c:pt>
                <c:pt idx="40">
                  <c:v>2/27/2012</c:v>
                </c:pt>
                <c:pt idx="41">
                  <c:v>2/28/2012</c:v>
                </c:pt>
                <c:pt idx="42">
                  <c:v>2/29/2012</c:v>
                </c:pt>
                <c:pt idx="43">
                  <c:v>2/01/2008</c:v>
                </c:pt>
                <c:pt idx="44">
                  <c:v>2/02/2008</c:v>
                </c:pt>
                <c:pt idx="45">
                  <c:v>2/05/2008</c:v>
                </c:pt>
                <c:pt idx="46">
                  <c:v>2/06/2008</c:v>
                </c:pt>
                <c:pt idx="47">
                  <c:v>2/07/2008</c:v>
                </c:pt>
                <c:pt idx="48">
                  <c:v>2/08/2008</c:v>
                </c:pt>
                <c:pt idx="49">
                  <c:v>2/09/2008</c:v>
                </c:pt>
                <c:pt idx="50">
                  <c:v>2/12/2008</c:v>
                </c:pt>
                <c:pt idx="51">
                  <c:v>3/13/2012</c:v>
                </c:pt>
                <c:pt idx="52">
                  <c:v>3/14/2012</c:v>
                </c:pt>
                <c:pt idx="53">
                  <c:v>3/15/2012</c:v>
                </c:pt>
                <c:pt idx="54">
                  <c:v>3/16/2012</c:v>
                </c:pt>
                <c:pt idx="55">
                  <c:v>3/19/2012</c:v>
                </c:pt>
                <c:pt idx="56">
                  <c:v>3/20/2012</c:v>
                </c:pt>
                <c:pt idx="57">
                  <c:v>3/21/2012</c:v>
                </c:pt>
                <c:pt idx="58">
                  <c:v>3/22/2012</c:v>
                </c:pt>
                <c:pt idx="59">
                  <c:v>3/23/2012</c:v>
                </c:pt>
                <c:pt idx="60">
                  <c:v>3/26/2012</c:v>
                </c:pt>
                <c:pt idx="61">
                  <c:v>3/27/2012</c:v>
                </c:pt>
                <c:pt idx="62">
                  <c:v>3/28/2012</c:v>
                </c:pt>
                <c:pt idx="63">
                  <c:v>3/29/2012</c:v>
                </c:pt>
                <c:pt idx="64">
                  <c:v>3/30/2012</c:v>
                </c:pt>
                <c:pt idx="65">
                  <c:v>3/02/2008</c:v>
                </c:pt>
                <c:pt idx="66">
                  <c:v>3/03/2008</c:v>
                </c:pt>
                <c:pt idx="67">
                  <c:v>3/04/2008</c:v>
                </c:pt>
                <c:pt idx="68">
                  <c:v>3/05/2008</c:v>
                </c:pt>
                <c:pt idx="69">
                  <c:v>3/06/2008</c:v>
                </c:pt>
                <c:pt idx="70">
                  <c:v>3/09/2008</c:v>
                </c:pt>
                <c:pt idx="71">
                  <c:v>3/10/2008</c:v>
                </c:pt>
                <c:pt idx="72">
                  <c:v>3/11/2008</c:v>
                </c:pt>
                <c:pt idx="73">
                  <c:v>3/12/2008</c:v>
                </c:pt>
                <c:pt idx="74">
                  <c:v>4/13/2012</c:v>
                </c:pt>
                <c:pt idx="75">
                  <c:v>4/16/2012</c:v>
                </c:pt>
                <c:pt idx="76">
                  <c:v>4/17/2012</c:v>
                </c:pt>
                <c:pt idx="77">
                  <c:v>4/18/2012</c:v>
                </c:pt>
                <c:pt idx="78">
                  <c:v>4/19/2012</c:v>
                </c:pt>
                <c:pt idx="79">
                  <c:v>4/20/2012</c:v>
                </c:pt>
                <c:pt idx="80">
                  <c:v>4/23/2012</c:v>
                </c:pt>
                <c:pt idx="81">
                  <c:v>4/24/2012</c:v>
                </c:pt>
                <c:pt idx="82">
                  <c:v>4/25/2012</c:v>
                </c:pt>
                <c:pt idx="83">
                  <c:v>4/26/2012</c:v>
                </c:pt>
                <c:pt idx="84">
                  <c:v>4/27/2012</c:v>
                </c:pt>
                <c:pt idx="85">
                  <c:v>4/30/2012</c:v>
                </c:pt>
                <c:pt idx="86">
                  <c:v>4/01/2008</c:v>
                </c:pt>
                <c:pt idx="87">
                  <c:v>4/02/2008</c:v>
                </c:pt>
                <c:pt idx="88">
                  <c:v>4/03/2008</c:v>
                </c:pt>
                <c:pt idx="89">
                  <c:v>4/04/2008</c:v>
                </c:pt>
                <c:pt idx="90">
                  <c:v>4/07/2008</c:v>
                </c:pt>
                <c:pt idx="91">
                  <c:v>4/08/2008</c:v>
                </c:pt>
                <c:pt idx="92">
                  <c:v>4/09/2008</c:v>
                </c:pt>
                <c:pt idx="93">
                  <c:v>4/10/2008</c:v>
                </c:pt>
                <c:pt idx="94">
                  <c:v>4/11/2008</c:v>
                </c:pt>
                <c:pt idx="95">
                  <c:v>5/14/2012</c:v>
                </c:pt>
                <c:pt idx="96">
                  <c:v>5/15/2012</c:v>
                </c:pt>
                <c:pt idx="97">
                  <c:v>5/16/2012</c:v>
                </c:pt>
                <c:pt idx="98">
                  <c:v>5/17/2012</c:v>
                </c:pt>
                <c:pt idx="99">
                  <c:v>5/18/2012</c:v>
                </c:pt>
                <c:pt idx="100">
                  <c:v>5/21/2012</c:v>
                </c:pt>
                <c:pt idx="101">
                  <c:v>5/22/2012</c:v>
                </c:pt>
                <c:pt idx="102">
                  <c:v>5/23/2012</c:v>
                </c:pt>
                <c:pt idx="103">
                  <c:v>5/24/2012</c:v>
                </c:pt>
                <c:pt idx="104">
                  <c:v>5/25/2012</c:v>
                </c:pt>
                <c:pt idx="105">
                  <c:v>5/28/2012</c:v>
                </c:pt>
                <c:pt idx="106">
                  <c:v>5/29/2012</c:v>
                </c:pt>
                <c:pt idx="107">
                  <c:v>5/30/2012</c:v>
                </c:pt>
                <c:pt idx="108">
                  <c:v>5/31/2012</c:v>
                </c:pt>
                <c:pt idx="109">
                  <c:v>5/01/2008</c:v>
                </c:pt>
                <c:pt idx="110">
                  <c:v>5/04/2008</c:v>
                </c:pt>
                <c:pt idx="111">
                  <c:v>5/05/2008</c:v>
                </c:pt>
                <c:pt idx="112">
                  <c:v>5/06/2008</c:v>
                </c:pt>
                <c:pt idx="113">
                  <c:v>5/07/2008</c:v>
                </c:pt>
                <c:pt idx="114">
                  <c:v>5/08/2008</c:v>
                </c:pt>
                <c:pt idx="115">
                  <c:v>5/11/2008</c:v>
                </c:pt>
                <c:pt idx="116">
                  <c:v>5/12/2008</c:v>
                </c:pt>
                <c:pt idx="117">
                  <c:v>6/13/2012</c:v>
                </c:pt>
                <c:pt idx="118">
                  <c:v>6/14/2012</c:v>
                </c:pt>
                <c:pt idx="119">
                  <c:v>6/15/2012</c:v>
                </c:pt>
                <c:pt idx="120">
                  <c:v>6/18/2012</c:v>
                </c:pt>
                <c:pt idx="121">
                  <c:v>6/19/2012</c:v>
                </c:pt>
                <c:pt idx="122">
                  <c:v>6/20/2012</c:v>
                </c:pt>
                <c:pt idx="123">
                  <c:v>6/21/2012</c:v>
                </c:pt>
                <c:pt idx="124">
                  <c:v>6/22/2012</c:v>
                </c:pt>
                <c:pt idx="125">
                  <c:v>6/25/2012</c:v>
                </c:pt>
                <c:pt idx="126">
                  <c:v>6/26/2012</c:v>
                </c:pt>
                <c:pt idx="127">
                  <c:v>6/27/2012</c:v>
                </c:pt>
                <c:pt idx="128">
                  <c:v>6/28/2012</c:v>
                </c:pt>
                <c:pt idx="129">
                  <c:v>6/29/2012</c:v>
                </c:pt>
                <c:pt idx="130">
                  <c:v>6/02/2008</c:v>
                </c:pt>
                <c:pt idx="131">
                  <c:v>6/03/2008</c:v>
                </c:pt>
                <c:pt idx="132">
                  <c:v>6/04/2008</c:v>
                </c:pt>
                <c:pt idx="133">
                  <c:v>6/05/2008</c:v>
                </c:pt>
                <c:pt idx="134">
                  <c:v>6/06/2008</c:v>
                </c:pt>
                <c:pt idx="135">
                  <c:v>6/09/2008</c:v>
                </c:pt>
                <c:pt idx="136">
                  <c:v>6/10/2008</c:v>
                </c:pt>
                <c:pt idx="137">
                  <c:v>6/11/2008</c:v>
                </c:pt>
                <c:pt idx="138">
                  <c:v>6/12/2008</c:v>
                </c:pt>
                <c:pt idx="139">
                  <c:v>7/13/2012</c:v>
                </c:pt>
                <c:pt idx="140">
                  <c:v>7/16/2012</c:v>
                </c:pt>
                <c:pt idx="141">
                  <c:v>7/17/2012</c:v>
                </c:pt>
                <c:pt idx="142">
                  <c:v>7/18/2012</c:v>
                </c:pt>
                <c:pt idx="143">
                  <c:v>7/19/2012</c:v>
                </c:pt>
                <c:pt idx="144">
                  <c:v>7/20/2012</c:v>
                </c:pt>
                <c:pt idx="145">
                  <c:v>7/23/2012</c:v>
                </c:pt>
                <c:pt idx="146">
                  <c:v>7/24/2012</c:v>
                </c:pt>
                <c:pt idx="147">
                  <c:v>7/25/2012</c:v>
                </c:pt>
                <c:pt idx="148">
                  <c:v>7/26/2012</c:v>
                </c:pt>
                <c:pt idx="149">
                  <c:v>7/27/2012</c:v>
                </c:pt>
                <c:pt idx="150">
                  <c:v>7/30/2012</c:v>
                </c:pt>
                <c:pt idx="151">
                  <c:v>7/31/2012</c:v>
                </c:pt>
                <c:pt idx="152">
                  <c:v>7/01/2008</c:v>
                </c:pt>
                <c:pt idx="153">
                  <c:v>7/02/2008</c:v>
                </c:pt>
                <c:pt idx="154">
                  <c:v>7/03/2008</c:v>
                </c:pt>
                <c:pt idx="155">
                  <c:v>7/06/2008</c:v>
                </c:pt>
                <c:pt idx="156">
                  <c:v>7/07/2008</c:v>
                </c:pt>
                <c:pt idx="157">
                  <c:v>7/08/2008</c:v>
                </c:pt>
                <c:pt idx="158">
                  <c:v>7/09/2008</c:v>
                </c:pt>
                <c:pt idx="159">
                  <c:v>7/10/2008</c:v>
                </c:pt>
                <c:pt idx="160">
                  <c:v>8/13/2012</c:v>
                </c:pt>
                <c:pt idx="161">
                  <c:v>8/14/2012</c:v>
                </c:pt>
                <c:pt idx="162">
                  <c:v>8/15/2012</c:v>
                </c:pt>
                <c:pt idx="163">
                  <c:v>8/16/2012</c:v>
                </c:pt>
                <c:pt idx="164">
                  <c:v>8/17/2012</c:v>
                </c:pt>
                <c:pt idx="165">
                  <c:v>8/20/2012</c:v>
                </c:pt>
                <c:pt idx="166">
                  <c:v>8/21/2012</c:v>
                </c:pt>
                <c:pt idx="167">
                  <c:v>8/22/2012</c:v>
                </c:pt>
                <c:pt idx="168">
                  <c:v>8/23/2012</c:v>
                </c:pt>
                <c:pt idx="169">
                  <c:v>8/24/2012</c:v>
                </c:pt>
                <c:pt idx="170">
                  <c:v>8/27/2012</c:v>
                </c:pt>
                <c:pt idx="171">
                  <c:v>8/28/2012</c:v>
                </c:pt>
                <c:pt idx="172">
                  <c:v>8/29/2012</c:v>
                </c:pt>
                <c:pt idx="173">
                  <c:v>8/30/2012</c:v>
                </c:pt>
                <c:pt idx="174">
                  <c:v>8/31/2012</c:v>
                </c:pt>
                <c:pt idx="175">
                  <c:v>8/03/2008</c:v>
                </c:pt>
                <c:pt idx="176">
                  <c:v>8/04/2008</c:v>
                </c:pt>
                <c:pt idx="177">
                  <c:v>8/05/2008</c:v>
                </c:pt>
                <c:pt idx="178">
                  <c:v>8/06/2008</c:v>
                </c:pt>
                <c:pt idx="179">
                  <c:v>8/07/2008</c:v>
                </c:pt>
                <c:pt idx="180">
                  <c:v>8/10/2008</c:v>
                </c:pt>
                <c:pt idx="181">
                  <c:v>8/11/2008</c:v>
                </c:pt>
                <c:pt idx="182">
                  <c:v>8/12/2008</c:v>
                </c:pt>
                <c:pt idx="183">
                  <c:v>9/13/2012</c:v>
                </c:pt>
                <c:pt idx="184">
                  <c:v>9/14/2012</c:v>
                </c:pt>
                <c:pt idx="185">
                  <c:v>9/17/2012</c:v>
                </c:pt>
                <c:pt idx="186">
                  <c:v>9/18/2012</c:v>
                </c:pt>
                <c:pt idx="187">
                  <c:v>9/19/2012</c:v>
                </c:pt>
                <c:pt idx="188">
                  <c:v>9/20/2012</c:v>
                </c:pt>
                <c:pt idx="189">
                  <c:v>9/21/2012</c:v>
                </c:pt>
                <c:pt idx="190">
                  <c:v>9/24/2012</c:v>
                </c:pt>
                <c:pt idx="191">
                  <c:v>9/25/2012</c:v>
                </c:pt>
                <c:pt idx="192">
                  <c:v>9/26/2012</c:v>
                </c:pt>
                <c:pt idx="193">
                  <c:v>9/27/2012</c:v>
                </c:pt>
                <c:pt idx="194">
                  <c:v>9/28/2012</c:v>
                </c:pt>
                <c:pt idx="195">
                  <c:v>9/01/2008</c:v>
                </c:pt>
                <c:pt idx="196">
                  <c:v>9/02/2008</c:v>
                </c:pt>
                <c:pt idx="197">
                  <c:v>9/03/2008</c:v>
                </c:pt>
                <c:pt idx="198">
                  <c:v>9/04/2008</c:v>
                </c:pt>
                <c:pt idx="199">
                  <c:v>9/05/2008</c:v>
                </c:pt>
                <c:pt idx="200">
                  <c:v>9/08/2008</c:v>
                </c:pt>
                <c:pt idx="201">
                  <c:v>9/09/2008</c:v>
                </c:pt>
                <c:pt idx="202">
                  <c:v>9/10/2008</c:v>
                </c:pt>
                <c:pt idx="203">
                  <c:v>9/11/2008</c:v>
                </c:pt>
                <c:pt idx="204">
                  <c:v>9/12/2008</c:v>
                </c:pt>
                <c:pt idx="205">
                  <c:v>10/15/2012</c:v>
                </c:pt>
                <c:pt idx="206">
                  <c:v>10/16/2012</c:v>
                </c:pt>
                <c:pt idx="207">
                  <c:v>10/17/2012</c:v>
                </c:pt>
                <c:pt idx="208">
                  <c:v>10/18/2012</c:v>
                </c:pt>
                <c:pt idx="209">
                  <c:v>10/19/2012</c:v>
                </c:pt>
                <c:pt idx="210">
                  <c:v>10/22/2012</c:v>
                </c:pt>
                <c:pt idx="211">
                  <c:v>10/23/2012</c:v>
                </c:pt>
                <c:pt idx="212">
                  <c:v>10/24/2012</c:v>
                </c:pt>
                <c:pt idx="213">
                  <c:v>10/25/2012</c:v>
                </c:pt>
                <c:pt idx="214">
                  <c:v>10/26/2012</c:v>
                </c:pt>
                <c:pt idx="215">
                  <c:v>10/29/2012</c:v>
                </c:pt>
                <c:pt idx="216">
                  <c:v>10/30/2012</c:v>
                </c:pt>
                <c:pt idx="217">
                  <c:v>10/31/2012</c:v>
                </c:pt>
                <c:pt idx="218">
                  <c:v>10/01/2008</c:v>
                </c:pt>
                <c:pt idx="219">
                  <c:v>10/02/2008</c:v>
                </c:pt>
                <c:pt idx="220">
                  <c:v>10/05/2008</c:v>
                </c:pt>
                <c:pt idx="221">
                  <c:v>10/06/2008</c:v>
                </c:pt>
                <c:pt idx="222">
                  <c:v>10/07/2008</c:v>
                </c:pt>
                <c:pt idx="223">
                  <c:v>10/08/2008</c:v>
                </c:pt>
                <c:pt idx="224">
                  <c:v>10/09/2008</c:v>
                </c:pt>
                <c:pt idx="225">
                  <c:v>10/12/2008</c:v>
                </c:pt>
                <c:pt idx="226">
                  <c:v>11/13/2012</c:v>
                </c:pt>
                <c:pt idx="227">
                  <c:v>11/14/2012</c:v>
                </c:pt>
                <c:pt idx="228">
                  <c:v>11/15/2012</c:v>
                </c:pt>
                <c:pt idx="229">
                  <c:v>11/16/2012</c:v>
                </c:pt>
                <c:pt idx="230">
                  <c:v>11/19/2012</c:v>
                </c:pt>
                <c:pt idx="231">
                  <c:v>11/20/2012</c:v>
                </c:pt>
                <c:pt idx="232">
                  <c:v>11/21/2012</c:v>
                </c:pt>
                <c:pt idx="233">
                  <c:v>11/22/2012</c:v>
                </c:pt>
                <c:pt idx="234">
                  <c:v>11/23/2012</c:v>
                </c:pt>
                <c:pt idx="235">
                  <c:v>11/26/2012</c:v>
                </c:pt>
                <c:pt idx="236">
                  <c:v>11/27/2012</c:v>
                </c:pt>
                <c:pt idx="237">
                  <c:v>11/28/2012</c:v>
                </c:pt>
                <c:pt idx="238">
                  <c:v>11/29/2012</c:v>
                </c:pt>
                <c:pt idx="239">
                  <c:v>11/30/2012</c:v>
                </c:pt>
                <c:pt idx="240">
                  <c:v>11/03/2008</c:v>
                </c:pt>
                <c:pt idx="241">
                  <c:v>11/04/2008</c:v>
                </c:pt>
                <c:pt idx="242">
                  <c:v>11/05/2008</c:v>
                </c:pt>
                <c:pt idx="243">
                  <c:v>11/06/2008</c:v>
                </c:pt>
                <c:pt idx="244">
                  <c:v>11/07/2008</c:v>
                </c:pt>
                <c:pt idx="245">
                  <c:v>11/10/2008</c:v>
                </c:pt>
                <c:pt idx="246">
                  <c:v>11/11/2008</c:v>
                </c:pt>
                <c:pt idx="247">
                  <c:v>11/12/2008</c:v>
                </c:pt>
                <c:pt idx="248">
                  <c:v>12/13/2012</c:v>
                </c:pt>
                <c:pt idx="249">
                  <c:v>12/14/2012</c:v>
                </c:pt>
                <c:pt idx="250">
                  <c:v>12/17/2012</c:v>
                </c:pt>
                <c:pt idx="251">
                  <c:v>12/18/2012</c:v>
                </c:pt>
                <c:pt idx="252">
                  <c:v>12/19/2012</c:v>
                </c:pt>
                <c:pt idx="253">
                  <c:v>12/20/2012</c:v>
                </c:pt>
                <c:pt idx="254">
                  <c:v>12/21/2012</c:v>
                </c:pt>
                <c:pt idx="255">
                  <c:v>12/24/2012</c:v>
                </c:pt>
                <c:pt idx="256">
                  <c:v>12/25/2012</c:v>
                </c:pt>
                <c:pt idx="257">
                  <c:v>12/26/2012</c:v>
                </c:pt>
                <c:pt idx="258">
                  <c:v>12/27/2012</c:v>
                </c:pt>
                <c:pt idx="259">
                  <c:v>12/28/2012</c:v>
                </c:pt>
                <c:pt idx="260">
                  <c:v>12/31/2012</c:v>
                </c:pt>
                <c:pt idx="261">
                  <c:v>31/12/2008</c:v>
                </c:pt>
                <c:pt idx="262">
                  <c:v>31/01/2009</c:v>
                </c:pt>
                <c:pt idx="263">
                  <c:v>28/02/2009</c:v>
                </c:pt>
                <c:pt idx="264">
                  <c:v>31/03/2009</c:v>
                </c:pt>
                <c:pt idx="265">
                  <c:v>30/06/2009</c:v>
                </c:pt>
                <c:pt idx="266">
                  <c:v>31/07/2009</c:v>
                </c:pt>
                <c:pt idx="267">
                  <c:v>31/08/2009</c:v>
                </c:pt>
                <c:pt idx="268">
                  <c:v>30/09/2009</c:v>
                </c:pt>
                <c:pt idx="269">
                  <c:v>31/10/2009</c:v>
                </c:pt>
                <c:pt idx="270">
                  <c:v>1/14/2013</c:v>
                </c:pt>
                <c:pt idx="271">
                  <c:v>1/15/2013</c:v>
                </c:pt>
                <c:pt idx="272">
                  <c:v>1/16/2013</c:v>
                </c:pt>
                <c:pt idx="273">
                  <c:v>1/17/2013</c:v>
                </c:pt>
                <c:pt idx="274">
                  <c:v>1/18/2013</c:v>
                </c:pt>
                <c:pt idx="275">
                  <c:v>1/21/2013</c:v>
                </c:pt>
                <c:pt idx="276">
                  <c:v>1/22/2013</c:v>
                </c:pt>
                <c:pt idx="277">
                  <c:v>1/23/2013</c:v>
                </c:pt>
                <c:pt idx="278">
                  <c:v>1/24/2013</c:v>
                </c:pt>
                <c:pt idx="279">
                  <c:v>1/25/2013</c:v>
                </c:pt>
                <c:pt idx="280">
                  <c:v>1/28/2013</c:v>
                </c:pt>
                <c:pt idx="281">
                  <c:v>1/29/2013</c:v>
                </c:pt>
                <c:pt idx="282">
                  <c:v>1/30/2013</c:v>
                </c:pt>
                <c:pt idx="283">
                  <c:v>1/31/2013</c:v>
                </c:pt>
                <c:pt idx="284">
                  <c:v>1/01/2009</c:v>
                </c:pt>
                <c:pt idx="285">
                  <c:v>1/04/2009</c:v>
                </c:pt>
                <c:pt idx="286">
                  <c:v>1/05/2009</c:v>
                </c:pt>
                <c:pt idx="287">
                  <c:v>1/06/2009</c:v>
                </c:pt>
                <c:pt idx="288">
                  <c:v>1/07/2009</c:v>
                </c:pt>
                <c:pt idx="289">
                  <c:v>1/08/2009</c:v>
                </c:pt>
                <c:pt idx="290">
                  <c:v>1/11/2009</c:v>
                </c:pt>
                <c:pt idx="291">
                  <c:v>1/12/2009</c:v>
                </c:pt>
                <c:pt idx="292">
                  <c:v>2/13/2013</c:v>
                </c:pt>
                <c:pt idx="293">
                  <c:v>2/14/2013</c:v>
                </c:pt>
                <c:pt idx="294">
                  <c:v>2/15/2013</c:v>
                </c:pt>
                <c:pt idx="295">
                  <c:v>2/18/2013</c:v>
                </c:pt>
                <c:pt idx="296">
                  <c:v>2/19/2013</c:v>
                </c:pt>
                <c:pt idx="297">
                  <c:v>2/20/2013</c:v>
                </c:pt>
                <c:pt idx="298">
                  <c:v>2/21/2013</c:v>
                </c:pt>
                <c:pt idx="299">
                  <c:v>2/22/2013</c:v>
                </c:pt>
                <c:pt idx="300">
                  <c:v>2/25/2013</c:v>
                </c:pt>
                <c:pt idx="301">
                  <c:v>2/26/2013</c:v>
                </c:pt>
                <c:pt idx="302">
                  <c:v>2/27/2013</c:v>
                </c:pt>
                <c:pt idx="303">
                  <c:v>2/28/2013</c:v>
                </c:pt>
                <c:pt idx="304">
                  <c:v>2/01/2009</c:v>
                </c:pt>
                <c:pt idx="305">
                  <c:v>2/04/2009</c:v>
                </c:pt>
                <c:pt idx="306">
                  <c:v>2/05/2009</c:v>
                </c:pt>
                <c:pt idx="307">
                  <c:v>2/06/2009</c:v>
                </c:pt>
                <c:pt idx="308">
                  <c:v>2/07/2009</c:v>
                </c:pt>
                <c:pt idx="309">
                  <c:v>2/08/2009</c:v>
                </c:pt>
                <c:pt idx="310">
                  <c:v>2/11/2009</c:v>
                </c:pt>
                <c:pt idx="311">
                  <c:v>2/12/2009</c:v>
                </c:pt>
                <c:pt idx="312">
                  <c:v>3/13/2013</c:v>
                </c:pt>
                <c:pt idx="313">
                  <c:v>3/14/2013</c:v>
                </c:pt>
                <c:pt idx="314">
                  <c:v>3/15/2013</c:v>
                </c:pt>
                <c:pt idx="315">
                  <c:v>3/18/2013</c:v>
                </c:pt>
                <c:pt idx="316">
                  <c:v>3/19/2013</c:v>
                </c:pt>
                <c:pt idx="317">
                  <c:v>3/20/2013</c:v>
                </c:pt>
                <c:pt idx="318">
                  <c:v>3/21/2013</c:v>
                </c:pt>
                <c:pt idx="319">
                  <c:v>3/22/2013</c:v>
                </c:pt>
                <c:pt idx="320">
                  <c:v>3/25/2013</c:v>
                </c:pt>
                <c:pt idx="321">
                  <c:v>3/26/2013</c:v>
                </c:pt>
                <c:pt idx="322">
                  <c:v>3/27/2013</c:v>
                </c:pt>
                <c:pt idx="323">
                  <c:v>3/28/2013</c:v>
                </c:pt>
                <c:pt idx="324">
                  <c:v>3/29/2013</c:v>
                </c:pt>
                <c:pt idx="325">
                  <c:v>3/01/2009</c:v>
                </c:pt>
                <c:pt idx="326">
                  <c:v>3/02/2009</c:v>
                </c:pt>
                <c:pt idx="327">
                  <c:v>3/03/2009</c:v>
                </c:pt>
                <c:pt idx="328">
                  <c:v>3/04/2009</c:v>
                </c:pt>
                <c:pt idx="329">
                  <c:v>3/05/2009</c:v>
                </c:pt>
                <c:pt idx="330">
                  <c:v>3/08/2009</c:v>
                </c:pt>
                <c:pt idx="331">
                  <c:v>3/09/2009</c:v>
                </c:pt>
                <c:pt idx="332">
                  <c:v>3/10/2009</c:v>
                </c:pt>
                <c:pt idx="333">
                  <c:v>3/11/2009</c:v>
                </c:pt>
                <c:pt idx="334">
                  <c:v>3/12/2009</c:v>
                </c:pt>
                <c:pt idx="335">
                  <c:v>4/15/2013</c:v>
                </c:pt>
                <c:pt idx="336">
                  <c:v>4/16/2013</c:v>
                </c:pt>
                <c:pt idx="337">
                  <c:v>4/17/2013</c:v>
                </c:pt>
                <c:pt idx="338">
                  <c:v>4/18/2013</c:v>
                </c:pt>
                <c:pt idx="339">
                  <c:v>4/19/2013</c:v>
                </c:pt>
                <c:pt idx="340">
                  <c:v>4/22/2013</c:v>
                </c:pt>
                <c:pt idx="341">
                  <c:v>4/23/2013</c:v>
                </c:pt>
                <c:pt idx="342">
                  <c:v>4/24/2013</c:v>
                </c:pt>
                <c:pt idx="343">
                  <c:v>4/25/2013</c:v>
                </c:pt>
                <c:pt idx="344">
                  <c:v>4/26/2013</c:v>
                </c:pt>
                <c:pt idx="345">
                  <c:v>4/29/2013</c:v>
                </c:pt>
                <c:pt idx="346">
                  <c:v>4/30/2013</c:v>
                </c:pt>
                <c:pt idx="347">
                  <c:v>4/01/2009</c:v>
                </c:pt>
                <c:pt idx="348">
                  <c:v>4/02/2009</c:v>
                </c:pt>
                <c:pt idx="349">
                  <c:v>4/03/2009</c:v>
                </c:pt>
                <c:pt idx="350">
                  <c:v>4/06/2009</c:v>
                </c:pt>
                <c:pt idx="351">
                  <c:v>4/07/2009</c:v>
                </c:pt>
                <c:pt idx="352">
                  <c:v>4/08/2009</c:v>
                </c:pt>
                <c:pt idx="353">
                  <c:v>4/09/2009</c:v>
                </c:pt>
                <c:pt idx="354">
                  <c:v>4/10/2009</c:v>
                </c:pt>
                <c:pt idx="355">
                  <c:v>5/13/2013</c:v>
                </c:pt>
                <c:pt idx="356">
                  <c:v>5/14/2013</c:v>
                </c:pt>
                <c:pt idx="357">
                  <c:v>5/15/2013</c:v>
                </c:pt>
                <c:pt idx="358">
                  <c:v>5/16/2013</c:v>
                </c:pt>
                <c:pt idx="359">
                  <c:v>5/17/2013</c:v>
                </c:pt>
                <c:pt idx="360">
                  <c:v>5/20/2013</c:v>
                </c:pt>
                <c:pt idx="361">
                  <c:v>5/21/2013</c:v>
                </c:pt>
                <c:pt idx="362">
                  <c:v>5/22/2013</c:v>
                </c:pt>
                <c:pt idx="363">
                  <c:v>5/23/2013</c:v>
                </c:pt>
                <c:pt idx="364">
                  <c:v>5/24/2013</c:v>
                </c:pt>
                <c:pt idx="365">
                  <c:v>5/27/2013</c:v>
                </c:pt>
                <c:pt idx="366">
                  <c:v>5/28/2013</c:v>
                </c:pt>
                <c:pt idx="367">
                  <c:v>5/29/2013</c:v>
                </c:pt>
                <c:pt idx="368">
                  <c:v>5/30/2013</c:v>
                </c:pt>
                <c:pt idx="369">
                  <c:v>5/31/2013</c:v>
                </c:pt>
                <c:pt idx="370">
                  <c:v>5/03/2009</c:v>
                </c:pt>
                <c:pt idx="371">
                  <c:v>5/04/2009</c:v>
                </c:pt>
                <c:pt idx="372">
                  <c:v>5/05/2009</c:v>
                </c:pt>
                <c:pt idx="373">
                  <c:v>5/06/2009</c:v>
                </c:pt>
                <c:pt idx="374">
                  <c:v>5/07/2009</c:v>
                </c:pt>
                <c:pt idx="375">
                  <c:v>5/10/2009</c:v>
                </c:pt>
                <c:pt idx="376">
                  <c:v>5/11/2009</c:v>
                </c:pt>
                <c:pt idx="377">
                  <c:v>5/12/2009</c:v>
                </c:pt>
                <c:pt idx="378">
                  <c:v>6/13/2013</c:v>
                </c:pt>
                <c:pt idx="379">
                  <c:v>6/14/2013</c:v>
                </c:pt>
                <c:pt idx="380">
                  <c:v>6/17/2013</c:v>
                </c:pt>
                <c:pt idx="381">
                  <c:v>6/18/2013</c:v>
                </c:pt>
                <c:pt idx="382">
                  <c:v>6/19/2013</c:v>
                </c:pt>
                <c:pt idx="383">
                  <c:v>6/20/2013</c:v>
                </c:pt>
                <c:pt idx="384">
                  <c:v>6/21/2013</c:v>
                </c:pt>
                <c:pt idx="385">
                  <c:v>6/24/2013</c:v>
                </c:pt>
                <c:pt idx="386">
                  <c:v>6/25/2013</c:v>
                </c:pt>
                <c:pt idx="387">
                  <c:v>6/26/2013</c:v>
                </c:pt>
                <c:pt idx="388">
                  <c:v>6/27/2013</c:v>
                </c:pt>
                <c:pt idx="389">
                  <c:v>6/28/2013</c:v>
                </c:pt>
                <c:pt idx="390">
                  <c:v>6/01/2009</c:v>
                </c:pt>
                <c:pt idx="391">
                  <c:v>6/02/2009</c:v>
                </c:pt>
                <c:pt idx="392">
                  <c:v>6/03/2009</c:v>
                </c:pt>
                <c:pt idx="393">
                  <c:v>6/04/2009</c:v>
                </c:pt>
                <c:pt idx="394">
                  <c:v>6/05/2009</c:v>
                </c:pt>
                <c:pt idx="395">
                  <c:v>6/08/2009</c:v>
                </c:pt>
                <c:pt idx="396">
                  <c:v>6/09/2009</c:v>
                </c:pt>
                <c:pt idx="397">
                  <c:v>6/10/2009</c:v>
                </c:pt>
                <c:pt idx="398">
                  <c:v>6/11/2009</c:v>
                </c:pt>
                <c:pt idx="399">
                  <c:v>6/12/2009</c:v>
                </c:pt>
                <c:pt idx="400">
                  <c:v>7/15/2013</c:v>
                </c:pt>
                <c:pt idx="401">
                  <c:v>7/16/2013</c:v>
                </c:pt>
                <c:pt idx="402">
                  <c:v>7/17/2013</c:v>
                </c:pt>
                <c:pt idx="403">
                  <c:v>7/18/2013</c:v>
                </c:pt>
                <c:pt idx="404">
                  <c:v>7/19/2013</c:v>
                </c:pt>
                <c:pt idx="405">
                  <c:v>7/22/2013</c:v>
                </c:pt>
                <c:pt idx="406">
                  <c:v>7/23/2013</c:v>
                </c:pt>
                <c:pt idx="407">
                  <c:v>7/24/2013</c:v>
                </c:pt>
                <c:pt idx="408">
                  <c:v>7/25/2013</c:v>
                </c:pt>
                <c:pt idx="409">
                  <c:v>7/26/2013</c:v>
                </c:pt>
                <c:pt idx="410">
                  <c:v>7/29/2013</c:v>
                </c:pt>
                <c:pt idx="411">
                  <c:v>7/30/2013</c:v>
                </c:pt>
                <c:pt idx="412">
                  <c:v>7/31/2013</c:v>
                </c:pt>
                <c:pt idx="413">
                  <c:v>7/01/2009</c:v>
                </c:pt>
                <c:pt idx="414">
                  <c:v>7/02/2009</c:v>
                </c:pt>
                <c:pt idx="415">
                  <c:v>7/05/2009</c:v>
                </c:pt>
                <c:pt idx="416">
                  <c:v>7/06/2009</c:v>
                </c:pt>
                <c:pt idx="417">
                  <c:v>7/07/2009</c:v>
                </c:pt>
                <c:pt idx="418">
                  <c:v>7/08/2009</c:v>
                </c:pt>
                <c:pt idx="419">
                  <c:v>7/09/2009</c:v>
                </c:pt>
                <c:pt idx="420">
                  <c:v>7/12/2009</c:v>
                </c:pt>
                <c:pt idx="421">
                  <c:v>8/13/2013</c:v>
                </c:pt>
                <c:pt idx="422">
                  <c:v>8/14/2013</c:v>
                </c:pt>
                <c:pt idx="423">
                  <c:v>8/15/2013</c:v>
                </c:pt>
                <c:pt idx="424">
                  <c:v>8/16/2013</c:v>
                </c:pt>
                <c:pt idx="425">
                  <c:v>8/19/2013</c:v>
                </c:pt>
                <c:pt idx="426">
                  <c:v>8/20/2013</c:v>
                </c:pt>
                <c:pt idx="427">
                  <c:v>8/21/2013</c:v>
                </c:pt>
                <c:pt idx="428">
                  <c:v>8/22/2013</c:v>
                </c:pt>
                <c:pt idx="429">
                  <c:v>8/23/2013</c:v>
                </c:pt>
                <c:pt idx="430">
                  <c:v>8/26/2013</c:v>
                </c:pt>
                <c:pt idx="431">
                  <c:v>8/27/2013</c:v>
                </c:pt>
                <c:pt idx="432">
                  <c:v>8/28/2013</c:v>
                </c:pt>
                <c:pt idx="433">
                  <c:v>8/29/2013</c:v>
                </c:pt>
                <c:pt idx="434">
                  <c:v>8/30/2013</c:v>
                </c:pt>
                <c:pt idx="435">
                  <c:v>8/02/2009</c:v>
                </c:pt>
                <c:pt idx="436">
                  <c:v>8/03/2009</c:v>
                </c:pt>
                <c:pt idx="437">
                  <c:v>8/04/2009</c:v>
                </c:pt>
                <c:pt idx="438">
                  <c:v>8/05/2009</c:v>
                </c:pt>
                <c:pt idx="439">
                  <c:v>8/06/2009</c:v>
                </c:pt>
                <c:pt idx="440">
                  <c:v>8/09/2009</c:v>
                </c:pt>
                <c:pt idx="441">
                  <c:v>8/10/2009</c:v>
                </c:pt>
                <c:pt idx="442">
                  <c:v>8/11/2009</c:v>
                </c:pt>
                <c:pt idx="443">
                  <c:v>8/12/2009</c:v>
                </c:pt>
                <c:pt idx="444">
                  <c:v>9/13/2013</c:v>
                </c:pt>
                <c:pt idx="445">
                  <c:v>9/16/2013</c:v>
                </c:pt>
                <c:pt idx="446">
                  <c:v>9/17/2013</c:v>
                </c:pt>
                <c:pt idx="447">
                  <c:v>9/18/2013</c:v>
                </c:pt>
                <c:pt idx="448">
                  <c:v>9/19/2013</c:v>
                </c:pt>
                <c:pt idx="449">
                  <c:v>9/20/2013</c:v>
                </c:pt>
                <c:pt idx="450">
                  <c:v>9/23/2013</c:v>
                </c:pt>
                <c:pt idx="451">
                  <c:v>9/24/2013</c:v>
                </c:pt>
                <c:pt idx="452">
                  <c:v>9/25/2013</c:v>
                </c:pt>
                <c:pt idx="453">
                  <c:v>9/26/2013</c:v>
                </c:pt>
                <c:pt idx="454">
                  <c:v>9/27/2013</c:v>
                </c:pt>
                <c:pt idx="455">
                  <c:v>9/30/2013</c:v>
                </c:pt>
                <c:pt idx="456">
                  <c:v>9/01/2009</c:v>
                </c:pt>
                <c:pt idx="457">
                  <c:v>9/02/2009</c:v>
                </c:pt>
                <c:pt idx="458">
                  <c:v>9/03/2009</c:v>
                </c:pt>
                <c:pt idx="459">
                  <c:v>9/04/2009</c:v>
                </c:pt>
                <c:pt idx="460">
                  <c:v>9/07/2009</c:v>
                </c:pt>
                <c:pt idx="461">
                  <c:v>9/08/2009</c:v>
                </c:pt>
                <c:pt idx="462">
                  <c:v>9/09/2009</c:v>
                </c:pt>
                <c:pt idx="463">
                  <c:v>9/10/2009</c:v>
                </c:pt>
                <c:pt idx="464">
                  <c:v>9/11/2009</c:v>
                </c:pt>
                <c:pt idx="465">
                  <c:v>10/14/2013</c:v>
                </c:pt>
                <c:pt idx="466">
                  <c:v>10/15/2013</c:v>
                </c:pt>
                <c:pt idx="467">
                  <c:v>10/16/2013</c:v>
                </c:pt>
                <c:pt idx="468">
                  <c:v>10/17/2013</c:v>
                </c:pt>
                <c:pt idx="469">
                  <c:v>10/18/2013</c:v>
                </c:pt>
                <c:pt idx="470">
                  <c:v>10/21/2013</c:v>
                </c:pt>
                <c:pt idx="471">
                  <c:v>10/22/2013</c:v>
                </c:pt>
                <c:pt idx="472">
                  <c:v>10/23/2013</c:v>
                </c:pt>
                <c:pt idx="473">
                  <c:v>10/24/2013</c:v>
                </c:pt>
                <c:pt idx="474">
                  <c:v>10/25/2013</c:v>
                </c:pt>
                <c:pt idx="475">
                  <c:v>10/28/2013</c:v>
                </c:pt>
                <c:pt idx="476">
                  <c:v>10/29/2013</c:v>
                </c:pt>
                <c:pt idx="477">
                  <c:v>10/30/2013</c:v>
                </c:pt>
                <c:pt idx="478">
                  <c:v>10/31/2013</c:v>
                </c:pt>
                <c:pt idx="479">
                  <c:v>10/01/2009</c:v>
                </c:pt>
                <c:pt idx="480">
                  <c:v>10/04/2009</c:v>
                </c:pt>
                <c:pt idx="481">
                  <c:v>10/05/2009</c:v>
                </c:pt>
                <c:pt idx="482">
                  <c:v>10/06/2009</c:v>
                </c:pt>
                <c:pt idx="483">
                  <c:v>10/07/2009</c:v>
                </c:pt>
                <c:pt idx="484">
                  <c:v>10/08/2009</c:v>
                </c:pt>
                <c:pt idx="485">
                  <c:v>10/11/2009</c:v>
                </c:pt>
                <c:pt idx="486">
                  <c:v>10/12/2009</c:v>
                </c:pt>
                <c:pt idx="487">
                  <c:v>11/13/2013</c:v>
                </c:pt>
                <c:pt idx="488">
                  <c:v>11/14/2013</c:v>
                </c:pt>
                <c:pt idx="489">
                  <c:v>11/15/2013</c:v>
                </c:pt>
                <c:pt idx="490">
                  <c:v>11/18/2013</c:v>
                </c:pt>
                <c:pt idx="491">
                  <c:v>11/19/2013</c:v>
                </c:pt>
                <c:pt idx="492">
                  <c:v>11/20/2013</c:v>
                </c:pt>
                <c:pt idx="493">
                  <c:v>11/21/2013</c:v>
                </c:pt>
                <c:pt idx="494">
                  <c:v>11/22/2013</c:v>
                </c:pt>
                <c:pt idx="495">
                  <c:v>11/25/2013</c:v>
                </c:pt>
                <c:pt idx="496">
                  <c:v>11/26/2013</c:v>
                </c:pt>
                <c:pt idx="497">
                  <c:v>11/27/2013</c:v>
                </c:pt>
                <c:pt idx="498">
                  <c:v>11/28/2013</c:v>
                </c:pt>
                <c:pt idx="499">
                  <c:v>11/29/2013</c:v>
                </c:pt>
                <c:pt idx="500">
                  <c:v>11/02/2009</c:v>
                </c:pt>
                <c:pt idx="501">
                  <c:v>11/03/2009</c:v>
                </c:pt>
                <c:pt idx="502">
                  <c:v>11/04/2009</c:v>
                </c:pt>
                <c:pt idx="503">
                  <c:v>11/05/2009</c:v>
                </c:pt>
                <c:pt idx="504">
                  <c:v>11/06/2009</c:v>
                </c:pt>
                <c:pt idx="505">
                  <c:v>11/09/2009</c:v>
                </c:pt>
                <c:pt idx="506">
                  <c:v>11/10/2009</c:v>
                </c:pt>
                <c:pt idx="507">
                  <c:v>11/11/2009</c:v>
                </c:pt>
                <c:pt idx="508">
                  <c:v>11/12/2009</c:v>
                </c:pt>
                <c:pt idx="509">
                  <c:v>12/13/2013</c:v>
                </c:pt>
                <c:pt idx="510">
                  <c:v>12/16/2013</c:v>
                </c:pt>
                <c:pt idx="511">
                  <c:v>12/17/2013</c:v>
                </c:pt>
                <c:pt idx="512">
                  <c:v>12/18/2013</c:v>
                </c:pt>
                <c:pt idx="513">
                  <c:v>12/19/2013</c:v>
                </c:pt>
                <c:pt idx="514">
                  <c:v>12/20/2013</c:v>
                </c:pt>
                <c:pt idx="515">
                  <c:v>12/23/2013</c:v>
                </c:pt>
                <c:pt idx="516">
                  <c:v>12/24/2013</c:v>
                </c:pt>
                <c:pt idx="517">
                  <c:v>12/25/2013</c:v>
                </c:pt>
                <c:pt idx="518">
                  <c:v>12/26/2013</c:v>
                </c:pt>
                <c:pt idx="519">
                  <c:v>12/27/2013</c:v>
                </c:pt>
                <c:pt idx="520">
                  <c:v>12/30/2013</c:v>
                </c:pt>
                <c:pt idx="521">
                  <c:v>12/31/2013</c:v>
                </c:pt>
                <c:pt idx="522">
                  <c:v>31/12/2009</c:v>
                </c:pt>
                <c:pt idx="523">
                  <c:v>31/01/2010</c:v>
                </c:pt>
                <c:pt idx="524">
                  <c:v>28/02/2010</c:v>
                </c:pt>
                <c:pt idx="525">
                  <c:v>31/05/2010</c:v>
                </c:pt>
                <c:pt idx="526">
                  <c:v>30/06/2010</c:v>
                </c:pt>
                <c:pt idx="527">
                  <c:v>31/07/2010</c:v>
                </c:pt>
                <c:pt idx="528">
                  <c:v>31/08/2010</c:v>
                </c:pt>
                <c:pt idx="529">
                  <c:v>30/09/2010</c:v>
                </c:pt>
                <c:pt idx="530">
                  <c:v>1/13/2014</c:v>
                </c:pt>
                <c:pt idx="531">
                  <c:v>1/14/2014</c:v>
                </c:pt>
                <c:pt idx="532">
                  <c:v>1/15/2014</c:v>
                </c:pt>
                <c:pt idx="533">
                  <c:v>1/16/2014</c:v>
                </c:pt>
                <c:pt idx="534">
                  <c:v>1/17/2014</c:v>
                </c:pt>
                <c:pt idx="535">
                  <c:v>1/20/2014</c:v>
                </c:pt>
                <c:pt idx="536">
                  <c:v>1/21/2014</c:v>
                </c:pt>
                <c:pt idx="537">
                  <c:v>1/22/2014</c:v>
                </c:pt>
                <c:pt idx="538">
                  <c:v>1/23/2014</c:v>
                </c:pt>
                <c:pt idx="539">
                  <c:v>1/24/2014</c:v>
                </c:pt>
                <c:pt idx="540">
                  <c:v>1/27/2014</c:v>
                </c:pt>
                <c:pt idx="541">
                  <c:v>1/28/2014</c:v>
                </c:pt>
                <c:pt idx="542">
                  <c:v>1/29/2014</c:v>
                </c:pt>
                <c:pt idx="543">
                  <c:v>1/30/2014</c:v>
                </c:pt>
                <c:pt idx="544">
                  <c:v>1/31/2014</c:v>
                </c:pt>
                <c:pt idx="545">
                  <c:v>1/03/2010</c:v>
                </c:pt>
                <c:pt idx="546">
                  <c:v>1/04/2010</c:v>
                </c:pt>
                <c:pt idx="547">
                  <c:v>1/05/2010</c:v>
                </c:pt>
                <c:pt idx="548">
                  <c:v>1/06/2010</c:v>
                </c:pt>
                <c:pt idx="549">
                  <c:v>1/07/2010</c:v>
                </c:pt>
                <c:pt idx="550">
                  <c:v>1/10/2010</c:v>
                </c:pt>
                <c:pt idx="551">
                  <c:v>1/11/2010</c:v>
                </c:pt>
                <c:pt idx="552">
                  <c:v>1/12/2010</c:v>
                </c:pt>
                <c:pt idx="553">
                  <c:v>2/13/2014</c:v>
                </c:pt>
                <c:pt idx="554">
                  <c:v>2/14/2014</c:v>
                </c:pt>
                <c:pt idx="555">
                  <c:v>2/17/2014</c:v>
                </c:pt>
                <c:pt idx="556">
                  <c:v>2/18/2014</c:v>
                </c:pt>
                <c:pt idx="557">
                  <c:v>2/19/2014</c:v>
                </c:pt>
                <c:pt idx="558">
                  <c:v>2/20/2014</c:v>
                </c:pt>
                <c:pt idx="559">
                  <c:v>2/21/2014</c:v>
                </c:pt>
                <c:pt idx="560">
                  <c:v>2/24/2014</c:v>
                </c:pt>
                <c:pt idx="561">
                  <c:v>2/25/2014</c:v>
                </c:pt>
                <c:pt idx="562">
                  <c:v>2/26/2014</c:v>
                </c:pt>
                <c:pt idx="563">
                  <c:v>2/27/2014</c:v>
                </c:pt>
                <c:pt idx="564">
                  <c:v>2/28/2014</c:v>
                </c:pt>
                <c:pt idx="565">
                  <c:v>2/03/2010</c:v>
                </c:pt>
                <c:pt idx="566">
                  <c:v>2/04/2010</c:v>
                </c:pt>
                <c:pt idx="567">
                  <c:v>2/05/2010</c:v>
                </c:pt>
                <c:pt idx="568">
                  <c:v>2/06/2010</c:v>
                </c:pt>
                <c:pt idx="569">
                  <c:v>2/07/2010</c:v>
                </c:pt>
                <c:pt idx="570">
                  <c:v>2/10/2010</c:v>
                </c:pt>
                <c:pt idx="571">
                  <c:v>2/11/2010</c:v>
                </c:pt>
                <c:pt idx="572">
                  <c:v>2/12/2010</c:v>
                </c:pt>
                <c:pt idx="573">
                  <c:v>3/13/2014</c:v>
                </c:pt>
                <c:pt idx="574">
                  <c:v>3/14/2014</c:v>
                </c:pt>
                <c:pt idx="575">
                  <c:v>3/17/2014</c:v>
                </c:pt>
                <c:pt idx="576">
                  <c:v>3/18/2014</c:v>
                </c:pt>
                <c:pt idx="577">
                  <c:v>3/19/2014</c:v>
                </c:pt>
                <c:pt idx="578">
                  <c:v>3/20/2014</c:v>
                </c:pt>
                <c:pt idx="579">
                  <c:v>3/21/2014</c:v>
                </c:pt>
                <c:pt idx="580">
                  <c:v>3/24/2014</c:v>
                </c:pt>
                <c:pt idx="581">
                  <c:v>3/25/2014</c:v>
                </c:pt>
                <c:pt idx="582">
                  <c:v>3/26/2014</c:v>
                </c:pt>
                <c:pt idx="583">
                  <c:v>3/27/2014</c:v>
                </c:pt>
                <c:pt idx="584">
                  <c:v>3/28/2014</c:v>
                </c:pt>
                <c:pt idx="585">
                  <c:v>3/31/2014</c:v>
                </c:pt>
                <c:pt idx="586">
                  <c:v>3/01/2010</c:v>
                </c:pt>
                <c:pt idx="587">
                  <c:v>3/02/2010</c:v>
                </c:pt>
                <c:pt idx="588">
                  <c:v>3/03/2010</c:v>
                </c:pt>
                <c:pt idx="589">
                  <c:v>3/04/2010</c:v>
                </c:pt>
                <c:pt idx="590">
                  <c:v>3/07/2010</c:v>
                </c:pt>
                <c:pt idx="591">
                  <c:v>3/08/2010</c:v>
                </c:pt>
                <c:pt idx="592">
                  <c:v>3/09/2010</c:v>
                </c:pt>
                <c:pt idx="593">
                  <c:v>3/10/2010</c:v>
                </c:pt>
                <c:pt idx="594">
                  <c:v>3/11/2010</c:v>
                </c:pt>
                <c:pt idx="595">
                  <c:v>4/14/2014</c:v>
                </c:pt>
                <c:pt idx="596">
                  <c:v>4/15/2014</c:v>
                </c:pt>
                <c:pt idx="597">
                  <c:v>4/16/2014</c:v>
                </c:pt>
                <c:pt idx="598">
                  <c:v>4/17/2014</c:v>
                </c:pt>
                <c:pt idx="599">
                  <c:v>4/18/2014</c:v>
                </c:pt>
                <c:pt idx="600">
                  <c:v>4/21/2014</c:v>
                </c:pt>
                <c:pt idx="601">
                  <c:v>4/22/2014</c:v>
                </c:pt>
                <c:pt idx="602">
                  <c:v>4/23/2014</c:v>
                </c:pt>
                <c:pt idx="603">
                  <c:v>4/24/2014</c:v>
                </c:pt>
                <c:pt idx="604">
                  <c:v>4/25/2014</c:v>
                </c:pt>
                <c:pt idx="605">
                  <c:v>4/28/2014</c:v>
                </c:pt>
                <c:pt idx="606">
                  <c:v>4/29/2014</c:v>
                </c:pt>
                <c:pt idx="607">
                  <c:v>4/30/2014</c:v>
                </c:pt>
                <c:pt idx="608">
                  <c:v>4/01/2010</c:v>
                </c:pt>
                <c:pt idx="609">
                  <c:v>4/02/2010</c:v>
                </c:pt>
                <c:pt idx="610">
                  <c:v>4/05/2010</c:v>
                </c:pt>
                <c:pt idx="611">
                  <c:v>4/06/2010</c:v>
                </c:pt>
                <c:pt idx="612">
                  <c:v>4/07/2010</c:v>
                </c:pt>
                <c:pt idx="613">
                  <c:v>4/08/2010</c:v>
                </c:pt>
                <c:pt idx="614">
                  <c:v>4/09/2010</c:v>
                </c:pt>
                <c:pt idx="615">
                  <c:v>4/12/2010</c:v>
                </c:pt>
                <c:pt idx="616">
                  <c:v>5/13/2014</c:v>
                </c:pt>
                <c:pt idx="617">
                  <c:v>5/14/2014</c:v>
                </c:pt>
                <c:pt idx="618">
                  <c:v>5/15/2014</c:v>
                </c:pt>
                <c:pt idx="619">
                  <c:v>5/16/2014</c:v>
                </c:pt>
                <c:pt idx="620">
                  <c:v>5/19/2014</c:v>
                </c:pt>
                <c:pt idx="621">
                  <c:v>5/20/2014</c:v>
                </c:pt>
                <c:pt idx="622">
                  <c:v>5/21/2014</c:v>
                </c:pt>
                <c:pt idx="623">
                  <c:v>5/22/2014</c:v>
                </c:pt>
                <c:pt idx="624">
                  <c:v>5/23/2014</c:v>
                </c:pt>
                <c:pt idx="625">
                  <c:v>5/26/2014</c:v>
                </c:pt>
                <c:pt idx="626">
                  <c:v>5/27/2014</c:v>
                </c:pt>
                <c:pt idx="627">
                  <c:v>5/28/2014</c:v>
                </c:pt>
                <c:pt idx="628">
                  <c:v>5/29/2014</c:v>
                </c:pt>
                <c:pt idx="629">
                  <c:v>5/30/2014</c:v>
                </c:pt>
                <c:pt idx="630">
                  <c:v>5/02/2010</c:v>
                </c:pt>
                <c:pt idx="631">
                  <c:v>5/03/2010</c:v>
                </c:pt>
                <c:pt idx="632">
                  <c:v>5/04/2010</c:v>
                </c:pt>
                <c:pt idx="633">
                  <c:v>5/05/2010</c:v>
                </c:pt>
                <c:pt idx="634">
                  <c:v>5/06/2010</c:v>
                </c:pt>
                <c:pt idx="635">
                  <c:v>5/09/2010</c:v>
                </c:pt>
                <c:pt idx="636">
                  <c:v>5/10/2010</c:v>
                </c:pt>
                <c:pt idx="637">
                  <c:v>5/11/2010</c:v>
                </c:pt>
                <c:pt idx="638">
                  <c:v>5/12/2010</c:v>
                </c:pt>
                <c:pt idx="639">
                  <c:v>6/13/2014</c:v>
                </c:pt>
                <c:pt idx="640">
                  <c:v>6/16/2014</c:v>
                </c:pt>
                <c:pt idx="641">
                  <c:v>6/17/2014</c:v>
                </c:pt>
                <c:pt idx="642">
                  <c:v>6/18/2014</c:v>
                </c:pt>
                <c:pt idx="643">
                  <c:v>6/19/2014</c:v>
                </c:pt>
                <c:pt idx="644">
                  <c:v>6/20/2014</c:v>
                </c:pt>
                <c:pt idx="645">
                  <c:v>6/23/2014</c:v>
                </c:pt>
                <c:pt idx="646">
                  <c:v>6/24/2014</c:v>
                </c:pt>
                <c:pt idx="647">
                  <c:v>6/25/2014</c:v>
                </c:pt>
                <c:pt idx="648">
                  <c:v>6/26/2014</c:v>
                </c:pt>
                <c:pt idx="649">
                  <c:v>6/27/2014</c:v>
                </c:pt>
                <c:pt idx="650">
                  <c:v>6/30/2014</c:v>
                </c:pt>
                <c:pt idx="651">
                  <c:v>6/01/2010</c:v>
                </c:pt>
                <c:pt idx="652">
                  <c:v>6/02/2010</c:v>
                </c:pt>
                <c:pt idx="653">
                  <c:v>6/03/2010</c:v>
                </c:pt>
                <c:pt idx="654">
                  <c:v>6/04/2010</c:v>
                </c:pt>
                <c:pt idx="655">
                  <c:v>6/07/2010</c:v>
                </c:pt>
                <c:pt idx="656">
                  <c:v>6/08/2010</c:v>
                </c:pt>
                <c:pt idx="657">
                  <c:v>6/09/2010</c:v>
                </c:pt>
                <c:pt idx="658">
                  <c:v>6/10/2010</c:v>
                </c:pt>
                <c:pt idx="659">
                  <c:v>6/11/2010</c:v>
                </c:pt>
                <c:pt idx="660">
                  <c:v>7/14/2014</c:v>
                </c:pt>
                <c:pt idx="661">
                  <c:v>7/15/2014</c:v>
                </c:pt>
                <c:pt idx="662">
                  <c:v>7/16/2014</c:v>
                </c:pt>
                <c:pt idx="663">
                  <c:v>7/17/2014</c:v>
                </c:pt>
                <c:pt idx="664">
                  <c:v>7/18/2014</c:v>
                </c:pt>
                <c:pt idx="665">
                  <c:v>7/21/2014</c:v>
                </c:pt>
                <c:pt idx="666">
                  <c:v>7/22/2014</c:v>
                </c:pt>
                <c:pt idx="667">
                  <c:v>7/23/2014</c:v>
                </c:pt>
                <c:pt idx="668">
                  <c:v>7/24/2014</c:v>
                </c:pt>
                <c:pt idx="669">
                  <c:v>7/25/2014</c:v>
                </c:pt>
                <c:pt idx="670">
                  <c:v>7/28/2014</c:v>
                </c:pt>
                <c:pt idx="671">
                  <c:v>7/29/2014</c:v>
                </c:pt>
                <c:pt idx="672">
                  <c:v>7/30/2014</c:v>
                </c:pt>
                <c:pt idx="673">
                  <c:v>7/31/2014</c:v>
                </c:pt>
                <c:pt idx="674">
                  <c:v>7/01/2010</c:v>
                </c:pt>
                <c:pt idx="675">
                  <c:v>7/04/2010</c:v>
                </c:pt>
                <c:pt idx="676">
                  <c:v>7/05/2010</c:v>
                </c:pt>
                <c:pt idx="677">
                  <c:v>7/06/2010</c:v>
                </c:pt>
                <c:pt idx="678">
                  <c:v>7/07/2010</c:v>
                </c:pt>
                <c:pt idx="679">
                  <c:v>7/08/2010</c:v>
                </c:pt>
                <c:pt idx="680">
                  <c:v>7/11/2010</c:v>
                </c:pt>
                <c:pt idx="681">
                  <c:v>7/12/2010</c:v>
                </c:pt>
                <c:pt idx="682">
                  <c:v>8/13/2014</c:v>
                </c:pt>
                <c:pt idx="683">
                  <c:v>8/14/2014</c:v>
                </c:pt>
                <c:pt idx="684">
                  <c:v>8/15/2014</c:v>
                </c:pt>
                <c:pt idx="685">
                  <c:v>8/18/2014</c:v>
                </c:pt>
                <c:pt idx="686">
                  <c:v>8/19/2014</c:v>
                </c:pt>
                <c:pt idx="687">
                  <c:v>8/20/2014</c:v>
                </c:pt>
                <c:pt idx="688">
                  <c:v>8/21/2014</c:v>
                </c:pt>
                <c:pt idx="689">
                  <c:v>8/22/2014</c:v>
                </c:pt>
                <c:pt idx="690">
                  <c:v>8/25/2014</c:v>
                </c:pt>
                <c:pt idx="691">
                  <c:v>8/26/2014</c:v>
                </c:pt>
                <c:pt idx="692">
                  <c:v>8/27/2014</c:v>
                </c:pt>
                <c:pt idx="693">
                  <c:v>8/28/2014</c:v>
                </c:pt>
                <c:pt idx="694">
                  <c:v>8/29/2014</c:v>
                </c:pt>
                <c:pt idx="695">
                  <c:v>8/01/2010</c:v>
                </c:pt>
                <c:pt idx="696">
                  <c:v>8/02/2010</c:v>
                </c:pt>
                <c:pt idx="697">
                  <c:v>8/03/2010</c:v>
                </c:pt>
                <c:pt idx="698">
                  <c:v>8/04/2010</c:v>
                </c:pt>
                <c:pt idx="699">
                  <c:v>8/05/2010</c:v>
                </c:pt>
                <c:pt idx="700">
                  <c:v>8/08/2010</c:v>
                </c:pt>
                <c:pt idx="701">
                  <c:v>8/09/2010</c:v>
                </c:pt>
                <c:pt idx="702">
                  <c:v>8/10/2010</c:v>
                </c:pt>
                <c:pt idx="703">
                  <c:v>8/11/2010</c:v>
                </c:pt>
                <c:pt idx="704">
                  <c:v>8/12/2010</c:v>
                </c:pt>
                <c:pt idx="705">
                  <c:v>9/15/2014</c:v>
                </c:pt>
                <c:pt idx="706">
                  <c:v>9/16/2014</c:v>
                </c:pt>
                <c:pt idx="707">
                  <c:v>9/17/2014</c:v>
                </c:pt>
                <c:pt idx="708">
                  <c:v>9/18/2014</c:v>
                </c:pt>
                <c:pt idx="709">
                  <c:v>9/19/2014</c:v>
                </c:pt>
                <c:pt idx="710">
                  <c:v>9/22/2014</c:v>
                </c:pt>
                <c:pt idx="711">
                  <c:v>9/23/2014</c:v>
                </c:pt>
                <c:pt idx="712">
                  <c:v>9/24/2014</c:v>
                </c:pt>
                <c:pt idx="713">
                  <c:v>9/25/2014</c:v>
                </c:pt>
                <c:pt idx="714">
                  <c:v>9/26/2014</c:v>
                </c:pt>
                <c:pt idx="715">
                  <c:v>9/29/2014</c:v>
                </c:pt>
                <c:pt idx="716">
                  <c:v>9/30/2014</c:v>
                </c:pt>
                <c:pt idx="717">
                  <c:v>9/01/2010</c:v>
                </c:pt>
                <c:pt idx="718">
                  <c:v>9/02/2010</c:v>
                </c:pt>
                <c:pt idx="719">
                  <c:v>9/03/2010</c:v>
                </c:pt>
                <c:pt idx="720">
                  <c:v>9/06/2010</c:v>
                </c:pt>
                <c:pt idx="721">
                  <c:v>9/07/2010</c:v>
                </c:pt>
                <c:pt idx="722">
                  <c:v>9/08/2010</c:v>
                </c:pt>
                <c:pt idx="723">
                  <c:v>9/09/2010</c:v>
                </c:pt>
                <c:pt idx="724">
                  <c:v>9/10/2010</c:v>
                </c:pt>
                <c:pt idx="725">
                  <c:v>10/13/2014</c:v>
                </c:pt>
                <c:pt idx="726">
                  <c:v>10/14/2014</c:v>
                </c:pt>
                <c:pt idx="727">
                  <c:v>10/15/2014</c:v>
                </c:pt>
                <c:pt idx="728">
                  <c:v>10/16/2014</c:v>
                </c:pt>
                <c:pt idx="729">
                  <c:v>10/17/2014</c:v>
                </c:pt>
                <c:pt idx="730">
                  <c:v>10/20/2014</c:v>
                </c:pt>
                <c:pt idx="731">
                  <c:v>10/21/2014</c:v>
                </c:pt>
                <c:pt idx="732">
                  <c:v>10/22/2014</c:v>
                </c:pt>
                <c:pt idx="733">
                  <c:v>10/23/2014</c:v>
                </c:pt>
                <c:pt idx="734">
                  <c:v>10/24/2014</c:v>
                </c:pt>
                <c:pt idx="735">
                  <c:v>10/27/2014</c:v>
                </c:pt>
                <c:pt idx="736">
                  <c:v>10/28/2014</c:v>
                </c:pt>
                <c:pt idx="737">
                  <c:v>10/29/2014</c:v>
                </c:pt>
                <c:pt idx="738">
                  <c:v>10/30/2014</c:v>
                </c:pt>
                <c:pt idx="739">
                  <c:v>10/31/2014</c:v>
                </c:pt>
                <c:pt idx="740">
                  <c:v>10/03/2010</c:v>
                </c:pt>
                <c:pt idx="741">
                  <c:v>10/04/2010</c:v>
                </c:pt>
                <c:pt idx="742">
                  <c:v>10/05/2010</c:v>
                </c:pt>
                <c:pt idx="743">
                  <c:v>10/06/2010</c:v>
                </c:pt>
                <c:pt idx="744">
                  <c:v>10/07/2010</c:v>
                </c:pt>
                <c:pt idx="745">
                  <c:v>10/10/2010</c:v>
                </c:pt>
                <c:pt idx="746">
                  <c:v>10/11/2010</c:v>
                </c:pt>
                <c:pt idx="747">
                  <c:v>10/12/2010</c:v>
                </c:pt>
                <c:pt idx="748">
                  <c:v>11/13/2014</c:v>
                </c:pt>
                <c:pt idx="749">
                  <c:v>11/14/2014</c:v>
                </c:pt>
                <c:pt idx="750">
                  <c:v>11/17/2014</c:v>
                </c:pt>
                <c:pt idx="751">
                  <c:v>11/18/2014</c:v>
                </c:pt>
                <c:pt idx="752">
                  <c:v>11/19/2014</c:v>
                </c:pt>
                <c:pt idx="753">
                  <c:v>11/20/2014</c:v>
                </c:pt>
                <c:pt idx="754">
                  <c:v>11/21/2014</c:v>
                </c:pt>
                <c:pt idx="755">
                  <c:v>11/24/2014</c:v>
                </c:pt>
                <c:pt idx="756">
                  <c:v>11/25/2014</c:v>
                </c:pt>
                <c:pt idx="757">
                  <c:v>11/26/2014</c:v>
                </c:pt>
                <c:pt idx="758">
                  <c:v>11/27/2014</c:v>
                </c:pt>
                <c:pt idx="759">
                  <c:v>11/28/2014</c:v>
                </c:pt>
                <c:pt idx="760">
                  <c:v>11/01/2010</c:v>
                </c:pt>
                <c:pt idx="761">
                  <c:v>11/02/2010</c:v>
                </c:pt>
                <c:pt idx="762">
                  <c:v>11/03/2010</c:v>
                </c:pt>
                <c:pt idx="763">
                  <c:v>11/04/2010</c:v>
                </c:pt>
                <c:pt idx="764">
                  <c:v>11/05/2010</c:v>
                </c:pt>
                <c:pt idx="765">
                  <c:v>11/08/2010</c:v>
                </c:pt>
                <c:pt idx="766">
                  <c:v>11/09/2010</c:v>
                </c:pt>
                <c:pt idx="767">
                  <c:v>11/10/2010</c:v>
                </c:pt>
                <c:pt idx="768">
                  <c:v>11/11/2010</c:v>
                </c:pt>
                <c:pt idx="769">
                  <c:v>11/12/2010</c:v>
                </c:pt>
                <c:pt idx="770">
                  <c:v>12/15/2014</c:v>
                </c:pt>
                <c:pt idx="771">
                  <c:v>12/16/2014</c:v>
                </c:pt>
                <c:pt idx="772">
                  <c:v>12/17/2014</c:v>
                </c:pt>
                <c:pt idx="773">
                  <c:v>12/18/2014</c:v>
                </c:pt>
                <c:pt idx="774">
                  <c:v>12/19/2014</c:v>
                </c:pt>
                <c:pt idx="775">
                  <c:v>12/22/2014</c:v>
                </c:pt>
                <c:pt idx="776">
                  <c:v>12/23/2014</c:v>
                </c:pt>
                <c:pt idx="777">
                  <c:v>12/24/2014</c:v>
                </c:pt>
                <c:pt idx="778">
                  <c:v>12/25/2014</c:v>
                </c:pt>
                <c:pt idx="779">
                  <c:v>12/26/2014</c:v>
                </c:pt>
                <c:pt idx="780">
                  <c:v>12/29/2014</c:v>
                </c:pt>
                <c:pt idx="781">
                  <c:v>12/30/2014</c:v>
                </c:pt>
                <c:pt idx="782">
                  <c:v>12/31/2014</c:v>
                </c:pt>
                <c:pt idx="783">
                  <c:v>31/12/2010</c:v>
                </c:pt>
                <c:pt idx="784">
                  <c:v>31/01/2011</c:v>
                </c:pt>
                <c:pt idx="785">
                  <c:v>30/04/2011</c:v>
                </c:pt>
                <c:pt idx="786">
                  <c:v>31/05/2011</c:v>
                </c:pt>
                <c:pt idx="787">
                  <c:v>30/06/2011</c:v>
                </c:pt>
                <c:pt idx="788">
                  <c:v>31/07/2011</c:v>
                </c:pt>
                <c:pt idx="789">
                  <c:v>31/08/2011</c:v>
                </c:pt>
                <c:pt idx="790">
                  <c:v>30/11/2011</c:v>
                </c:pt>
                <c:pt idx="791">
                  <c:v>1/13/2015</c:v>
                </c:pt>
                <c:pt idx="792">
                  <c:v>1/14/2015</c:v>
                </c:pt>
                <c:pt idx="793">
                  <c:v>1/15/2015</c:v>
                </c:pt>
                <c:pt idx="794">
                  <c:v>1/16/2015</c:v>
                </c:pt>
                <c:pt idx="795">
                  <c:v>1/19/2015</c:v>
                </c:pt>
                <c:pt idx="796">
                  <c:v>1/20/2015</c:v>
                </c:pt>
                <c:pt idx="797">
                  <c:v>1/21/2015</c:v>
                </c:pt>
                <c:pt idx="798">
                  <c:v>1/22/2015</c:v>
                </c:pt>
                <c:pt idx="799">
                  <c:v>1/23/2015</c:v>
                </c:pt>
                <c:pt idx="800">
                  <c:v>1/26/2015</c:v>
                </c:pt>
                <c:pt idx="801">
                  <c:v>1/27/2015</c:v>
                </c:pt>
                <c:pt idx="802">
                  <c:v>1/28/2015</c:v>
                </c:pt>
                <c:pt idx="803">
                  <c:v>1/29/2015</c:v>
                </c:pt>
                <c:pt idx="804">
                  <c:v>1/30/2015</c:v>
                </c:pt>
                <c:pt idx="805">
                  <c:v>1/02/2011</c:v>
                </c:pt>
                <c:pt idx="806">
                  <c:v>1/03/2011</c:v>
                </c:pt>
                <c:pt idx="807">
                  <c:v>1/04/2011</c:v>
                </c:pt>
                <c:pt idx="808">
                  <c:v>1/05/2011</c:v>
                </c:pt>
                <c:pt idx="809">
                  <c:v>1/06/2011</c:v>
                </c:pt>
                <c:pt idx="810">
                  <c:v>1/09/2011</c:v>
                </c:pt>
                <c:pt idx="811">
                  <c:v>1/10/2011</c:v>
                </c:pt>
                <c:pt idx="812">
                  <c:v>1/11/2011</c:v>
                </c:pt>
                <c:pt idx="813">
                  <c:v>1/12/2011</c:v>
                </c:pt>
                <c:pt idx="814">
                  <c:v>2/13/2015</c:v>
                </c:pt>
                <c:pt idx="815">
                  <c:v>2/16/2015</c:v>
                </c:pt>
                <c:pt idx="816">
                  <c:v>2/17/2015</c:v>
                </c:pt>
                <c:pt idx="817">
                  <c:v>2/18/2015</c:v>
                </c:pt>
                <c:pt idx="818">
                  <c:v>2/19/2015</c:v>
                </c:pt>
                <c:pt idx="819">
                  <c:v>2/20/2015</c:v>
                </c:pt>
                <c:pt idx="820">
                  <c:v>2/23/2015</c:v>
                </c:pt>
                <c:pt idx="821">
                  <c:v>2/24/2015</c:v>
                </c:pt>
                <c:pt idx="822">
                  <c:v>2/25/2015</c:v>
                </c:pt>
                <c:pt idx="823">
                  <c:v>2/26/2015</c:v>
                </c:pt>
                <c:pt idx="824">
                  <c:v>2/27/2015</c:v>
                </c:pt>
                <c:pt idx="825">
                  <c:v>2/02/2011</c:v>
                </c:pt>
                <c:pt idx="826">
                  <c:v>2/03/2011</c:v>
                </c:pt>
                <c:pt idx="827">
                  <c:v>2/04/2011</c:v>
                </c:pt>
                <c:pt idx="828">
                  <c:v>2/05/2011</c:v>
                </c:pt>
                <c:pt idx="829">
                  <c:v>2/06/2011</c:v>
                </c:pt>
                <c:pt idx="830">
                  <c:v>2/09/2011</c:v>
                </c:pt>
                <c:pt idx="831">
                  <c:v>2/10/2011</c:v>
                </c:pt>
                <c:pt idx="832">
                  <c:v>2/11/2011</c:v>
                </c:pt>
                <c:pt idx="833">
                  <c:v>2/12/2011</c:v>
                </c:pt>
                <c:pt idx="834">
                  <c:v>3/13/2015</c:v>
                </c:pt>
                <c:pt idx="835">
                  <c:v>3/16/2015</c:v>
                </c:pt>
                <c:pt idx="836">
                  <c:v>3/17/2015</c:v>
                </c:pt>
                <c:pt idx="837">
                  <c:v>3/18/2015</c:v>
                </c:pt>
                <c:pt idx="838">
                  <c:v>3/19/2015</c:v>
                </c:pt>
                <c:pt idx="839">
                  <c:v>3/20/2015</c:v>
                </c:pt>
                <c:pt idx="840">
                  <c:v>3/23/2015</c:v>
                </c:pt>
                <c:pt idx="841">
                  <c:v>3/24/2015</c:v>
                </c:pt>
                <c:pt idx="842">
                  <c:v>3/25/2015</c:v>
                </c:pt>
                <c:pt idx="843">
                  <c:v>3/26/2015</c:v>
                </c:pt>
                <c:pt idx="844">
                  <c:v>3/27/2015</c:v>
                </c:pt>
                <c:pt idx="845">
                  <c:v>3/30/2015</c:v>
                </c:pt>
                <c:pt idx="846">
                  <c:v>3/31/2015</c:v>
                </c:pt>
                <c:pt idx="847">
                  <c:v>3/01/2011</c:v>
                </c:pt>
                <c:pt idx="848">
                  <c:v>3/02/2011</c:v>
                </c:pt>
                <c:pt idx="849">
                  <c:v>3/03/2011</c:v>
                </c:pt>
                <c:pt idx="850">
                  <c:v>3/06/2011</c:v>
                </c:pt>
                <c:pt idx="851">
                  <c:v>3/07/2011</c:v>
                </c:pt>
                <c:pt idx="852">
                  <c:v>3/08/2011</c:v>
                </c:pt>
                <c:pt idx="853">
                  <c:v>3/09/2011</c:v>
                </c:pt>
                <c:pt idx="854">
                  <c:v>3/10/2011</c:v>
                </c:pt>
                <c:pt idx="855">
                  <c:v>4/13/2015</c:v>
                </c:pt>
                <c:pt idx="856">
                  <c:v>4/14/2015</c:v>
                </c:pt>
                <c:pt idx="857">
                  <c:v>4/15/2015</c:v>
                </c:pt>
                <c:pt idx="858">
                  <c:v>4/16/2015</c:v>
                </c:pt>
                <c:pt idx="859">
                  <c:v>4/17/2015</c:v>
                </c:pt>
                <c:pt idx="860">
                  <c:v>4/20/2015</c:v>
                </c:pt>
                <c:pt idx="861">
                  <c:v>4/21/2015</c:v>
                </c:pt>
                <c:pt idx="862">
                  <c:v>4/22/2015</c:v>
                </c:pt>
                <c:pt idx="863">
                  <c:v>4/23/2015</c:v>
                </c:pt>
                <c:pt idx="864">
                  <c:v>4/24/2015</c:v>
                </c:pt>
                <c:pt idx="865">
                  <c:v>4/27/2015</c:v>
                </c:pt>
                <c:pt idx="866">
                  <c:v>4/28/2015</c:v>
                </c:pt>
                <c:pt idx="867">
                  <c:v>4/29/2015</c:v>
                </c:pt>
                <c:pt idx="868">
                  <c:v>4/30/2015</c:v>
                </c:pt>
                <c:pt idx="869">
                  <c:v>4/01/2011</c:v>
                </c:pt>
                <c:pt idx="870">
                  <c:v>4/04/2011</c:v>
                </c:pt>
                <c:pt idx="871">
                  <c:v>4/05/2011</c:v>
                </c:pt>
                <c:pt idx="872">
                  <c:v>4/06/2011</c:v>
                </c:pt>
                <c:pt idx="873">
                  <c:v>4/07/2011</c:v>
                </c:pt>
                <c:pt idx="874">
                  <c:v>4/08/2011</c:v>
                </c:pt>
                <c:pt idx="875">
                  <c:v>4/11/2011</c:v>
                </c:pt>
                <c:pt idx="876">
                  <c:v>4/12/2011</c:v>
                </c:pt>
                <c:pt idx="877">
                  <c:v>5/13/2015</c:v>
                </c:pt>
                <c:pt idx="878">
                  <c:v>5/14/2015</c:v>
                </c:pt>
                <c:pt idx="879">
                  <c:v>5/15/2015</c:v>
                </c:pt>
                <c:pt idx="880">
                  <c:v>5/18/2015</c:v>
                </c:pt>
                <c:pt idx="881">
                  <c:v>5/19/2015</c:v>
                </c:pt>
                <c:pt idx="882">
                  <c:v>5/20/2015</c:v>
                </c:pt>
                <c:pt idx="883">
                  <c:v>5/21/2015</c:v>
                </c:pt>
                <c:pt idx="884">
                  <c:v>5/22/2015</c:v>
                </c:pt>
                <c:pt idx="885">
                  <c:v>5/25/2015</c:v>
                </c:pt>
                <c:pt idx="886">
                  <c:v>5/26/2015</c:v>
                </c:pt>
                <c:pt idx="887">
                  <c:v>5/27/2015</c:v>
                </c:pt>
                <c:pt idx="888">
                  <c:v>5/28/2015</c:v>
                </c:pt>
                <c:pt idx="889">
                  <c:v>5/29/2015</c:v>
                </c:pt>
                <c:pt idx="890">
                  <c:v>5/01/2011</c:v>
                </c:pt>
                <c:pt idx="891">
                  <c:v>5/02/2011</c:v>
                </c:pt>
                <c:pt idx="892">
                  <c:v>5/03/2011</c:v>
                </c:pt>
                <c:pt idx="893">
                  <c:v>5/04/2011</c:v>
                </c:pt>
                <c:pt idx="894">
                  <c:v>5/05/2011</c:v>
                </c:pt>
                <c:pt idx="895">
                  <c:v>5/08/2011</c:v>
                </c:pt>
                <c:pt idx="896">
                  <c:v>5/09/2011</c:v>
                </c:pt>
                <c:pt idx="897">
                  <c:v>5/10/2011</c:v>
                </c:pt>
                <c:pt idx="898">
                  <c:v>5/11/2011</c:v>
                </c:pt>
                <c:pt idx="899">
                  <c:v>5/12/2011</c:v>
                </c:pt>
                <c:pt idx="900">
                  <c:v>6/15/2015</c:v>
                </c:pt>
                <c:pt idx="901">
                  <c:v>6/16/2015</c:v>
                </c:pt>
                <c:pt idx="902">
                  <c:v>6/17/2015</c:v>
                </c:pt>
                <c:pt idx="903">
                  <c:v>6/18/2015</c:v>
                </c:pt>
                <c:pt idx="904">
                  <c:v>6/19/2015</c:v>
                </c:pt>
                <c:pt idx="905">
                  <c:v>6/22/2015</c:v>
                </c:pt>
                <c:pt idx="906">
                  <c:v>6/23/2015</c:v>
                </c:pt>
                <c:pt idx="907">
                  <c:v>6/24/2015</c:v>
                </c:pt>
                <c:pt idx="908">
                  <c:v>6/25/2015</c:v>
                </c:pt>
                <c:pt idx="909">
                  <c:v>6/26/2015</c:v>
                </c:pt>
                <c:pt idx="910">
                  <c:v>6/29/2015</c:v>
                </c:pt>
                <c:pt idx="911">
                  <c:v>6/30/2015</c:v>
                </c:pt>
                <c:pt idx="912">
                  <c:v>6/01/2011</c:v>
                </c:pt>
                <c:pt idx="913">
                  <c:v>6/02/2011</c:v>
                </c:pt>
                <c:pt idx="914">
                  <c:v>6/03/2011</c:v>
                </c:pt>
                <c:pt idx="915">
                  <c:v>6/06/2011</c:v>
                </c:pt>
                <c:pt idx="916">
                  <c:v>6/07/2011</c:v>
                </c:pt>
                <c:pt idx="917">
                  <c:v>6/08/2011</c:v>
                </c:pt>
                <c:pt idx="918">
                  <c:v>6/09/2011</c:v>
                </c:pt>
                <c:pt idx="919">
                  <c:v>6/10/2011</c:v>
                </c:pt>
                <c:pt idx="920">
                  <c:v>7/13/2015</c:v>
                </c:pt>
                <c:pt idx="921">
                  <c:v>7/14/2015</c:v>
                </c:pt>
                <c:pt idx="922">
                  <c:v>7/15/2015</c:v>
                </c:pt>
                <c:pt idx="923">
                  <c:v>7/16/2015</c:v>
                </c:pt>
                <c:pt idx="924">
                  <c:v>7/17/2015</c:v>
                </c:pt>
                <c:pt idx="925">
                  <c:v>7/20/2015</c:v>
                </c:pt>
                <c:pt idx="926">
                  <c:v>7/21/2015</c:v>
                </c:pt>
                <c:pt idx="927">
                  <c:v>7/22/2015</c:v>
                </c:pt>
                <c:pt idx="928">
                  <c:v>7/23/2015</c:v>
                </c:pt>
                <c:pt idx="929">
                  <c:v>7/24/2015</c:v>
                </c:pt>
                <c:pt idx="930">
                  <c:v>7/27/2015</c:v>
                </c:pt>
                <c:pt idx="931">
                  <c:v>7/28/2015</c:v>
                </c:pt>
                <c:pt idx="932">
                  <c:v>7/29/2015</c:v>
                </c:pt>
                <c:pt idx="933">
                  <c:v>7/30/2015</c:v>
                </c:pt>
                <c:pt idx="934">
                  <c:v>7/31/2015</c:v>
                </c:pt>
                <c:pt idx="935">
                  <c:v>7/03/2011</c:v>
                </c:pt>
                <c:pt idx="936">
                  <c:v>7/04/2011</c:v>
                </c:pt>
                <c:pt idx="937">
                  <c:v>7/05/2011</c:v>
                </c:pt>
                <c:pt idx="938">
                  <c:v>7/06/2011</c:v>
                </c:pt>
                <c:pt idx="939">
                  <c:v>7/07/2011</c:v>
                </c:pt>
                <c:pt idx="940">
                  <c:v>7/10/2011</c:v>
                </c:pt>
                <c:pt idx="941">
                  <c:v>7/11/2011</c:v>
                </c:pt>
                <c:pt idx="942">
                  <c:v>7/12/2011</c:v>
                </c:pt>
                <c:pt idx="943">
                  <c:v>8/13/2015</c:v>
                </c:pt>
                <c:pt idx="944">
                  <c:v>8/14/2015</c:v>
                </c:pt>
                <c:pt idx="945">
                  <c:v>8/17/2015</c:v>
                </c:pt>
                <c:pt idx="946">
                  <c:v>8/18/2015</c:v>
                </c:pt>
                <c:pt idx="947">
                  <c:v>8/19/2015</c:v>
                </c:pt>
                <c:pt idx="948">
                  <c:v>8/20/2015</c:v>
                </c:pt>
                <c:pt idx="949">
                  <c:v>8/21/2015</c:v>
                </c:pt>
                <c:pt idx="950">
                  <c:v>8/24/2015</c:v>
                </c:pt>
                <c:pt idx="951">
                  <c:v>8/25/2015</c:v>
                </c:pt>
                <c:pt idx="952">
                  <c:v>8/26/2015</c:v>
                </c:pt>
                <c:pt idx="953">
                  <c:v>8/27/2015</c:v>
                </c:pt>
                <c:pt idx="954">
                  <c:v>8/28/2015</c:v>
                </c:pt>
                <c:pt idx="955">
                  <c:v>8/31/2015</c:v>
                </c:pt>
                <c:pt idx="956">
                  <c:v>8/01/2011</c:v>
                </c:pt>
                <c:pt idx="957">
                  <c:v>8/02/2011</c:v>
                </c:pt>
                <c:pt idx="958">
                  <c:v>8/03/2011</c:v>
                </c:pt>
                <c:pt idx="959">
                  <c:v>8/04/2011</c:v>
                </c:pt>
                <c:pt idx="960">
                  <c:v>8/07/2011</c:v>
                </c:pt>
                <c:pt idx="961">
                  <c:v>8/08/2011</c:v>
                </c:pt>
                <c:pt idx="962">
                  <c:v>8/09/2011</c:v>
                </c:pt>
                <c:pt idx="963">
                  <c:v>8/10/2011</c:v>
                </c:pt>
                <c:pt idx="964">
                  <c:v>8/11/2011</c:v>
                </c:pt>
                <c:pt idx="965">
                  <c:v>9/14/2015</c:v>
                </c:pt>
                <c:pt idx="966">
                  <c:v>9/15/2015</c:v>
                </c:pt>
                <c:pt idx="967">
                  <c:v>9/16/2015</c:v>
                </c:pt>
                <c:pt idx="968">
                  <c:v>9/17/2015</c:v>
                </c:pt>
                <c:pt idx="969">
                  <c:v>9/18/2015</c:v>
                </c:pt>
                <c:pt idx="970">
                  <c:v>9/21/2015</c:v>
                </c:pt>
                <c:pt idx="971">
                  <c:v>9/22/2015</c:v>
                </c:pt>
                <c:pt idx="972">
                  <c:v>9/23/2015</c:v>
                </c:pt>
                <c:pt idx="973">
                  <c:v>9/24/2015</c:v>
                </c:pt>
                <c:pt idx="974">
                  <c:v>9/25/2015</c:v>
                </c:pt>
                <c:pt idx="975">
                  <c:v>9/28/2015</c:v>
                </c:pt>
                <c:pt idx="976">
                  <c:v>9/29/2015</c:v>
                </c:pt>
                <c:pt idx="977">
                  <c:v>9/30/2015</c:v>
                </c:pt>
                <c:pt idx="978">
                  <c:v>9/01/2011</c:v>
                </c:pt>
                <c:pt idx="979">
                  <c:v>9/02/2011</c:v>
                </c:pt>
                <c:pt idx="980">
                  <c:v>9/05/2011</c:v>
                </c:pt>
                <c:pt idx="981">
                  <c:v>9/06/2011</c:v>
                </c:pt>
                <c:pt idx="982">
                  <c:v>9/07/2011</c:v>
                </c:pt>
                <c:pt idx="983">
                  <c:v>9/08/2011</c:v>
                </c:pt>
                <c:pt idx="984">
                  <c:v>9/09/2011</c:v>
                </c:pt>
                <c:pt idx="985">
                  <c:v>9/12/2011</c:v>
                </c:pt>
                <c:pt idx="986">
                  <c:v>10/13/2015</c:v>
                </c:pt>
                <c:pt idx="987">
                  <c:v>10/14/2015</c:v>
                </c:pt>
                <c:pt idx="988">
                  <c:v>10/15/2015</c:v>
                </c:pt>
                <c:pt idx="989">
                  <c:v>10/16/2015</c:v>
                </c:pt>
                <c:pt idx="990">
                  <c:v>10/19/2015</c:v>
                </c:pt>
                <c:pt idx="991">
                  <c:v>10/20/2015</c:v>
                </c:pt>
                <c:pt idx="992">
                  <c:v>10/21/2015</c:v>
                </c:pt>
                <c:pt idx="993">
                  <c:v>10/22/2015</c:v>
                </c:pt>
                <c:pt idx="994">
                  <c:v>10/23/2015</c:v>
                </c:pt>
                <c:pt idx="995">
                  <c:v>10/26/2015</c:v>
                </c:pt>
                <c:pt idx="996">
                  <c:v>10/27/2015</c:v>
                </c:pt>
                <c:pt idx="997">
                  <c:v>28</c:v>
                </c:pt>
                <c:pt idx="998">
                  <c:v>29</c:v>
                </c:pt>
                <c:pt idx="999">
                  <c:v>30</c:v>
                </c:pt>
                <c:pt idx="1000">
                  <c:v>oct-11</c:v>
                </c:pt>
                <c:pt idx="1001">
                  <c:v>3</c:v>
                </c:pt>
                <c:pt idx="1002">
                  <c:v>4</c:v>
                </c:pt>
                <c:pt idx="1003">
                  <c:v>5</c:v>
                </c:pt>
                <c:pt idx="1004">
                  <c:v>6</c:v>
                </c:pt>
                <c:pt idx="1005">
                  <c:v>9</c:v>
                </c:pt>
                <c:pt idx="1006">
                  <c:v>10</c:v>
                </c:pt>
                <c:pt idx="1007">
                  <c:v>11</c:v>
                </c:pt>
                <c:pt idx="1008">
                  <c:v>12</c:v>
                </c:pt>
                <c:pt idx="1009">
                  <c:v>13</c:v>
                </c:pt>
                <c:pt idx="1010">
                  <c:v>14</c:v>
                </c:pt>
                <c:pt idx="1011">
                  <c:v>16</c:v>
                </c:pt>
                <c:pt idx="1012">
                  <c:v>17</c:v>
                </c:pt>
                <c:pt idx="1013">
                  <c:v>18</c:v>
                </c:pt>
                <c:pt idx="1014">
                  <c:v>19</c:v>
                </c:pt>
                <c:pt idx="1015">
                  <c:v>20</c:v>
                </c:pt>
                <c:pt idx="1016">
                  <c:v>23</c:v>
                </c:pt>
                <c:pt idx="1017">
                  <c:v>24</c:v>
                </c:pt>
                <c:pt idx="1018">
                  <c:v>25</c:v>
                </c:pt>
                <c:pt idx="1019">
                  <c:v>26</c:v>
                </c:pt>
                <c:pt idx="1020">
                  <c:v>27</c:v>
                </c:pt>
                <c:pt idx="1021">
                  <c:v>30</c:v>
                </c:pt>
                <c:pt idx="1022">
                  <c:v>nov-11</c:v>
                </c:pt>
                <c:pt idx="1023">
                  <c:v>2</c:v>
                </c:pt>
                <c:pt idx="1024">
                  <c:v>3</c:v>
                </c:pt>
                <c:pt idx="1025">
                  <c:v>4</c:v>
                </c:pt>
                <c:pt idx="1026">
                  <c:v>7</c:v>
                </c:pt>
                <c:pt idx="1027">
                  <c:v>8</c:v>
                </c:pt>
                <c:pt idx="1028">
                  <c:v>9</c:v>
                </c:pt>
                <c:pt idx="1029">
                  <c:v>10</c:v>
                </c:pt>
                <c:pt idx="1030">
                  <c:v>11</c:v>
                </c:pt>
                <c:pt idx="1031">
                  <c:v>14</c:v>
                </c:pt>
                <c:pt idx="1032">
                  <c:v>15</c:v>
                </c:pt>
                <c:pt idx="1033">
                  <c:v>16</c:v>
                </c:pt>
                <c:pt idx="1034">
                  <c:v>17</c:v>
                </c:pt>
                <c:pt idx="1035">
                  <c:v>18</c:v>
                </c:pt>
                <c:pt idx="1036">
                  <c:v>21</c:v>
                </c:pt>
                <c:pt idx="1037">
                  <c:v>22</c:v>
                </c:pt>
                <c:pt idx="1038">
                  <c:v>23</c:v>
                </c:pt>
                <c:pt idx="1039">
                  <c:v>24</c:v>
                </c:pt>
                <c:pt idx="1040">
                  <c:v>25</c:v>
                </c:pt>
                <c:pt idx="1041">
                  <c:v>28</c:v>
                </c:pt>
                <c:pt idx="1042">
                  <c:v>29</c:v>
                </c:pt>
                <c:pt idx="1043">
                  <c:v>30</c:v>
                </c:pt>
                <c:pt idx="1044">
                  <c:v>31</c:v>
                </c:pt>
              </c:strCache>
            </c:strRef>
          </c:cat>
          <c:val>
            <c:numRef>
              <c:f>Sheet1!$B$2:$B$1046</c:f>
              <c:numCache>
                <c:formatCode>General</c:formatCode>
                <c:ptCount val="1045"/>
                <c:pt idx="0">
                  <c:v>1.75</c:v>
                </c:pt>
                <c:pt idx="1">
                  <c:v>1.75</c:v>
                </c:pt>
                <c:pt idx="2">
                  <c:v>1.75</c:v>
                </c:pt>
                <c:pt idx="3">
                  <c:v>1.75</c:v>
                </c:pt>
                <c:pt idx="4">
                  <c:v>1.75</c:v>
                </c:pt>
                <c:pt idx="5">
                  <c:v>1.75</c:v>
                </c:pt>
                <c:pt idx="6">
                  <c:v>1.75</c:v>
                </c:pt>
                <c:pt idx="7">
                  <c:v>1.75</c:v>
                </c:pt>
                <c:pt idx="8">
                  <c:v>1.75</c:v>
                </c:pt>
                <c:pt idx="9">
                  <c:v>1.75</c:v>
                </c:pt>
                <c:pt idx="10">
                  <c:v>1.75</c:v>
                </c:pt>
                <c:pt idx="11">
                  <c:v>1.75</c:v>
                </c:pt>
                <c:pt idx="12">
                  <c:v>1.75</c:v>
                </c:pt>
                <c:pt idx="13">
                  <c:v>1.75</c:v>
                </c:pt>
                <c:pt idx="14">
                  <c:v>1.75</c:v>
                </c:pt>
                <c:pt idx="15">
                  <c:v>1.75</c:v>
                </c:pt>
                <c:pt idx="16">
                  <c:v>1.75</c:v>
                </c:pt>
                <c:pt idx="17">
                  <c:v>1.75</c:v>
                </c:pt>
                <c:pt idx="18">
                  <c:v>1.75</c:v>
                </c:pt>
                <c:pt idx="19">
                  <c:v>1.75</c:v>
                </c:pt>
                <c:pt idx="20">
                  <c:v>1.75</c:v>
                </c:pt>
                <c:pt idx="21">
                  <c:v>1.75</c:v>
                </c:pt>
                <c:pt idx="22">
                  <c:v>1.75</c:v>
                </c:pt>
                <c:pt idx="23">
                  <c:v>1.75</c:v>
                </c:pt>
                <c:pt idx="24">
                  <c:v>1.75</c:v>
                </c:pt>
                <c:pt idx="25">
                  <c:v>1.75</c:v>
                </c:pt>
                <c:pt idx="26">
                  <c:v>1.75</c:v>
                </c:pt>
                <c:pt idx="27">
                  <c:v>1.75</c:v>
                </c:pt>
                <c:pt idx="28">
                  <c:v>1.75</c:v>
                </c:pt>
                <c:pt idx="29">
                  <c:v>1.75</c:v>
                </c:pt>
                <c:pt idx="30">
                  <c:v>1.75</c:v>
                </c:pt>
                <c:pt idx="31">
                  <c:v>1.75</c:v>
                </c:pt>
                <c:pt idx="32">
                  <c:v>1.75</c:v>
                </c:pt>
                <c:pt idx="33">
                  <c:v>1.75</c:v>
                </c:pt>
                <c:pt idx="34">
                  <c:v>1.75</c:v>
                </c:pt>
                <c:pt idx="35">
                  <c:v>1.75</c:v>
                </c:pt>
                <c:pt idx="36">
                  <c:v>1.75</c:v>
                </c:pt>
                <c:pt idx="37">
                  <c:v>1.75</c:v>
                </c:pt>
                <c:pt idx="38">
                  <c:v>1.75</c:v>
                </c:pt>
                <c:pt idx="39">
                  <c:v>1.75</c:v>
                </c:pt>
                <c:pt idx="40">
                  <c:v>1.75</c:v>
                </c:pt>
                <c:pt idx="41">
                  <c:v>1.75</c:v>
                </c:pt>
                <c:pt idx="42">
                  <c:v>1.75</c:v>
                </c:pt>
                <c:pt idx="43">
                  <c:v>1.75</c:v>
                </c:pt>
                <c:pt idx="44">
                  <c:v>1.75</c:v>
                </c:pt>
                <c:pt idx="45">
                  <c:v>1.75</c:v>
                </c:pt>
                <c:pt idx="46">
                  <c:v>1.75</c:v>
                </c:pt>
                <c:pt idx="47">
                  <c:v>1.75</c:v>
                </c:pt>
                <c:pt idx="48">
                  <c:v>1.75</c:v>
                </c:pt>
                <c:pt idx="49">
                  <c:v>1.75</c:v>
                </c:pt>
                <c:pt idx="50">
                  <c:v>1.75</c:v>
                </c:pt>
                <c:pt idx="51">
                  <c:v>1.75</c:v>
                </c:pt>
                <c:pt idx="52">
                  <c:v>1.75</c:v>
                </c:pt>
                <c:pt idx="53">
                  <c:v>1.75</c:v>
                </c:pt>
                <c:pt idx="54">
                  <c:v>1.75</c:v>
                </c:pt>
                <c:pt idx="55">
                  <c:v>1.75</c:v>
                </c:pt>
                <c:pt idx="56">
                  <c:v>1.75</c:v>
                </c:pt>
                <c:pt idx="57">
                  <c:v>1.75</c:v>
                </c:pt>
                <c:pt idx="58">
                  <c:v>1.75</c:v>
                </c:pt>
                <c:pt idx="59">
                  <c:v>1.75</c:v>
                </c:pt>
                <c:pt idx="60">
                  <c:v>1.75</c:v>
                </c:pt>
                <c:pt idx="61">
                  <c:v>1.75</c:v>
                </c:pt>
                <c:pt idx="62">
                  <c:v>1.75</c:v>
                </c:pt>
                <c:pt idx="63">
                  <c:v>1.75</c:v>
                </c:pt>
                <c:pt idx="64">
                  <c:v>1.75</c:v>
                </c:pt>
                <c:pt idx="65">
                  <c:v>1.75</c:v>
                </c:pt>
                <c:pt idx="66">
                  <c:v>1.75</c:v>
                </c:pt>
                <c:pt idx="67">
                  <c:v>1.75</c:v>
                </c:pt>
                <c:pt idx="68">
                  <c:v>1.75</c:v>
                </c:pt>
                <c:pt idx="69">
                  <c:v>1.75</c:v>
                </c:pt>
                <c:pt idx="70">
                  <c:v>1.75</c:v>
                </c:pt>
                <c:pt idx="71">
                  <c:v>1.75</c:v>
                </c:pt>
                <c:pt idx="72">
                  <c:v>1.75</c:v>
                </c:pt>
                <c:pt idx="73">
                  <c:v>1.75</c:v>
                </c:pt>
                <c:pt idx="74">
                  <c:v>1.75</c:v>
                </c:pt>
                <c:pt idx="75">
                  <c:v>1.75</c:v>
                </c:pt>
                <c:pt idx="76">
                  <c:v>1.75</c:v>
                </c:pt>
                <c:pt idx="77">
                  <c:v>1.75</c:v>
                </c:pt>
                <c:pt idx="78">
                  <c:v>1.75</c:v>
                </c:pt>
                <c:pt idx="79">
                  <c:v>1.75</c:v>
                </c:pt>
                <c:pt idx="80">
                  <c:v>1.75</c:v>
                </c:pt>
                <c:pt idx="81">
                  <c:v>1.75</c:v>
                </c:pt>
                <c:pt idx="82">
                  <c:v>1.75</c:v>
                </c:pt>
                <c:pt idx="83">
                  <c:v>1.75</c:v>
                </c:pt>
                <c:pt idx="84">
                  <c:v>1.75</c:v>
                </c:pt>
                <c:pt idx="85">
                  <c:v>1.75</c:v>
                </c:pt>
                <c:pt idx="86">
                  <c:v>1.75</c:v>
                </c:pt>
                <c:pt idx="87">
                  <c:v>1.75</c:v>
                </c:pt>
                <c:pt idx="88">
                  <c:v>1.75</c:v>
                </c:pt>
                <c:pt idx="89">
                  <c:v>1.75</c:v>
                </c:pt>
                <c:pt idx="90">
                  <c:v>1.75</c:v>
                </c:pt>
                <c:pt idx="91">
                  <c:v>1.75</c:v>
                </c:pt>
                <c:pt idx="92">
                  <c:v>1.75</c:v>
                </c:pt>
                <c:pt idx="93">
                  <c:v>1.75</c:v>
                </c:pt>
                <c:pt idx="94">
                  <c:v>1.75</c:v>
                </c:pt>
                <c:pt idx="95">
                  <c:v>1.75</c:v>
                </c:pt>
                <c:pt idx="96">
                  <c:v>1.75</c:v>
                </c:pt>
                <c:pt idx="97">
                  <c:v>1.75</c:v>
                </c:pt>
                <c:pt idx="98">
                  <c:v>1.75</c:v>
                </c:pt>
                <c:pt idx="99">
                  <c:v>1.75</c:v>
                </c:pt>
                <c:pt idx="100">
                  <c:v>1.75</c:v>
                </c:pt>
                <c:pt idx="101">
                  <c:v>1.75</c:v>
                </c:pt>
                <c:pt idx="102">
                  <c:v>1.75</c:v>
                </c:pt>
                <c:pt idx="103">
                  <c:v>1.75</c:v>
                </c:pt>
                <c:pt idx="104">
                  <c:v>1.75</c:v>
                </c:pt>
                <c:pt idx="105">
                  <c:v>1.75</c:v>
                </c:pt>
                <c:pt idx="106">
                  <c:v>1.75</c:v>
                </c:pt>
                <c:pt idx="107">
                  <c:v>1.75</c:v>
                </c:pt>
                <c:pt idx="108">
                  <c:v>1.75</c:v>
                </c:pt>
                <c:pt idx="109">
                  <c:v>1.75</c:v>
                </c:pt>
                <c:pt idx="110">
                  <c:v>1.75</c:v>
                </c:pt>
                <c:pt idx="111">
                  <c:v>1.75</c:v>
                </c:pt>
                <c:pt idx="112">
                  <c:v>1.75</c:v>
                </c:pt>
                <c:pt idx="113">
                  <c:v>1.75</c:v>
                </c:pt>
                <c:pt idx="114">
                  <c:v>1.75</c:v>
                </c:pt>
                <c:pt idx="115">
                  <c:v>1.75</c:v>
                </c:pt>
                <c:pt idx="116">
                  <c:v>1.75</c:v>
                </c:pt>
                <c:pt idx="117">
                  <c:v>1.75</c:v>
                </c:pt>
                <c:pt idx="118">
                  <c:v>1.75</c:v>
                </c:pt>
                <c:pt idx="119">
                  <c:v>1.75</c:v>
                </c:pt>
                <c:pt idx="120">
                  <c:v>1.75</c:v>
                </c:pt>
                <c:pt idx="121">
                  <c:v>1.75</c:v>
                </c:pt>
                <c:pt idx="122">
                  <c:v>1.75</c:v>
                </c:pt>
                <c:pt idx="123">
                  <c:v>1.75</c:v>
                </c:pt>
                <c:pt idx="124">
                  <c:v>1.75</c:v>
                </c:pt>
                <c:pt idx="125">
                  <c:v>1.75</c:v>
                </c:pt>
                <c:pt idx="126">
                  <c:v>1.75</c:v>
                </c:pt>
                <c:pt idx="127">
                  <c:v>1.75</c:v>
                </c:pt>
                <c:pt idx="128">
                  <c:v>1.75</c:v>
                </c:pt>
                <c:pt idx="129">
                  <c:v>1.75</c:v>
                </c:pt>
                <c:pt idx="130">
                  <c:v>1.75</c:v>
                </c:pt>
                <c:pt idx="131">
                  <c:v>1.75</c:v>
                </c:pt>
                <c:pt idx="132">
                  <c:v>1.75</c:v>
                </c:pt>
                <c:pt idx="133">
                  <c:v>1.75</c:v>
                </c:pt>
                <c:pt idx="134">
                  <c:v>1.75</c:v>
                </c:pt>
                <c:pt idx="135">
                  <c:v>1.75</c:v>
                </c:pt>
                <c:pt idx="136">
                  <c:v>1.75</c:v>
                </c:pt>
                <c:pt idx="137">
                  <c:v>1.5</c:v>
                </c:pt>
                <c:pt idx="138">
                  <c:v>1.5</c:v>
                </c:pt>
                <c:pt idx="139">
                  <c:v>1.5</c:v>
                </c:pt>
                <c:pt idx="140">
                  <c:v>1.5</c:v>
                </c:pt>
                <c:pt idx="141">
                  <c:v>1.5</c:v>
                </c:pt>
                <c:pt idx="142">
                  <c:v>1.5</c:v>
                </c:pt>
                <c:pt idx="143">
                  <c:v>1.5</c:v>
                </c:pt>
                <c:pt idx="144">
                  <c:v>1.5</c:v>
                </c:pt>
                <c:pt idx="145">
                  <c:v>1.5</c:v>
                </c:pt>
                <c:pt idx="146">
                  <c:v>1.5</c:v>
                </c:pt>
                <c:pt idx="147">
                  <c:v>1.5</c:v>
                </c:pt>
                <c:pt idx="148">
                  <c:v>1.5</c:v>
                </c:pt>
                <c:pt idx="149">
                  <c:v>1.5</c:v>
                </c:pt>
                <c:pt idx="150">
                  <c:v>1.5</c:v>
                </c:pt>
                <c:pt idx="151">
                  <c:v>1.5</c:v>
                </c:pt>
                <c:pt idx="152">
                  <c:v>1.5</c:v>
                </c:pt>
                <c:pt idx="153">
                  <c:v>1.5</c:v>
                </c:pt>
                <c:pt idx="154">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174">
                  <c:v>1.5</c:v>
                </c:pt>
                <c:pt idx="175">
                  <c:v>1.5</c:v>
                </c:pt>
                <c:pt idx="176">
                  <c:v>1.5</c:v>
                </c:pt>
                <c:pt idx="177">
                  <c:v>1.5</c:v>
                </c:pt>
                <c:pt idx="178">
                  <c:v>1.5</c:v>
                </c:pt>
                <c:pt idx="179">
                  <c:v>1.5</c:v>
                </c:pt>
                <c:pt idx="180">
                  <c:v>1.5</c:v>
                </c:pt>
                <c:pt idx="181">
                  <c:v>1.5</c:v>
                </c:pt>
                <c:pt idx="182">
                  <c:v>1.5</c:v>
                </c:pt>
                <c:pt idx="183">
                  <c:v>1.5</c:v>
                </c:pt>
                <c:pt idx="184">
                  <c:v>1.5</c:v>
                </c:pt>
                <c:pt idx="185">
                  <c:v>1.5</c:v>
                </c:pt>
                <c:pt idx="186">
                  <c:v>1.5</c:v>
                </c:pt>
                <c:pt idx="187">
                  <c:v>1.5</c:v>
                </c:pt>
                <c:pt idx="188">
                  <c:v>1.5</c:v>
                </c:pt>
                <c:pt idx="189">
                  <c:v>1.5</c:v>
                </c:pt>
                <c:pt idx="190">
                  <c:v>1.5</c:v>
                </c:pt>
                <c:pt idx="191">
                  <c:v>1.5</c:v>
                </c:pt>
                <c:pt idx="192">
                  <c:v>1.5</c:v>
                </c:pt>
                <c:pt idx="193">
                  <c:v>1.5</c:v>
                </c:pt>
                <c:pt idx="194">
                  <c:v>1.5</c:v>
                </c:pt>
                <c:pt idx="195">
                  <c:v>1.5</c:v>
                </c:pt>
                <c:pt idx="196">
                  <c:v>1.5</c:v>
                </c:pt>
                <c:pt idx="197">
                  <c:v>1.5</c:v>
                </c:pt>
                <c:pt idx="198">
                  <c:v>1.5</c:v>
                </c:pt>
                <c:pt idx="199">
                  <c:v>1.5</c:v>
                </c:pt>
                <c:pt idx="200">
                  <c:v>1.5</c:v>
                </c:pt>
                <c:pt idx="201">
                  <c:v>1.5</c:v>
                </c:pt>
                <c:pt idx="202">
                  <c:v>1.5</c:v>
                </c:pt>
                <c:pt idx="203">
                  <c:v>1.5</c:v>
                </c:pt>
                <c:pt idx="204">
                  <c:v>1.5</c:v>
                </c:pt>
                <c:pt idx="205">
                  <c:v>1.5</c:v>
                </c:pt>
                <c:pt idx="206">
                  <c:v>1.5</c:v>
                </c:pt>
                <c:pt idx="207">
                  <c:v>1.5</c:v>
                </c:pt>
                <c:pt idx="208">
                  <c:v>1.5</c:v>
                </c:pt>
                <c:pt idx="209">
                  <c:v>1.5</c:v>
                </c:pt>
                <c:pt idx="210">
                  <c:v>1.5</c:v>
                </c:pt>
                <c:pt idx="211">
                  <c:v>1.5</c:v>
                </c:pt>
                <c:pt idx="212">
                  <c:v>1.5</c:v>
                </c:pt>
                <c:pt idx="213">
                  <c:v>1.5</c:v>
                </c:pt>
                <c:pt idx="214">
                  <c:v>1.5</c:v>
                </c:pt>
                <c:pt idx="215">
                  <c:v>1.5</c:v>
                </c:pt>
                <c:pt idx="216">
                  <c:v>1.5</c:v>
                </c:pt>
                <c:pt idx="217">
                  <c:v>1.5</c:v>
                </c:pt>
                <c:pt idx="218">
                  <c:v>1.5</c:v>
                </c:pt>
                <c:pt idx="219">
                  <c:v>1.5</c:v>
                </c:pt>
                <c:pt idx="220">
                  <c:v>1.5</c:v>
                </c:pt>
                <c:pt idx="221">
                  <c:v>1.5</c:v>
                </c:pt>
                <c:pt idx="222">
                  <c:v>1.5</c:v>
                </c:pt>
                <c:pt idx="223">
                  <c:v>1.5</c:v>
                </c:pt>
                <c:pt idx="224">
                  <c:v>1.5</c:v>
                </c:pt>
                <c:pt idx="225">
                  <c:v>1.5</c:v>
                </c:pt>
                <c:pt idx="226">
                  <c:v>1.5</c:v>
                </c:pt>
                <c:pt idx="227">
                  <c:v>1.5</c:v>
                </c:pt>
                <c:pt idx="228">
                  <c:v>1.5</c:v>
                </c:pt>
                <c:pt idx="229">
                  <c:v>1.5</c:v>
                </c:pt>
                <c:pt idx="230">
                  <c:v>1.5</c:v>
                </c:pt>
                <c:pt idx="231">
                  <c:v>1.5</c:v>
                </c:pt>
                <c:pt idx="232">
                  <c:v>1.5</c:v>
                </c:pt>
                <c:pt idx="233">
                  <c:v>1.5</c:v>
                </c:pt>
                <c:pt idx="234">
                  <c:v>1.5</c:v>
                </c:pt>
                <c:pt idx="235">
                  <c:v>1.5</c:v>
                </c:pt>
                <c:pt idx="236">
                  <c:v>1.5</c:v>
                </c:pt>
                <c:pt idx="237">
                  <c:v>1.5</c:v>
                </c:pt>
                <c:pt idx="238">
                  <c:v>1.5</c:v>
                </c:pt>
                <c:pt idx="239">
                  <c:v>1.5</c:v>
                </c:pt>
                <c:pt idx="240">
                  <c:v>1.5</c:v>
                </c:pt>
                <c:pt idx="241">
                  <c:v>1.5</c:v>
                </c:pt>
                <c:pt idx="242">
                  <c:v>1.5</c:v>
                </c:pt>
                <c:pt idx="243">
                  <c:v>1.5</c:v>
                </c:pt>
                <c:pt idx="244">
                  <c:v>1.5</c:v>
                </c:pt>
                <c:pt idx="245">
                  <c:v>1.5</c:v>
                </c:pt>
                <c:pt idx="246">
                  <c:v>1.5</c:v>
                </c:pt>
                <c:pt idx="247">
                  <c:v>1.5</c:v>
                </c:pt>
                <c:pt idx="248">
                  <c:v>1.5</c:v>
                </c:pt>
                <c:pt idx="249">
                  <c:v>1.5</c:v>
                </c:pt>
                <c:pt idx="250">
                  <c:v>1.5</c:v>
                </c:pt>
                <c:pt idx="251">
                  <c:v>1.5</c:v>
                </c:pt>
                <c:pt idx="252">
                  <c:v>1.5</c:v>
                </c:pt>
                <c:pt idx="253">
                  <c:v>1.5</c:v>
                </c:pt>
                <c:pt idx="254">
                  <c:v>1.5</c:v>
                </c:pt>
                <c:pt idx="255">
                  <c:v>1.5</c:v>
                </c:pt>
                <c:pt idx="256">
                  <c:v>1.5</c:v>
                </c:pt>
                <c:pt idx="257">
                  <c:v>1.5</c:v>
                </c:pt>
                <c:pt idx="258">
                  <c:v>1.5</c:v>
                </c:pt>
                <c:pt idx="259">
                  <c:v>1.5</c:v>
                </c:pt>
                <c:pt idx="260">
                  <c:v>1.5</c:v>
                </c:pt>
                <c:pt idx="261">
                  <c:v>1.5</c:v>
                </c:pt>
                <c:pt idx="262">
                  <c:v>1.5</c:v>
                </c:pt>
                <c:pt idx="263">
                  <c:v>1.5</c:v>
                </c:pt>
                <c:pt idx="264">
                  <c:v>1.5</c:v>
                </c:pt>
                <c:pt idx="265">
                  <c:v>1.5</c:v>
                </c:pt>
                <c:pt idx="266">
                  <c:v>1.5</c:v>
                </c:pt>
                <c:pt idx="267">
                  <c:v>1.5</c:v>
                </c:pt>
                <c:pt idx="268">
                  <c:v>1.5</c:v>
                </c:pt>
                <c:pt idx="269">
                  <c:v>1.5</c:v>
                </c:pt>
                <c:pt idx="270">
                  <c:v>1.5</c:v>
                </c:pt>
                <c:pt idx="271">
                  <c:v>1.5</c:v>
                </c:pt>
                <c:pt idx="272">
                  <c:v>1.5</c:v>
                </c:pt>
                <c:pt idx="273">
                  <c:v>1.5</c:v>
                </c:pt>
                <c:pt idx="274">
                  <c:v>1.5</c:v>
                </c:pt>
                <c:pt idx="275">
                  <c:v>1.5</c:v>
                </c:pt>
                <c:pt idx="276">
                  <c:v>1.5</c:v>
                </c:pt>
                <c:pt idx="277">
                  <c:v>1.5</c:v>
                </c:pt>
                <c:pt idx="278">
                  <c:v>1.5</c:v>
                </c:pt>
                <c:pt idx="279">
                  <c:v>1.5</c:v>
                </c:pt>
                <c:pt idx="280">
                  <c:v>1.5</c:v>
                </c:pt>
                <c:pt idx="281">
                  <c:v>1.5</c:v>
                </c:pt>
                <c:pt idx="282">
                  <c:v>1.5</c:v>
                </c:pt>
                <c:pt idx="283">
                  <c:v>1.5</c:v>
                </c:pt>
                <c:pt idx="284">
                  <c:v>1.5</c:v>
                </c:pt>
                <c:pt idx="285">
                  <c:v>1.5</c:v>
                </c:pt>
                <c:pt idx="286">
                  <c:v>1.5</c:v>
                </c:pt>
                <c:pt idx="287">
                  <c:v>1.5</c:v>
                </c:pt>
                <c:pt idx="288">
                  <c:v>1.5</c:v>
                </c:pt>
                <c:pt idx="289">
                  <c:v>1.5</c:v>
                </c:pt>
                <c:pt idx="290">
                  <c:v>1.5</c:v>
                </c:pt>
                <c:pt idx="291">
                  <c:v>1.5</c:v>
                </c:pt>
                <c:pt idx="292">
                  <c:v>1.5</c:v>
                </c:pt>
                <c:pt idx="293">
                  <c:v>1.5</c:v>
                </c:pt>
                <c:pt idx="294">
                  <c:v>1.5</c:v>
                </c:pt>
                <c:pt idx="295">
                  <c:v>1.5</c:v>
                </c:pt>
                <c:pt idx="296">
                  <c:v>1.5</c:v>
                </c:pt>
                <c:pt idx="297">
                  <c:v>1.5</c:v>
                </c:pt>
                <c:pt idx="298">
                  <c:v>1.5</c:v>
                </c:pt>
                <c:pt idx="299">
                  <c:v>1.5</c:v>
                </c:pt>
                <c:pt idx="300">
                  <c:v>1.5</c:v>
                </c:pt>
                <c:pt idx="301">
                  <c:v>1.5</c:v>
                </c:pt>
                <c:pt idx="302">
                  <c:v>1.5</c:v>
                </c:pt>
                <c:pt idx="303">
                  <c:v>1.5</c:v>
                </c:pt>
                <c:pt idx="304">
                  <c:v>1.5</c:v>
                </c:pt>
                <c:pt idx="305">
                  <c:v>1.5</c:v>
                </c:pt>
                <c:pt idx="306">
                  <c:v>1.5</c:v>
                </c:pt>
                <c:pt idx="307">
                  <c:v>1.5</c:v>
                </c:pt>
                <c:pt idx="308">
                  <c:v>1.5</c:v>
                </c:pt>
                <c:pt idx="309">
                  <c:v>1.5</c:v>
                </c:pt>
                <c:pt idx="310">
                  <c:v>1.5</c:v>
                </c:pt>
                <c:pt idx="311">
                  <c:v>1.5</c:v>
                </c:pt>
                <c:pt idx="312">
                  <c:v>1.5</c:v>
                </c:pt>
                <c:pt idx="313">
                  <c:v>1.5</c:v>
                </c:pt>
                <c:pt idx="314">
                  <c:v>1.5</c:v>
                </c:pt>
                <c:pt idx="315">
                  <c:v>1.5</c:v>
                </c:pt>
                <c:pt idx="316">
                  <c:v>1.5</c:v>
                </c:pt>
                <c:pt idx="317">
                  <c:v>1.5</c:v>
                </c:pt>
                <c:pt idx="318">
                  <c:v>1.5</c:v>
                </c:pt>
                <c:pt idx="319">
                  <c:v>1.5</c:v>
                </c:pt>
                <c:pt idx="320">
                  <c:v>1.5</c:v>
                </c:pt>
                <c:pt idx="321">
                  <c:v>1.5</c:v>
                </c:pt>
                <c:pt idx="322">
                  <c:v>1.5</c:v>
                </c:pt>
                <c:pt idx="323">
                  <c:v>1.5</c:v>
                </c:pt>
                <c:pt idx="324">
                  <c:v>1.5</c:v>
                </c:pt>
                <c:pt idx="325">
                  <c:v>1.5</c:v>
                </c:pt>
                <c:pt idx="326">
                  <c:v>1.5</c:v>
                </c:pt>
                <c:pt idx="327">
                  <c:v>1.5</c:v>
                </c:pt>
                <c:pt idx="328">
                  <c:v>1.5</c:v>
                </c:pt>
                <c:pt idx="329">
                  <c:v>1.5</c:v>
                </c:pt>
                <c:pt idx="330">
                  <c:v>1.5</c:v>
                </c:pt>
                <c:pt idx="331">
                  <c:v>1.5</c:v>
                </c:pt>
                <c:pt idx="332">
                  <c:v>1.5</c:v>
                </c:pt>
                <c:pt idx="333">
                  <c:v>1.5</c:v>
                </c:pt>
                <c:pt idx="334">
                  <c:v>1.5</c:v>
                </c:pt>
                <c:pt idx="335">
                  <c:v>1.5</c:v>
                </c:pt>
                <c:pt idx="336">
                  <c:v>1.5</c:v>
                </c:pt>
                <c:pt idx="337">
                  <c:v>1.5</c:v>
                </c:pt>
                <c:pt idx="338">
                  <c:v>1.5</c:v>
                </c:pt>
                <c:pt idx="339">
                  <c:v>1.5</c:v>
                </c:pt>
                <c:pt idx="340">
                  <c:v>1.5</c:v>
                </c:pt>
                <c:pt idx="341">
                  <c:v>1.5</c:v>
                </c:pt>
                <c:pt idx="342">
                  <c:v>1.5</c:v>
                </c:pt>
                <c:pt idx="343">
                  <c:v>1.5</c:v>
                </c:pt>
                <c:pt idx="344">
                  <c:v>1.5</c:v>
                </c:pt>
                <c:pt idx="345">
                  <c:v>1.5</c:v>
                </c:pt>
                <c:pt idx="346">
                  <c:v>1.5</c:v>
                </c:pt>
                <c:pt idx="347">
                  <c:v>1.5</c:v>
                </c:pt>
                <c:pt idx="348">
                  <c:v>1.5</c:v>
                </c:pt>
                <c:pt idx="349">
                  <c:v>1.5</c:v>
                </c:pt>
                <c:pt idx="350">
                  <c:v>1.5</c:v>
                </c:pt>
                <c:pt idx="351">
                  <c:v>1.5</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0.75</c:v>
                </c:pt>
                <c:pt idx="488">
                  <c:v>0.75</c:v>
                </c:pt>
                <c:pt idx="489">
                  <c:v>0.75</c:v>
                </c:pt>
                <c:pt idx="490">
                  <c:v>0.75</c:v>
                </c:pt>
                <c:pt idx="491">
                  <c:v>0.75</c:v>
                </c:pt>
                <c:pt idx="492">
                  <c:v>0.75</c:v>
                </c:pt>
                <c:pt idx="493">
                  <c:v>0.75</c:v>
                </c:pt>
                <c:pt idx="494">
                  <c:v>0.75</c:v>
                </c:pt>
                <c:pt idx="495">
                  <c:v>0.75</c:v>
                </c:pt>
                <c:pt idx="496">
                  <c:v>0.75</c:v>
                </c:pt>
                <c:pt idx="497">
                  <c:v>0.75</c:v>
                </c:pt>
                <c:pt idx="498">
                  <c:v>0.75</c:v>
                </c:pt>
                <c:pt idx="499">
                  <c:v>0.75</c:v>
                </c:pt>
                <c:pt idx="500">
                  <c:v>0.75</c:v>
                </c:pt>
                <c:pt idx="501">
                  <c:v>0.75</c:v>
                </c:pt>
                <c:pt idx="502">
                  <c:v>0.75</c:v>
                </c:pt>
                <c:pt idx="503">
                  <c:v>0.75</c:v>
                </c:pt>
                <c:pt idx="504">
                  <c:v>0.75</c:v>
                </c:pt>
                <c:pt idx="505">
                  <c:v>0.75</c:v>
                </c:pt>
                <c:pt idx="506">
                  <c:v>0.75</c:v>
                </c:pt>
                <c:pt idx="507">
                  <c:v>0.75</c:v>
                </c:pt>
                <c:pt idx="508">
                  <c:v>0.75</c:v>
                </c:pt>
                <c:pt idx="509">
                  <c:v>0.75</c:v>
                </c:pt>
                <c:pt idx="510">
                  <c:v>0.75</c:v>
                </c:pt>
                <c:pt idx="511">
                  <c:v>0.75</c:v>
                </c:pt>
                <c:pt idx="512">
                  <c:v>0.75</c:v>
                </c:pt>
                <c:pt idx="513">
                  <c:v>0.75</c:v>
                </c:pt>
                <c:pt idx="514">
                  <c:v>0.75</c:v>
                </c:pt>
                <c:pt idx="515">
                  <c:v>0.75</c:v>
                </c:pt>
                <c:pt idx="516">
                  <c:v>0.75</c:v>
                </c:pt>
                <c:pt idx="517">
                  <c:v>0.75</c:v>
                </c:pt>
                <c:pt idx="518">
                  <c:v>0.75</c:v>
                </c:pt>
                <c:pt idx="519">
                  <c:v>0.75</c:v>
                </c:pt>
                <c:pt idx="520">
                  <c:v>0.75</c:v>
                </c:pt>
                <c:pt idx="521">
                  <c:v>0.75</c:v>
                </c:pt>
                <c:pt idx="522">
                  <c:v>0.75</c:v>
                </c:pt>
                <c:pt idx="523">
                  <c:v>0.75</c:v>
                </c:pt>
                <c:pt idx="524">
                  <c:v>0.75</c:v>
                </c:pt>
                <c:pt idx="525">
                  <c:v>0.75</c:v>
                </c:pt>
                <c:pt idx="526">
                  <c:v>0.75</c:v>
                </c:pt>
                <c:pt idx="527">
                  <c:v>0.75</c:v>
                </c:pt>
                <c:pt idx="528">
                  <c:v>0.75</c:v>
                </c:pt>
                <c:pt idx="529">
                  <c:v>0.75</c:v>
                </c:pt>
                <c:pt idx="530">
                  <c:v>0.75</c:v>
                </c:pt>
                <c:pt idx="531">
                  <c:v>0.75</c:v>
                </c:pt>
                <c:pt idx="532">
                  <c:v>0.75</c:v>
                </c:pt>
                <c:pt idx="533">
                  <c:v>0.75</c:v>
                </c:pt>
                <c:pt idx="534">
                  <c:v>0.75</c:v>
                </c:pt>
                <c:pt idx="535">
                  <c:v>0.75</c:v>
                </c:pt>
                <c:pt idx="536">
                  <c:v>0.75</c:v>
                </c:pt>
                <c:pt idx="537">
                  <c:v>0.75</c:v>
                </c:pt>
                <c:pt idx="538">
                  <c:v>0.75</c:v>
                </c:pt>
                <c:pt idx="539">
                  <c:v>0.75</c:v>
                </c:pt>
                <c:pt idx="540">
                  <c:v>0.75</c:v>
                </c:pt>
                <c:pt idx="541">
                  <c:v>0.75</c:v>
                </c:pt>
                <c:pt idx="542">
                  <c:v>0.75</c:v>
                </c:pt>
                <c:pt idx="543">
                  <c:v>0.75</c:v>
                </c:pt>
                <c:pt idx="544">
                  <c:v>0.75</c:v>
                </c:pt>
                <c:pt idx="545">
                  <c:v>0.75</c:v>
                </c:pt>
                <c:pt idx="546">
                  <c:v>0.75</c:v>
                </c:pt>
                <c:pt idx="547">
                  <c:v>0.75</c:v>
                </c:pt>
                <c:pt idx="548">
                  <c:v>0.75</c:v>
                </c:pt>
                <c:pt idx="549">
                  <c:v>0.75</c:v>
                </c:pt>
                <c:pt idx="550">
                  <c:v>0.75</c:v>
                </c:pt>
                <c:pt idx="551">
                  <c:v>0.75</c:v>
                </c:pt>
                <c:pt idx="552">
                  <c:v>0.75</c:v>
                </c:pt>
                <c:pt idx="553">
                  <c:v>0.75</c:v>
                </c:pt>
                <c:pt idx="554">
                  <c:v>0.75</c:v>
                </c:pt>
                <c:pt idx="555">
                  <c:v>0.75</c:v>
                </c:pt>
                <c:pt idx="556">
                  <c:v>0.75</c:v>
                </c:pt>
                <c:pt idx="557">
                  <c:v>0.75</c:v>
                </c:pt>
                <c:pt idx="558">
                  <c:v>0.75</c:v>
                </c:pt>
                <c:pt idx="559">
                  <c:v>0.75</c:v>
                </c:pt>
                <c:pt idx="560">
                  <c:v>0.75</c:v>
                </c:pt>
                <c:pt idx="561">
                  <c:v>0.75</c:v>
                </c:pt>
                <c:pt idx="562">
                  <c:v>0.75</c:v>
                </c:pt>
                <c:pt idx="563">
                  <c:v>0.75</c:v>
                </c:pt>
                <c:pt idx="564">
                  <c:v>0.75</c:v>
                </c:pt>
                <c:pt idx="565">
                  <c:v>0.75</c:v>
                </c:pt>
                <c:pt idx="566">
                  <c:v>0.75</c:v>
                </c:pt>
                <c:pt idx="567">
                  <c:v>0.75</c:v>
                </c:pt>
                <c:pt idx="568">
                  <c:v>0.75</c:v>
                </c:pt>
                <c:pt idx="569">
                  <c:v>0.75</c:v>
                </c:pt>
                <c:pt idx="570">
                  <c:v>0.75</c:v>
                </c:pt>
                <c:pt idx="571">
                  <c:v>0.75</c:v>
                </c:pt>
                <c:pt idx="572">
                  <c:v>0.75</c:v>
                </c:pt>
                <c:pt idx="573">
                  <c:v>0.75</c:v>
                </c:pt>
                <c:pt idx="574">
                  <c:v>0.75</c:v>
                </c:pt>
                <c:pt idx="575">
                  <c:v>0.75</c:v>
                </c:pt>
                <c:pt idx="576">
                  <c:v>0.75</c:v>
                </c:pt>
                <c:pt idx="577">
                  <c:v>0.75</c:v>
                </c:pt>
                <c:pt idx="578">
                  <c:v>0.75</c:v>
                </c:pt>
                <c:pt idx="579">
                  <c:v>0.75</c:v>
                </c:pt>
                <c:pt idx="580">
                  <c:v>0.75</c:v>
                </c:pt>
                <c:pt idx="581">
                  <c:v>0.75</c:v>
                </c:pt>
                <c:pt idx="582">
                  <c:v>0.75</c:v>
                </c:pt>
                <c:pt idx="583">
                  <c:v>0.75</c:v>
                </c:pt>
                <c:pt idx="584">
                  <c:v>0.75</c:v>
                </c:pt>
                <c:pt idx="585">
                  <c:v>0.75</c:v>
                </c:pt>
                <c:pt idx="586">
                  <c:v>0.75</c:v>
                </c:pt>
                <c:pt idx="587">
                  <c:v>0.75</c:v>
                </c:pt>
                <c:pt idx="588">
                  <c:v>0.75</c:v>
                </c:pt>
                <c:pt idx="589">
                  <c:v>0.75</c:v>
                </c:pt>
                <c:pt idx="590">
                  <c:v>0.75</c:v>
                </c:pt>
                <c:pt idx="591">
                  <c:v>0.75</c:v>
                </c:pt>
                <c:pt idx="592">
                  <c:v>0.75</c:v>
                </c:pt>
                <c:pt idx="593">
                  <c:v>0.75</c:v>
                </c:pt>
                <c:pt idx="594">
                  <c:v>0.75</c:v>
                </c:pt>
                <c:pt idx="595">
                  <c:v>0.75</c:v>
                </c:pt>
                <c:pt idx="596">
                  <c:v>0.75</c:v>
                </c:pt>
                <c:pt idx="597">
                  <c:v>0.75</c:v>
                </c:pt>
                <c:pt idx="598">
                  <c:v>0.75</c:v>
                </c:pt>
                <c:pt idx="599">
                  <c:v>0.75</c:v>
                </c:pt>
                <c:pt idx="600">
                  <c:v>0.75</c:v>
                </c:pt>
                <c:pt idx="601">
                  <c:v>0.75</c:v>
                </c:pt>
                <c:pt idx="602">
                  <c:v>0.75</c:v>
                </c:pt>
                <c:pt idx="603">
                  <c:v>0.75</c:v>
                </c:pt>
                <c:pt idx="604">
                  <c:v>0.75</c:v>
                </c:pt>
                <c:pt idx="605">
                  <c:v>0.75</c:v>
                </c:pt>
                <c:pt idx="606">
                  <c:v>0.75</c:v>
                </c:pt>
                <c:pt idx="607">
                  <c:v>0.75</c:v>
                </c:pt>
                <c:pt idx="608">
                  <c:v>0.75</c:v>
                </c:pt>
                <c:pt idx="609">
                  <c:v>0.75</c:v>
                </c:pt>
                <c:pt idx="610">
                  <c:v>0.75</c:v>
                </c:pt>
                <c:pt idx="611">
                  <c:v>0.75</c:v>
                </c:pt>
                <c:pt idx="612">
                  <c:v>0.75</c:v>
                </c:pt>
                <c:pt idx="613">
                  <c:v>0.75</c:v>
                </c:pt>
                <c:pt idx="614">
                  <c:v>0.75</c:v>
                </c:pt>
                <c:pt idx="615">
                  <c:v>0.75</c:v>
                </c:pt>
                <c:pt idx="616">
                  <c:v>0.75</c:v>
                </c:pt>
                <c:pt idx="617">
                  <c:v>0.75</c:v>
                </c:pt>
                <c:pt idx="618">
                  <c:v>0.75</c:v>
                </c:pt>
                <c:pt idx="619">
                  <c:v>0.75</c:v>
                </c:pt>
                <c:pt idx="620">
                  <c:v>0.75</c:v>
                </c:pt>
                <c:pt idx="621">
                  <c:v>0.75</c:v>
                </c:pt>
                <c:pt idx="622">
                  <c:v>0.75</c:v>
                </c:pt>
                <c:pt idx="623">
                  <c:v>0.75</c:v>
                </c:pt>
                <c:pt idx="624">
                  <c:v>0.75</c:v>
                </c:pt>
                <c:pt idx="625">
                  <c:v>0.75</c:v>
                </c:pt>
                <c:pt idx="626">
                  <c:v>0.75</c:v>
                </c:pt>
                <c:pt idx="627">
                  <c:v>0.75</c:v>
                </c:pt>
                <c:pt idx="628">
                  <c:v>0.75</c:v>
                </c:pt>
                <c:pt idx="629">
                  <c:v>0.75</c:v>
                </c:pt>
                <c:pt idx="630">
                  <c:v>0.75</c:v>
                </c:pt>
                <c:pt idx="631">
                  <c:v>0.75</c:v>
                </c:pt>
                <c:pt idx="632">
                  <c:v>0.75</c:v>
                </c:pt>
                <c:pt idx="633">
                  <c:v>0.75</c:v>
                </c:pt>
                <c:pt idx="634">
                  <c:v>0.75</c:v>
                </c:pt>
                <c:pt idx="635">
                  <c:v>0.75</c:v>
                </c:pt>
                <c:pt idx="636">
                  <c:v>0.75</c:v>
                </c:pt>
                <c:pt idx="637">
                  <c:v>0.4</c:v>
                </c:pt>
                <c:pt idx="638">
                  <c:v>0.4</c:v>
                </c:pt>
                <c:pt idx="639">
                  <c:v>0.4</c:v>
                </c:pt>
                <c:pt idx="640">
                  <c:v>0.4</c:v>
                </c:pt>
                <c:pt idx="641">
                  <c:v>0.4</c:v>
                </c:pt>
                <c:pt idx="642">
                  <c:v>0.4</c:v>
                </c:pt>
                <c:pt idx="643">
                  <c:v>0.4</c:v>
                </c:pt>
                <c:pt idx="644">
                  <c:v>0.4</c:v>
                </c:pt>
                <c:pt idx="645">
                  <c:v>0.4</c:v>
                </c:pt>
                <c:pt idx="646">
                  <c:v>0.4</c:v>
                </c:pt>
                <c:pt idx="647">
                  <c:v>0.4</c:v>
                </c:pt>
                <c:pt idx="648">
                  <c:v>0.4</c:v>
                </c:pt>
                <c:pt idx="649">
                  <c:v>0.4</c:v>
                </c:pt>
                <c:pt idx="650">
                  <c:v>0.4</c:v>
                </c:pt>
                <c:pt idx="651">
                  <c:v>0.4</c:v>
                </c:pt>
                <c:pt idx="652">
                  <c:v>0.4</c:v>
                </c:pt>
                <c:pt idx="653">
                  <c:v>0.4</c:v>
                </c:pt>
                <c:pt idx="654">
                  <c:v>0.4</c:v>
                </c:pt>
                <c:pt idx="655">
                  <c:v>0.4</c:v>
                </c:pt>
                <c:pt idx="656">
                  <c:v>0.4</c:v>
                </c:pt>
                <c:pt idx="657">
                  <c:v>0.4</c:v>
                </c:pt>
                <c:pt idx="658">
                  <c:v>0.4</c:v>
                </c:pt>
                <c:pt idx="659">
                  <c:v>0.4</c:v>
                </c:pt>
                <c:pt idx="660">
                  <c:v>0.4</c:v>
                </c:pt>
                <c:pt idx="661">
                  <c:v>0.4</c:v>
                </c:pt>
                <c:pt idx="662">
                  <c:v>0.4</c:v>
                </c:pt>
                <c:pt idx="663">
                  <c:v>0.4</c:v>
                </c:pt>
                <c:pt idx="664">
                  <c:v>0.4</c:v>
                </c:pt>
                <c:pt idx="665">
                  <c:v>0.4</c:v>
                </c:pt>
                <c:pt idx="666">
                  <c:v>0.4</c:v>
                </c:pt>
                <c:pt idx="667">
                  <c:v>0.4</c:v>
                </c:pt>
                <c:pt idx="668">
                  <c:v>0.4</c:v>
                </c:pt>
                <c:pt idx="669">
                  <c:v>0.4</c:v>
                </c:pt>
                <c:pt idx="670">
                  <c:v>0.4</c:v>
                </c:pt>
                <c:pt idx="671">
                  <c:v>0.4</c:v>
                </c:pt>
                <c:pt idx="672">
                  <c:v>0.4</c:v>
                </c:pt>
                <c:pt idx="673">
                  <c:v>0.4</c:v>
                </c:pt>
                <c:pt idx="674">
                  <c:v>0.4</c:v>
                </c:pt>
                <c:pt idx="675">
                  <c:v>0.4</c:v>
                </c:pt>
                <c:pt idx="676">
                  <c:v>0.4</c:v>
                </c:pt>
                <c:pt idx="677">
                  <c:v>0.4</c:v>
                </c:pt>
                <c:pt idx="678">
                  <c:v>0.4</c:v>
                </c:pt>
                <c:pt idx="679">
                  <c:v>0.4</c:v>
                </c:pt>
                <c:pt idx="680">
                  <c:v>0.4</c:v>
                </c:pt>
                <c:pt idx="681">
                  <c:v>0.4</c:v>
                </c:pt>
                <c:pt idx="682">
                  <c:v>0.4</c:v>
                </c:pt>
                <c:pt idx="683">
                  <c:v>0.4</c:v>
                </c:pt>
                <c:pt idx="684">
                  <c:v>0.4</c:v>
                </c:pt>
                <c:pt idx="685">
                  <c:v>0.4</c:v>
                </c:pt>
                <c:pt idx="686">
                  <c:v>0.4</c:v>
                </c:pt>
                <c:pt idx="687">
                  <c:v>0.4</c:v>
                </c:pt>
                <c:pt idx="688">
                  <c:v>0.4</c:v>
                </c:pt>
                <c:pt idx="689">
                  <c:v>0.4</c:v>
                </c:pt>
                <c:pt idx="690">
                  <c:v>0.4</c:v>
                </c:pt>
                <c:pt idx="691">
                  <c:v>0.4</c:v>
                </c:pt>
                <c:pt idx="692">
                  <c:v>0.4</c:v>
                </c:pt>
                <c:pt idx="693">
                  <c:v>0.4</c:v>
                </c:pt>
                <c:pt idx="694">
                  <c:v>0.4</c:v>
                </c:pt>
                <c:pt idx="695">
                  <c:v>0.4</c:v>
                </c:pt>
                <c:pt idx="696">
                  <c:v>0.4</c:v>
                </c:pt>
                <c:pt idx="697">
                  <c:v>0.4</c:v>
                </c:pt>
                <c:pt idx="698">
                  <c:v>0.4</c:v>
                </c:pt>
                <c:pt idx="699">
                  <c:v>0.4</c:v>
                </c:pt>
                <c:pt idx="700">
                  <c:v>0.4</c:v>
                </c:pt>
                <c:pt idx="701">
                  <c:v>0.4</c:v>
                </c:pt>
                <c:pt idx="702">
                  <c:v>0.3</c:v>
                </c:pt>
                <c:pt idx="703">
                  <c:v>0.3</c:v>
                </c:pt>
                <c:pt idx="704">
                  <c:v>0.3</c:v>
                </c:pt>
                <c:pt idx="705">
                  <c:v>0.3</c:v>
                </c:pt>
                <c:pt idx="706">
                  <c:v>0.3</c:v>
                </c:pt>
                <c:pt idx="707">
                  <c:v>0.3</c:v>
                </c:pt>
                <c:pt idx="708">
                  <c:v>0.3</c:v>
                </c:pt>
                <c:pt idx="709">
                  <c:v>0.3</c:v>
                </c:pt>
                <c:pt idx="710">
                  <c:v>0.3</c:v>
                </c:pt>
                <c:pt idx="711">
                  <c:v>0.3</c:v>
                </c:pt>
                <c:pt idx="712">
                  <c:v>0.3</c:v>
                </c:pt>
                <c:pt idx="713">
                  <c:v>0.3</c:v>
                </c:pt>
                <c:pt idx="714">
                  <c:v>0.3</c:v>
                </c:pt>
                <c:pt idx="715">
                  <c:v>0.3</c:v>
                </c:pt>
                <c:pt idx="716">
                  <c:v>0.3</c:v>
                </c:pt>
                <c:pt idx="717">
                  <c:v>0.3</c:v>
                </c:pt>
                <c:pt idx="718">
                  <c:v>0.3</c:v>
                </c:pt>
                <c:pt idx="719">
                  <c:v>0.3</c:v>
                </c:pt>
                <c:pt idx="720">
                  <c:v>0.3</c:v>
                </c:pt>
                <c:pt idx="721">
                  <c:v>0.3</c:v>
                </c:pt>
                <c:pt idx="722">
                  <c:v>0.3</c:v>
                </c:pt>
                <c:pt idx="723">
                  <c:v>0.3</c:v>
                </c:pt>
                <c:pt idx="724">
                  <c:v>0.3</c:v>
                </c:pt>
                <c:pt idx="725">
                  <c:v>0.3</c:v>
                </c:pt>
                <c:pt idx="726">
                  <c:v>0.3</c:v>
                </c:pt>
                <c:pt idx="727">
                  <c:v>0.3</c:v>
                </c:pt>
                <c:pt idx="728">
                  <c:v>0.3</c:v>
                </c:pt>
                <c:pt idx="729">
                  <c:v>0.3</c:v>
                </c:pt>
                <c:pt idx="730">
                  <c:v>0.3</c:v>
                </c:pt>
                <c:pt idx="731">
                  <c:v>0.3</c:v>
                </c:pt>
                <c:pt idx="732">
                  <c:v>0.3</c:v>
                </c:pt>
                <c:pt idx="733">
                  <c:v>0.3</c:v>
                </c:pt>
                <c:pt idx="734">
                  <c:v>0.3</c:v>
                </c:pt>
                <c:pt idx="735">
                  <c:v>0.3</c:v>
                </c:pt>
                <c:pt idx="736">
                  <c:v>0.3</c:v>
                </c:pt>
                <c:pt idx="737">
                  <c:v>0.3</c:v>
                </c:pt>
                <c:pt idx="738">
                  <c:v>0.3</c:v>
                </c:pt>
                <c:pt idx="739">
                  <c:v>0.3</c:v>
                </c:pt>
                <c:pt idx="740">
                  <c:v>0.3</c:v>
                </c:pt>
                <c:pt idx="741">
                  <c:v>0.3</c:v>
                </c:pt>
                <c:pt idx="742">
                  <c:v>0.3</c:v>
                </c:pt>
                <c:pt idx="743">
                  <c:v>0.3</c:v>
                </c:pt>
                <c:pt idx="744">
                  <c:v>0.3</c:v>
                </c:pt>
                <c:pt idx="745">
                  <c:v>0.3</c:v>
                </c:pt>
                <c:pt idx="746">
                  <c:v>0.3</c:v>
                </c:pt>
                <c:pt idx="747">
                  <c:v>0.3</c:v>
                </c:pt>
                <c:pt idx="748">
                  <c:v>0.3</c:v>
                </c:pt>
                <c:pt idx="749">
                  <c:v>0.3</c:v>
                </c:pt>
                <c:pt idx="750">
                  <c:v>0.3</c:v>
                </c:pt>
                <c:pt idx="751">
                  <c:v>0.3</c:v>
                </c:pt>
                <c:pt idx="752">
                  <c:v>0.3</c:v>
                </c:pt>
                <c:pt idx="753">
                  <c:v>0.3</c:v>
                </c:pt>
                <c:pt idx="754">
                  <c:v>0.3</c:v>
                </c:pt>
                <c:pt idx="755">
                  <c:v>0.3</c:v>
                </c:pt>
                <c:pt idx="756">
                  <c:v>0.3</c:v>
                </c:pt>
                <c:pt idx="757">
                  <c:v>0.3</c:v>
                </c:pt>
                <c:pt idx="758">
                  <c:v>0.3</c:v>
                </c:pt>
                <c:pt idx="759">
                  <c:v>0.3</c:v>
                </c:pt>
                <c:pt idx="760">
                  <c:v>0.3</c:v>
                </c:pt>
                <c:pt idx="761">
                  <c:v>0.3</c:v>
                </c:pt>
                <c:pt idx="762">
                  <c:v>0.3</c:v>
                </c:pt>
                <c:pt idx="763">
                  <c:v>0.3</c:v>
                </c:pt>
                <c:pt idx="764">
                  <c:v>0.3</c:v>
                </c:pt>
                <c:pt idx="765">
                  <c:v>0.3</c:v>
                </c:pt>
                <c:pt idx="766">
                  <c:v>0.3</c:v>
                </c:pt>
                <c:pt idx="767">
                  <c:v>0.3</c:v>
                </c:pt>
                <c:pt idx="768">
                  <c:v>0.3</c:v>
                </c:pt>
                <c:pt idx="769">
                  <c:v>0.3</c:v>
                </c:pt>
                <c:pt idx="770">
                  <c:v>0.3</c:v>
                </c:pt>
                <c:pt idx="771">
                  <c:v>0.3</c:v>
                </c:pt>
                <c:pt idx="772">
                  <c:v>0.3</c:v>
                </c:pt>
                <c:pt idx="773">
                  <c:v>0.3</c:v>
                </c:pt>
                <c:pt idx="774">
                  <c:v>0.3</c:v>
                </c:pt>
                <c:pt idx="775">
                  <c:v>0.3</c:v>
                </c:pt>
                <c:pt idx="776">
                  <c:v>0.3</c:v>
                </c:pt>
                <c:pt idx="777">
                  <c:v>0.3</c:v>
                </c:pt>
                <c:pt idx="778">
                  <c:v>0.3</c:v>
                </c:pt>
                <c:pt idx="779">
                  <c:v>0.3</c:v>
                </c:pt>
                <c:pt idx="780">
                  <c:v>0.3</c:v>
                </c:pt>
                <c:pt idx="781">
                  <c:v>0.3</c:v>
                </c:pt>
                <c:pt idx="782">
                  <c:v>0.3</c:v>
                </c:pt>
                <c:pt idx="783">
                  <c:v>0.3</c:v>
                </c:pt>
                <c:pt idx="784">
                  <c:v>0.3</c:v>
                </c:pt>
                <c:pt idx="785">
                  <c:v>0.3</c:v>
                </c:pt>
                <c:pt idx="786">
                  <c:v>0.3</c:v>
                </c:pt>
                <c:pt idx="787">
                  <c:v>0.3</c:v>
                </c:pt>
                <c:pt idx="788">
                  <c:v>0.3</c:v>
                </c:pt>
                <c:pt idx="789">
                  <c:v>0.3</c:v>
                </c:pt>
                <c:pt idx="790">
                  <c:v>0.3</c:v>
                </c:pt>
                <c:pt idx="791">
                  <c:v>0.3</c:v>
                </c:pt>
                <c:pt idx="792">
                  <c:v>0.3</c:v>
                </c:pt>
                <c:pt idx="793">
                  <c:v>0.3</c:v>
                </c:pt>
                <c:pt idx="794">
                  <c:v>0.3</c:v>
                </c:pt>
                <c:pt idx="795">
                  <c:v>0.3</c:v>
                </c:pt>
                <c:pt idx="796">
                  <c:v>0.3</c:v>
                </c:pt>
                <c:pt idx="797">
                  <c:v>0.3</c:v>
                </c:pt>
                <c:pt idx="798">
                  <c:v>0.3</c:v>
                </c:pt>
                <c:pt idx="799">
                  <c:v>0.3</c:v>
                </c:pt>
                <c:pt idx="800">
                  <c:v>0.3</c:v>
                </c:pt>
                <c:pt idx="801">
                  <c:v>0.3</c:v>
                </c:pt>
                <c:pt idx="802">
                  <c:v>0.3</c:v>
                </c:pt>
                <c:pt idx="803">
                  <c:v>0.3</c:v>
                </c:pt>
                <c:pt idx="804">
                  <c:v>0.3</c:v>
                </c:pt>
                <c:pt idx="805">
                  <c:v>0.3</c:v>
                </c:pt>
                <c:pt idx="806">
                  <c:v>0.3</c:v>
                </c:pt>
                <c:pt idx="807">
                  <c:v>0.3</c:v>
                </c:pt>
                <c:pt idx="808">
                  <c:v>0.3</c:v>
                </c:pt>
                <c:pt idx="809">
                  <c:v>0.3</c:v>
                </c:pt>
                <c:pt idx="810">
                  <c:v>0.3</c:v>
                </c:pt>
                <c:pt idx="811">
                  <c:v>0.3</c:v>
                </c:pt>
                <c:pt idx="812">
                  <c:v>0.3</c:v>
                </c:pt>
                <c:pt idx="813">
                  <c:v>0.3</c:v>
                </c:pt>
                <c:pt idx="814">
                  <c:v>0.3</c:v>
                </c:pt>
                <c:pt idx="815">
                  <c:v>0.3</c:v>
                </c:pt>
                <c:pt idx="816">
                  <c:v>0.3</c:v>
                </c:pt>
                <c:pt idx="817">
                  <c:v>0.3</c:v>
                </c:pt>
                <c:pt idx="818">
                  <c:v>0.3</c:v>
                </c:pt>
                <c:pt idx="819">
                  <c:v>0.3</c:v>
                </c:pt>
                <c:pt idx="820">
                  <c:v>0.3</c:v>
                </c:pt>
                <c:pt idx="821">
                  <c:v>0.3</c:v>
                </c:pt>
                <c:pt idx="822">
                  <c:v>0.3</c:v>
                </c:pt>
                <c:pt idx="823">
                  <c:v>0.3</c:v>
                </c:pt>
                <c:pt idx="824">
                  <c:v>0.3</c:v>
                </c:pt>
                <c:pt idx="825">
                  <c:v>0.3</c:v>
                </c:pt>
                <c:pt idx="826">
                  <c:v>0.3</c:v>
                </c:pt>
                <c:pt idx="827">
                  <c:v>0.3</c:v>
                </c:pt>
                <c:pt idx="828">
                  <c:v>0.3</c:v>
                </c:pt>
                <c:pt idx="829">
                  <c:v>0.3</c:v>
                </c:pt>
                <c:pt idx="830">
                  <c:v>0.3</c:v>
                </c:pt>
                <c:pt idx="831">
                  <c:v>0.3</c:v>
                </c:pt>
                <c:pt idx="832">
                  <c:v>0.3</c:v>
                </c:pt>
                <c:pt idx="833">
                  <c:v>0.3</c:v>
                </c:pt>
                <c:pt idx="834">
                  <c:v>0.3</c:v>
                </c:pt>
                <c:pt idx="835">
                  <c:v>0.3</c:v>
                </c:pt>
                <c:pt idx="836">
                  <c:v>0.3</c:v>
                </c:pt>
                <c:pt idx="837">
                  <c:v>0.3</c:v>
                </c:pt>
                <c:pt idx="838">
                  <c:v>0.3</c:v>
                </c:pt>
                <c:pt idx="839">
                  <c:v>0.3</c:v>
                </c:pt>
                <c:pt idx="840">
                  <c:v>0.3</c:v>
                </c:pt>
                <c:pt idx="841">
                  <c:v>0.3</c:v>
                </c:pt>
                <c:pt idx="842">
                  <c:v>0.3</c:v>
                </c:pt>
                <c:pt idx="843">
                  <c:v>0.3</c:v>
                </c:pt>
                <c:pt idx="844">
                  <c:v>0.3</c:v>
                </c:pt>
                <c:pt idx="845">
                  <c:v>0.3</c:v>
                </c:pt>
                <c:pt idx="846">
                  <c:v>0.3</c:v>
                </c:pt>
                <c:pt idx="847">
                  <c:v>0.3</c:v>
                </c:pt>
                <c:pt idx="848">
                  <c:v>0.3</c:v>
                </c:pt>
                <c:pt idx="849">
                  <c:v>0.3</c:v>
                </c:pt>
                <c:pt idx="850">
                  <c:v>0.3</c:v>
                </c:pt>
                <c:pt idx="851">
                  <c:v>0.3</c:v>
                </c:pt>
                <c:pt idx="852">
                  <c:v>0.3</c:v>
                </c:pt>
                <c:pt idx="853">
                  <c:v>0.3</c:v>
                </c:pt>
                <c:pt idx="854">
                  <c:v>0.3</c:v>
                </c:pt>
                <c:pt idx="855">
                  <c:v>0.3</c:v>
                </c:pt>
                <c:pt idx="856">
                  <c:v>0.3</c:v>
                </c:pt>
                <c:pt idx="857">
                  <c:v>0.3</c:v>
                </c:pt>
                <c:pt idx="858">
                  <c:v>0.3</c:v>
                </c:pt>
                <c:pt idx="859">
                  <c:v>0.3</c:v>
                </c:pt>
                <c:pt idx="860">
                  <c:v>0.3</c:v>
                </c:pt>
                <c:pt idx="861">
                  <c:v>0.3</c:v>
                </c:pt>
                <c:pt idx="862">
                  <c:v>0.3</c:v>
                </c:pt>
                <c:pt idx="863">
                  <c:v>0.3</c:v>
                </c:pt>
                <c:pt idx="864">
                  <c:v>0.3</c:v>
                </c:pt>
                <c:pt idx="865">
                  <c:v>0.3</c:v>
                </c:pt>
                <c:pt idx="866">
                  <c:v>0.3</c:v>
                </c:pt>
                <c:pt idx="867">
                  <c:v>0.3</c:v>
                </c:pt>
                <c:pt idx="868">
                  <c:v>0.3</c:v>
                </c:pt>
                <c:pt idx="869">
                  <c:v>0.3</c:v>
                </c:pt>
                <c:pt idx="870">
                  <c:v>0.3</c:v>
                </c:pt>
                <c:pt idx="871">
                  <c:v>0.3</c:v>
                </c:pt>
                <c:pt idx="872">
                  <c:v>0.3</c:v>
                </c:pt>
                <c:pt idx="873">
                  <c:v>0.3</c:v>
                </c:pt>
                <c:pt idx="874">
                  <c:v>0.3</c:v>
                </c:pt>
                <c:pt idx="875">
                  <c:v>0.3</c:v>
                </c:pt>
                <c:pt idx="876">
                  <c:v>0.3</c:v>
                </c:pt>
                <c:pt idx="877">
                  <c:v>0.3</c:v>
                </c:pt>
                <c:pt idx="878">
                  <c:v>0.3</c:v>
                </c:pt>
                <c:pt idx="879">
                  <c:v>0.3</c:v>
                </c:pt>
                <c:pt idx="880">
                  <c:v>0.3</c:v>
                </c:pt>
                <c:pt idx="881">
                  <c:v>0.3</c:v>
                </c:pt>
                <c:pt idx="882">
                  <c:v>0.3</c:v>
                </c:pt>
                <c:pt idx="883">
                  <c:v>0.3</c:v>
                </c:pt>
                <c:pt idx="884">
                  <c:v>0.3</c:v>
                </c:pt>
                <c:pt idx="885">
                  <c:v>0.3</c:v>
                </c:pt>
                <c:pt idx="886">
                  <c:v>0.3</c:v>
                </c:pt>
                <c:pt idx="887">
                  <c:v>0.3</c:v>
                </c:pt>
                <c:pt idx="888">
                  <c:v>0.3</c:v>
                </c:pt>
                <c:pt idx="889">
                  <c:v>0.3</c:v>
                </c:pt>
                <c:pt idx="890">
                  <c:v>0.3</c:v>
                </c:pt>
                <c:pt idx="891">
                  <c:v>0.3</c:v>
                </c:pt>
                <c:pt idx="892">
                  <c:v>0.3</c:v>
                </c:pt>
                <c:pt idx="893">
                  <c:v>0.3</c:v>
                </c:pt>
                <c:pt idx="894">
                  <c:v>0.3</c:v>
                </c:pt>
                <c:pt idx="895">
                  <c:v>0.3</c:v>
                </c:pt>
                <c:pt idx="896">
                  <c:v>0.3</c:v>
                </c:pt>
                <c:pt idx="897">
                  <c:v>0.3</c:v>
                </c:pt>
                <c:pt idx="898">
                  <c:v>0.3</c:v>
                </c:pt>
                <c:pt idx="899">
                  <c:v>0.3</c:v>
                </c:pt>
                <c:pt idx="900">
                  <c:v>0.3</c:v>
                </c:pt>
                <c:pt idx="901">
                  <c:v>0.3</c:v>
                </c:pt>
                <c:pt idx="902">
                  <c:v>0.3</c:v>
                </c:pt>
                <c:pt idx="903">
                  <c:v>0.3</c:v>
                </c:pt>
                <c:pt idx="904">
                  <c:v>0.3</c:v>
                </c:pt>
                <c:pt idx="905">
                  <c:v>0.3</c:v>
                </c:pt>
                <c:pt idx="906">
                  <c:v>0.3</c:v>
                </c:pt>
                <c:pt idx="907">
                  <c:v>0.3</c:v>
                </c:pt>
                <c:pt idx="908">
                  <c:v>0.3</c:v>
                </c:pt>
                <c:pt idx="909">
                  <c:v>0.3</c:v>
                </c:pt>
                <c:pt idx="910">
                  <c:v>0.3</c:v>
                </c:pt>
                <c:pt idx="911">
                  <c:v>0.3</c:v>
                </c:pt>
                <c:pt idx="912">
                  <c:v>0.3</c:v>
                </c:pt>
                <c:pt idx="913">
                  <c:v>0.3</c:v>
                </c:pt>
                <c:pt idx="914">
                  <c:v>0.3</c:v>
                </c:pt>
                <c:pt idx="915">
                  <c:v>0.3</c:v>
                </c:pt>
                <c:pt idx="916">
                  <c:v>0.3</c:v>
                </c:pt>
                <c:pt idx="917">
                  <c:v>0.3</c:v>
                </c:pt>
                <c:pt idx="918">
                  <c:v>0.3</c:v>
                </c:pt>
                <c:pt idx="919">
                  <c:v>0.3</c:v>
                </c:pt>
                <c:pt idx="920">
                  <c:v>0.3</c:v>
                </c:pt>
                <c:pt idx="921">
                  <c:v>0.3</c:v>
                </c:pt>
                <c:pt idx="922">
                  <c:v>0.3</c:v>
                </c:pt>
                <c:pt idx="923">
                  <c:v>0.3</c:v>
                </c:pt>
                <c:pt idx="924">
                  <c:v>0.3</c:v>
                </c:pt>
                <c:pt idx="925">
                  <c:v>0.3</c:v>
                </c:pt>
                <c:pt idx="926">
                  <c:v>0.3</c:v>
                </c:pt>
                <c:pt idx="927">
                  <c:v>0.3</c:v>
                </c:pt>
                <c:pt idx="928">
                  <c:v>0.3</c:v>
                </c:pt>
                <c:pt idx="929">
                  <c:v>0.3</c:v>
                </c:pt>
                <c:pt idx="930">
                  <c:v>0.3</c:v>
                </c:pt>
                <c:pt idx="931">
                  <c:v>0.3</c:v>
                </c:pt>
                <c:pt idx="932">
                  <c:v>0.3</c:v>
                </c:pt>
                <c:pt idx="933">
                  <c:v>0.3</c:v>
                </c:pt>
                <c:pt idx="934">
                  <c:v>0.3</c:v>
                </c:pt>
                <c:pt idx="935">
                  <c:v>0.3</c:v>
                </c:pt>
                <c:pt idx="936">
                  <c:v>0.3</c:v>
                </c:pt>
                <c:pt idx="937">
                  <c:v>0.3</c:v>
                </c:pt>
                <c:pt idx="938">
                  <c:v>0.3</c:v>
                </c:pt>
                <c:pt idx="939">
                  <c:v>0.3</c:v>
                </c:pt>
                <c:pt idx="940">
                  <c:v>0.3</c:v>
                </c:pt>
                <c:pt idx="941">
                  <c:v>0.3</c:v>
                </c:pt>
                <c:pt idx="942">
                  <c:v>0.3</c:v>
                </c:pt>
                <c:pt idx="943">
                  <c:v>0.3</c:v>
                </c:pt>
                <c:pt idx="944">
                  <c:v>0.3</c:v>
                </c:pt>
                <c:pt idx="945">
                  <c:v>0.3</c:v>
                </c:pt>
                <c:pt idx="946">
                  <c:v>0.3</c:v>
                </c:pt>
                <c:pt idx="947">
                  <c:v>0.3</c:v>
                </c:pt>
                <c:pt idx="948">
                  <c:v>0.3</c:v>
                </c:pt>
                <c:pt idx="949">
                  <c:v>0.3</c:v>
                </c:pt>
                <c:pt idx="950">
                  <c:v>0.3</c:v>
                </c:pt>
                <c:pt idx="951">
                  <c:v>0.3</c:v>
                </c:pt>
                <c:pt idx="952">
                  <c:v>0.3</c:v>
                </c:pt>
                <c:pt idx="953">
                  <c:v>0.3</c:v>
                </c:pt>
                <c:pt idx="954">
                  <c:v>0.3</c:v>
                </c:pt>
                <c:pt idx="955">
                  <c:v>0.3</c:v>
                </c:pt>
                <c:pt idx="956">
                  <c:v>0.3</c:v>
                </c:pt>
                <c:pt idx="957">
                  <c:v>0.3</c:v>
                </c:pt>
                <c:pt idx="958">
                  <c:v>0.3</c:v>
                </c:pt>
                <c:pt idx="959">
                  <c:v>0.3</c:v>
                </c:pt>
                <c:pt idx="960">
                  <c:v>0.3</c:v>
                </c:pt>
                <c:pt idx="961">
                  <c:v>0.3</c:v>
                </c:pt>
                <c:pt idx="962">
                  <c:v>0.3</c:v>
                </c:pt>
                <c:pt idx="963">
                  <c:v>0.3</c:v>
                </c:pt>
                <c:pt idx="964">
                  <c:v>0.3</c:v>
                </c:pt>
                <c:pt idx="965">
                  <c:v>0.3</c:v>
                </c:pt>
                <c:pt idx="966">
                  <c:v>0.3</c:v>
                </c:pt>
                <c:pt idx="967">
                  <c:v>0.3</c:v>
                </c:pt>
                <c:pt idx="968">
                  <c:v>0.3</c:v>
                </c:pt>
                <c:pt idx="969">
                  <c:v>0.3</c:v>
                </c:pt>
                <c:pt idx="970">
                  <c:v>0.3</c:v>
                </c:pt>
                <c:pt idx="971">
                  <c:v>0.3</c:v>
                </c:pt>
                <c:pt idx="972">
                  <c:v>0.3</c:v>
                </c:pt>
                <c:pt idx="973">
                  <c:v>0.3</c:v>
                </c:pt>
                <c:pt idx="974">
                  <c:v>0.3</c:v>
                </c:pt>
                <c:pt idx="975">
                  <c:v>0.3</c:v>
                </c:pt>
                <c:pt idx="976">
                  <c:v>0.3</c:v>
                </c:pt>
                <c:pt idx="977">
                  <c:v>0.3</c:v>
                </c:pt>
                <c:pt idx="978">
                  <c:v>0.3</c:v>
                </c:pt>
                <c:pt idx="979">
                  <c:v>0.3</c:v>
                </c:pt>
                <c:pt idx="980">
                  <c:v>0.3</c:v>
                </c:pt>
                <c:pt idx="981">
                  <c:v>0.3</c:v>
                </c:pt>
                <c:pt idx="982">
                  <c:v>0.3</c:v>
                </c:pt>
                <c:pt idx="983">
                  <c:v>0.3</c:v>
                </c:pt>
                <c:pt idx="984">
                  <c:v>0.3</c:v>
                </c:pt>
                <c:pt idx="985">
                  <c:v>0.3</c:v>
                </c:pt>
                <c:pt idx="986">
                  <c:v>0.3</c:v>
                </c:pt>
                <c:pt idx="987">
                  <c:v>0.3</c:v>
                </c:pt>
                <c:pt idx="988">
                  <c:v>0.3</c:v>
                </c:pt>
                <c:pt idx="989">
                  <c:v>0.3</c:v>
                </c:pt>
                <c:pt idx="990">
                  <c:v>0.3</c:v>
                </c:pt>
                <c:pt idx="991">
                  <c:v>0.3</c:v>
                </c:pt>
                <c:pt idx="992">
                  <c:v>0.3</c:v>
                </c:pt>
                <c:pt idx="993">
                  <c:v>0.3</c:v>
                </c:pt>
                <c:pt idx="994">
                  <c:v>0.3</c:v>
                </c:pt>
                <c:pt idx="995">
                  <c:v>0.3</c:v>
                </c:pt>
                <c:pt idx="996">
                  <c:v>0.3</c:v>
                </c:pt>
                <c:pt idx="997">
                  <c:v>0.3</c:v>
                </c:pt>
                <c:pt idx="998">
                  <c:v>0.3</c:v>
                </c:pt>
                <c:pt idx="999">
                  <c:v>0.3</c:v>
                </c:pt>
                <c:pt idx="1000">
                  <c:v>0.3</c:v>
                </c:pt>
                <c:pt idx="1001">
                  <c:v>0.3</c:v>
                </c:pt>
                <c:pt idx="1002">
                  <c:v>0.3</c:v>
                </c:pt>
                <c:pt idx="1003">
                  <c:v>0.3</c:v>
                </c:pt>
                <c:pt idx="1004">
                  <c:v>0.3</c:v>
                </c:pt>
                <c:pt idx="1005">
                  <c:v>0.3</c:v>
                </c:pt>
                <c:pt idx="1006">
                  <c:v>0.3</c:v>
                </c:pt>
                <c:pt idx="1007">
                  <c:v>0.3</c:v>
                </c:pt>
                <c:pt idx="1008">
                  <c:v>0.3</c:v>
                </c:pt>
                <c:pt idx="1009">
                  <c:v>0.3</c:v>
                </c:pt>
                <c:pt idx="1010">
                  <c:v>0.3</c:v>
                </c:pt>
                <c:pt idx="1011">
                  <c:v>0.3</c:v>
                </c:pt>
                <c:pt idx="1012">
                  <c:v>0.3</c:v>
                </c:pt>
                <c:pt idx="1013">
                  <c:v>0.3</c:v>
                </c:pt>
                <c:pt idx="1014">
                  <c:v>0.3</c:v>
                </c:pt>
                <c:pt idx="1015">
                  <c:v>0.3</c:v>
                </c:pt>
                <c:pt idx="1016">
                  <c:v>0.3</c:v>
                </c:pt>
                <c:pt idx="1017">
                  <c:v>0.3</c:v>
                </c:pt>
                <c:pt idx="1018">
                  <c:v>0.3</c:v>
                </c:pt>
                <c:pt idx="1019">
                  <c:v>0.3</c:v>
                </c:pt>
                <c:pt idx="1020">
                  <c:v>0.3</c:v>
                </c:pt>
                <c:pt idx="1021">
                  <c:v>0.3</c:v>
                </c:pt>
                <c:pt idx="1022">
                  <c:v>0.3</c:v>
                </c:pt>
                <c:pt idx="1023">
                  <c:v>0.3</c:v>
                </c:pt>
                <c:pt idx="1024">
                  <c:v>0.3</c:v>
                </c:pt>
                <c:pt idx="1025">
                  <c:v>0.3</c:v>
                </c:pt>
                <c:pt idx="1026">
                  <c:v>0.3</c:v>
                </c:pt>
                <c:pt idx="1027">
                  <c:v>0.3</c:v>
                </c:pt>
                <c:pt idx="1028">
                  <c:v>0.3</c:v>
                </c:pt>
                <c:pt idx="1029">
                  <c:v>0.3</c:v>
                </c:pt>
                <c:pt idx="1030">
                  <c:v>0.3</c:v>
                </c:pt>
                <c:pt idx="1031">
                  <c:v>0.3</c:v>
                </c:pt>
                <c:pt idx="1032">
                  <c:v>0.3</c:v>
                </c:pt>
                <c:pt idx="1033">
                  <c:v>0.3</c:v>
                </c:pt>
                <c:pt idx="1034">
                  <c:v>0.3</c:v>
                </c:pt>
                <c:pt idx="1035">
                  <c:v>0.3</c:v>
                </c:pt>
                <c:pt idx="1036">
                  <c:v>0.3</c:v>
                </c:pt>
                <c:pt idx="1037">
                  <c:v>0.3</c:v>
                </c:pt>
                <c:pt idx="1038">
                  <c:v>0.3</c:v>
                </c:pt>
                <c:pt idx="1039">
                  <c:v>0.3</c:v>
                </c:pt>
                <c:pt idx="1040">
                  <c:v>0.3</c:v>
                </c:pt>
                <c:pt idx="1041">
                  <c:v>0.3</c:v>
                </c:pt>
                <c:pt idx="1042">
                  <c:v>0.3</c:v>
                </c:pt>
                <c:pt idx="1043">
                  <c:v>0.3</c:v>
                </c:pt>
                <c:pt idx="1044">
                  <c:v>0.3</c:v>
                </c:pt>
              </c:numCache>
            </c:numRef>
          </c:val>
          <c:smooth val="0"/>
        </c:ser>
        <c:ser>
          <c:idx val="1"/>
          <c:order val="1"/>
          <c:tx>
            <c:strRef>
              <c:f>Sheet1!$C$1</c:f>
              <c:strCache>
                <c:ptCount val="1"/>
                <c:pt idx="0">
                  <c:v>Taux directeur central</c:v>
                </c:pt>
              </c:strCache>
            </c:strRef>
          </c:tx>
          <c:spPr>
            <a:ln>
              <a:solidFill>
                <a:srgbClr val="C00000"/>
              </a:solidFill>
            </a:ln>
          </c:spPr>
          <c:marker>
            <c:symbol val="none"/>
          </c:marker>
          <c:cat>
            <c:strRef>
              <c:f>Sheet1!$A$2:$A$1046</c:f>
              <c:strCache>
                <c:ptCount val="1045"/>
                <c:pt idx="0">
                  <c:v>31/01/2008</c:v>
                </c:pt>
                <c:pt idx="1">
                  <c:v>29/02/2008</c:v>
                </c:pt>
                <c:pt idx="2">
                  <c:v>31/03/2008</c:v>
                </c:pt>
                <c:pt idx="3">
                  <c:v>30/04/2008</c:v>
                </c:pt>
                <c:pt idx="4">
                  <c:v>31/05/2008</c:v>
                </c:pt>
                <c:pt idx="5">
                  <c:v>31/08/2008</c:v>
                </c:pt>
                <c:pt idx="6">
                  <c:v>30/09/2008</c:v>
                </c:pt>
                <c:pt idx="7">
                  <c:v>31/10/2008</c:v>
                </c:pt>
                <c:pt idx="8">
                  <c:v>30/11/2008</c:v>
                </c:pt>
                <c:pt idx="9">
                  <c:v>1/13/2012</c:v>
                </c:pt>
                <c:pt idx="10">
                  <c:v>1/16/2012</c:v>
                </c:pt>
                <c:pt idx="11">
                  <c:v>1/17/2012</c:v>
                </c:pt>
                <c:pt idx="12">
                  <c:v>1/18/2012</c:v>
                </c:pt>
                <c:pt idx="13">
                  <c:v>1/19/2012</c:v>
                </c:pt>
                <c:pt idx="14">
                  <c:v>1/20/2012</c:v>
                </c:pt>
                <c:pt idx="15">
                  <c:v>1/23/2012</c:v>
                </c:pt>
                <c:pt idx="16">
                  <c:v>1/24/2012</c:v>
                </c:pt>
                <c:pt idx="17">
                  <c:v>1/25/2012</c:v>
                </c:pt>
                <c:pt idx="18">
                  <c:v>1/26/2012</c:v>
                </c:pt>
                <c:pt idx="19">
                  <c:v>1/27/2012</c:v>
                </c:pt>
                <c:pt idx="20">
                  <c:v>1/30/2012</c:v>
                </c:pt>
                <c:pt idx="21">
                  <c:v>1/31/2012</c:v>
                </c:pt>
                <c:pt idx="22">
                  <c:v>1/01/2008</c:v>
                </c:pt>
                <c:pt idx="23">
                  <c:v>1/02/2008</c:v>
                </c:pt>
                <c:pt idx="24">
                  <c:v>1/03/2008</c:v>
                </c:pt>
                <c:pt idx="25">
                  <c:v>1/06/2008</c:v>
                </c:pt>
                <c:pt idx="26">
                  <c:v>1/07/2008</c:v>
                </c:pt>
                <c:pt idx="27">
                  <c:v>1/08/2008</c:v>
                </c:pt>
                <c:pt idx="28">
                  <c:v>1/09/2008</c:v>
                </c:pt>
                <c:pt idx="29">
                  <c:v>1/10/2008</c:v>
                </c:pt>
                <c:pt idx="30">
                  <c:v>2/13/2012</c:v>
                </c:pt>
                <c:pt idx="31">
                  <c:v>2/14/2012</c:v>
                </c:pt>
                <c:pt idx="32">
                  <c:v>2/15/2012</c:v>
                </c:pt>
                <c:pt idx="33">
                  <c:v>2/16/2012</c:v>
                </c:pt>
                <c:pt idx="34">
                  <c:v>2/17/2012</c:v>
                </c:pt>
                <c:pt idx="35">
                  <c:v>2/20/2012</c:v>
                </c:pt>
                <c:pt idx="36">
                  <c:v>2/21/2012</c:v>
                </c:pt>
                <c:pt idx="37">
                  <c:v>2/22/2012</c:v>
                </c:pt>
                <c:pt idx="38">
                  <c:v>2/23/2012</c:v>
                </c:pt>
                <c:pt idx="39">
                  <c:v>2/24/2012</c:v>
                </c:pt>
                <c:pt idx="40">
                  <c:v>2/27/2012</c:v>
                </c:pt>
                <c:pt idx="41">
                  <c:v>2/28/2012</c:v>
                </c:pt>
                <c:pt idx="42">
                  <c:v>2/29/2012</c:v>
                </c:pt>
                <c:pt idx="43">
                  <c:v>2/01/2008</c:v>
                </c:pt>
                <c:pt idx="44">
                  <c:v>2/02/2008</c:v>
                </c:pt>
                <c:pt idx="45">
                  <c:v>2/05/2008</c:v>
                </c:pt>
                <c:pt idx="46">
                  <c:v>2/06/2008</c:v>
                </c:pt>
                <c:pt idx="47">
                  <c:v>2/07/2008</c:v>
                </c:pt>
                <c:pt idx="48">
                  <c:v>2/08/2008</c:v>
                </c:pt>
                <c:pt idx="49">
                  <c:v>2/09/2008</c:v>
                </c:pt>
                <c:pt idx="50">
                  <c:v>2/12/2008</c:v>
                </c:pt>
                <c:pt idx="51">
                  <c:v>3/13/2012</c:v>
                </c:pt>
                <c:pt idx="52">
                  <c:v>3/14/2012</c:v>
                </c:pt>
                <c:pt idx="53">
                  <c:v>3/15/2012</c:v>
                </c:pt>
                <c:pt idx="54">
                  <c:v>3/16/2012</c:v>
                </c:pt>
                <c:pt idx="55">
                  <c:v>3/19/2012</c:v>
                </c:pt>
                <c:pt idx="56">
                  <c:v>3/20/2012</c:v>
                </c:pt>
                <c:pt idx="57">
                  <c:v>3/21/2012</c:v>
                </c:pt>
                <c:pt idx="58">
                  <c:v>3/22/2012</c:v>
                </c:pt>
                <c:pt idx="59">
                  <c:v>3/23/2012</c:v>
                </c:pt>
                <c:pt idx="60">
                  <c:v>3/26/2012</c:v>
                </c:pt>
                <c:pt idx="61">
                  <c:v>3/27/2012</c:v>
                </c:pt>
                <c:pt idx="62">
                  <c:v>3/28/2012</c:v>
                </c:pt>
                <c:pt idx="63">
                  <c:v>3/29/2012</c:v>
                </c:pt>
                <c:pt idx="64">
                  <c:v>3/30/2012</c:v>
                </c:pt>
                <c:pt idx="65">
                  <c:v>3/02/2008</c:v>
                </c:pt>
                <c:pt idx="66">
                  <c:v>3/03/2008</c:v>
                </c:pt>
                <c:pt idx="67">
                  <c:v>3/04/2008</c:v>
                </c:pt>
                <c:pt idx="68">
                  <c:v>3/05/2008</c:v>
                </c:pt>
                <c:pt idx="69">
                  <c:v>3/06/2008</c:v>
                </c:pt>
                <c:pt idx="70">
                  <c:v>3/09/2008</c:v>
                </c:pt>
                <c:pt idx="71">
                  <c:v>3/10/2008</c:v>
                </c:pt>
                <c:pt idx="72">
                  <c:v>3/11/2008</c:v>
                </c:pt>
                <c:pt idx="73">
                  <c:v>3/12/2008</c:v>
                </c:pt>
                <c:pt idx="74">
                  <c:v>4/13/2012</c:v>
                </c:pt>
                <c:pt idx="75">
                  <c:v>4/16/2012</c:v>
                </c:pt>
                <c:pt idx="76">
                  <c:v>4/17/2012</c:v>
                </c:pt>
                <c:pt idx="77">
                  <c:v>4/18/2012</c:v>
                </c:pt>
                <c:pt idx="78">
                  <c:v>4/19/2012</c:v>
                </c:pt>
                <c:pt idx="79">
                  <c:v>4/20/2012</c:v>
                </c:pt>
                <c:pt idx="80">
                  <c:v>4/23/2012</c:v>
                </c:pt>
                <c:pt idx="81">
                  <c:v>4/24/2012</c:v>
                </c:pt>
                <c:pt idx="82">
                  <c:v>4/25/2012</c:v>
                </c:pt>
                <c:pt idx="83">
                  <c:v>4/26/2012</c:v>
                </c:pt>
                <c:pt idx="84">
                  <c:v>4/27/2012</c:v>
                </c:pt>
                <c:pt idx="85">
                  <c:v>4/30/2012</c:v>
                </c:pt>
                <c:pt idx="86">
                  <c:v>4/01/2008</c:v>
                </c:pt>
                <c:pt idx="87">
                  <c:v>4/02/2008</c:v>
                </c:pt>
                <c:pt idx="88">
                  <c:v>4/03/2008</c:v>
                </c:pt>
                <c:pt idx="89">
                  <c:v>4/04/2008</c:v>
                </c:pt>
                <c:pt idx="90">
                  <c:v>4/07/2008</c:v>
                </c:pt>
                <c:pt idx="91">
                  <c:v>4/08/2008</c:v>
                </c:pt>
                <c:pt idx="92">
                  <c:v>4/09/2008</c:v>
                </c:pt>
                <c:pt idx="93">
                  <c:v>4/10/2008</c:v>
                </c:pt>
                <c:pt idx="94">
                  <c:v>4/11/2008</c:v>
                </c:pt>
                <c:pt idx="95">
                  <c:v>5/14/2012</c:v>
                </c:pt>
                <c:pt idx="96">
                  <c:v>5/15/2012</c:v>
                </c:pt>
                <c:pt idx="97">
                  <c:v>5/16/2012</c:v>
                </c:pt>
                <c:pt idx="98">
                  <c:v>5/17/2012</c:v>
                </c:pt>
                <c:pt idx="99">
                  <c:v>5/18/2012</c:v>
                </c:pt>
                <c:pt idx="100">
                  <c:v>5/21/2012</c:v>
                </c:pt>
                <c:pt idx="101">
                  <c:v>5/22/2012</c:v>
                </c:pt>
                <c:pt idx="102">
                  <c:v>5/23/2012</c:v>
                </c:pt>
                <c:pt idx="103">
                  <c:v>5/24/2012</c:v>
                </c:pt>
                <c:pt idx="104">
                  <c:v>5/25/2012</c:v>
                </c:pt>
                <c:pt idx="105">
                  <c:v>5/28/2012</c:v>
                </c:pt>
                <c:pt idx="106">
                  <c:v>5/29/2012</c:v>
                </c:pt>
                <c:pt idx="107">
                  <c:v>5/30/2012</c:v>
                </c:pt>
                <c:pt idx="108">
                  <c:v>5/31/2012</c:v>
                </c:pt>
                <c:pt idx="109">
                  <c:v>5/01/2008</c:v>
                </c:pt>
                <c:pt idx="110">
                  <c:v>5/04/2008</c:v>
                </c:pt>
                <c:pt idx="111">
                  <c:v>5/05/2008</c:v>
                </c:pt>
                <c:pt idx="112">
                  <c:v>5/06/2008</c:v>
                </c:pt>
                <c:pt idx="113">
                  <c:v>5/07/2008</c:v>
                </c:pt>
                <c:pt idx="114">
                  <c:v>5/08/2008</c:v>
                </c:pt>
                <c:pt idx="115">
                  <c:v>5/11/2008</c:v>
                </c:pt>
                <c:pt idx="116">
                  <c:v>5/12/2008</c:v>
                </c:pt>
                <c:pt idx="117">
                  <c:v>6/13/2012</c:v>
                </c:pt>
                <c:pt idx="118">
                  <c:v>6/14/2012</c:v>
                </c:pt>
                <c:pt idx="119">
                  <c:v>6/15/2012</c:v>
                </c:pt>
                <c:pt idx="120">
                  <c:v>6/18/2012</c:v>
                </c:pt>
                <c:pt idx="121">
                  <c:v>6/19/2012</c:v>
                </c:pt>
                <c:pt idx="122">
                  <c:v>6/20/2012</c:v>
                </c:pt>
                <c:pt idx="123">
                  <c:v>6/21/2012</c:v>
                </c:pt>
                <c:pt idx="124">
                  <c:v>6/22/2012</c:v>
                </c:pt>
                <c:pt idx="125">
                  <c:v>6/25/2012</c:v>
                </c:pt>
                <c:pt idx="126">
                  <c:v>6/26/2012</c:v>
                </c:pt>
                <c:pt idx="127">
                  <c:v>6/27/2012</c:v>
                </c:pt>
                <c:pt idx="128">
                  <c:v>6/28/2012</c:v>
                </c:pt>
                <c:pt idx="129">
                  <c:v>6/29/2012</c:v>
                </c:pt>
                <c:pt idx="130">
                  <c:v>6/02/2008</c:v>
                </c:pt>
                <c:pt idx="131">
                  <c:v>6/03/2008</c:v>
                </c:pt>
                <c:pt idx="132">
                  <c:v>6/04/2008</c:v>
                </c:pt>
                <c:pt idx="133">
                  <c:v>6/05/2008</c:v>
                </c:pt>
                <c:pt idx="134">
                  <c:v>6/06/2008</c:v>
                </c:pt>
                <c:pt idx="135">
                  <c:v>6/09/2008</c:v>
                </c:pt>
                <c:pt idx="136">
                  <c:v>6/10/2008</c:v>
                </c:pt>
                <c:pt idx="137">
                  <c:v>6/11/2008</c:v>
                </c:pt>
                <c:pt idx="138">
                  <c:v>6/12/2008</c:v>
                </c:pt>
                <c:pt idx="139">
                  <c:v>7/13/2012</c:v>
                </c:pt>
                <c:pt idx="140">
                  <c:v>7/16/2012</c:v>
                </c:pt>
                <c:pt idx="141">
                  <c:v>7/17/2012</c:v>
                </c:pt>
                <c:pt idx="142">
                  <c:v>7/18/2012</c:v>
                </c:pt>
                <c:pt idx="143">
                  <c:v>7/19/2012</c:v>
                </c:pt>
                <c:pt idx="144">
                  <c:v>7/20/2012</c:v>
                </c:pt>
                <c:pt idx="145">
                  <c:v>7/23/2012</c:v>
                </c:pt>
                <c:pt idx="146">
                  <c:v>7/24/2012</c:v>
                </c:pt>
                <c:pt idx="147">
                  <c:v>7/25/2012</c:v>
                </c:pt>
                <c:pt idx="148">
                  <c:v>7/26/2012</c:v>
                </c:pt>
                <c:pt idx="149">
                  <c:v>7/27/2012</c:v>
                </c:pt>
                <c:pt idx="150">
                  <c:v>7/30/2012</c:v>
                </c:pt>
                <c:pt idx="151">
                  <c:v>7/31/2012</c:v>
                </c:pt>
                <c:pt idx="152">
                  <c:v>7/01/2008</c:v>
                </c:pt>
                <c:pt idx="153">
                  <c:v>7/02/2008</c:v>
                </c:pt>
                <c:pt idx="154">
                  <c:v>7/03/2008</c:v>
                </c:pt>
                <c:pt idx="155">
                  <c:v>7/06/2008</c:v>
                </c:pt>
                <c:pt idx="156">
                  <c:v>7/07/2008</c:v>
                </c:pt>
                <c:pt idx="157">
                  <c:v>7/08/2008</c:v>
                </c:pt>
                <c:pt idx="158">
                  <c:v>7/09/2008</c:v>
                </c:pt>
                <c:pt idx="159">
                  <c:v>7/10/2008</c:v>
                </c:pt>
                <c:pt idx="160">
                  <c:v>8/13/2012</c:v>
                </c:pt>
                <c:pt idx="161">
                  <c:v>8/14/2012</c:v>
                </c:pt>
                <c:pt idx="162">
                  <c:v>8/15/2012</c:v>
                </c:pt>
                <c:pt idx="163">
                  <c:v>8/16/2012</c:v>
                </c:pt>
                <c:pt idx="164">
                  <c:v>8/17/2012</c:v>
                </c:pt>
                <c:pt idx="165">
                  <c:v>8/20/2012</c:v>
                </c:pt>
                <c:pt idx="166">
                  <c:v>8/21/2012</c:v>
                </c:pt>
                <c:pt idx="167">
                  <c:v>8/22/2012</c:v>
                </c:pt>
                <c:pt idx="168">
                  <c:v>8/23/2012</c:v>
                </c:pt>
                <c:pt idx="169">
                  <c:v>8/24/2012</c:v>
                </c:pt>
                <c:pt idx="170">
                  <c:v>8/27/2012</c:v>
                </c:pt>
                <c:pt idx="171">
                  <c:v>8/28/2012</c:v>
                </c:pt>
                <c:pt idx="172">
                  <c:v>8/29/2012</c:v>
                </c:pt>
                <c:pt idx="173">
                  <c:v>8/30/2012</c:v>
                </c:pt>
                <c:pt idx="174">
                  <c:v>8/31/2012</c:v>
                </c:pt>
                <c:pt idx="175">
                  <c:v>8/03/2008</c:v>
                </c:pt>
                <c:pt idx="176">
                  <c:v>8/04/2008</c:v>
                </c:pt>
                <c:pt idx="177">
                  <c:v>8/05/2008</c:v>
                </c:pt>
                <c:pt idx="178">
                  <c:v>8/06/2008</c:v>
                </c:pt>
                <c:pt idx="179">
                  <c:v>8/07/2008</c:v>
                </c:pt>
                <c:pt idx="180">
                  <c:v>8/10/2008</c:v>
                </c:pt>
                <c:pt idx="181">
                  <c:v>8/11/2008</c:v>
                </c:pt>
                <c:pt idx="182">
                  <c:v>8/12/2008</c:v>
                </c:pt>
                <c:pt idx="183">
                  <c:v>9/13/2012</c:v>
                </c:pt>
                <c:pt idx="184">
                  <c:v>9/14/2012</c:v>
                </c:pt>
                <c:pt idx="185">
                  <c:v>9/17/2012</c:v>
                </c:pt>
                <c:pt idx="186">
                  <c:v>9/18/2012</c:v>
                </c:pt>
                <c:pt idx="187">
                  <c:v>9/19/2012</c:v>
                </c:pt>
                <c:pt idx="188">
                  <c:v>9/20/2012</c:v>
                </c:pt>
                <c:pt idx="189">
                  <c:v>9/21/2012</c:v>
                </c:pt>
                <c:pt idx="190">
                  <c:v>9/24/2012</c:v>
                </c:pt>
                <c:pt idx="191">
                  <c:v>9/25/2012</c:v>
                </c:pt>
                <c:pt idx="192">
                  <c:v>9/26/2012</c:v>
                </c:pt>
                <c:pt idx="193">
                  <c:v>9/27/2012</c:v>
                </c:pt>
                <c:pt idx="194">
                  <c:v>9/28/2012</c:v>
                </c:pt>
                <c:pt idx="195">
                  <c:v>9/01/2008</c:v>
                </c:pt>
                <c:pt idx="196">
                  <c:v>9/02/2008</c:v>
                </c:pt>
                <c:pt idx="197">
                  <c:v>9/03/2008</c:v>
                </c:pt>
                <c:pt idx="198">
                  <c:v>9/04/2008</c:v>
                </c:pt>
                <c:pt idx="199">
                  <c:v>9/05/2008</c:v>
                </c:pt>
                <c:pt idx="200">
                  <c:v>9/08/2008</c:v>
                </c:pt>
                <c:pt idx="201">
                  <c:v>9/09/2008</c:v>
                </c:pt>
                <c:pt idx="202">
                  <c:v>9/10/2008</c:v>
                </c:pt>
                <c:pt idx="203">
                  <c:v>9/11/2008</c:v>
                </c:pt>
                <c:pt idx="204">
                  <c:v>9/12/2008</c:v>
                </c:pt>
                <c:pt idx="205">
                  <c:v>10/15/2012</c:v>
                </c:pt>
                <c:pt idx="206">
                  <c:v>10/16/2012</c:v>
                </c:pt>
                <c:pt idx="207">
                  <c:v>10/17/2012</c:v>
                </c:pt>
                <c:pt idx="208">
                  <c:v>10/18/2012</c:v>
                </c:pt>
                <c:pt idx="209">
                  <c:v>10/19/2012</c:v>
                </c:pt>
                <c:pt idx="210">
                  <c:v>10/22/2012</c:v>
                </c:pt>
                <c:pt idx="211">
                  <c:v>10/23/2012</c:v>
                </c:pt>
                <c:pt idx="212">
                  <c:v>10/24/2012</c:v>
                </c:pt>
                <c:pt idx="213">
                  <c:v>10/25/2012</c:v>
                </c:pt>
                <c:pt idx="214">
                  <c:v>10/26/2012</c:v>
                </c:pt>
                <c:pt idx="215">
                  <c:v>10/29/2012</c:v>
                </c:pt>
                <c:pt idx="216">
                  <c:v>10/30/2012</c:v>
                </c:pt>
                <c:pt idx="217">
                  <c:v>10/31/2012</c:v>
                </c:pt>
                <c:pt idx="218">
                  <c:v>10/01/2008</c:v>
                </c:pt>
                <c:pt idx="219">
                  <c:v>10/02/2008</c:v>
                </c:pt>
                <c:pt idx="220">
                  <c:v>10/05/2008</c:v>
                </c:pt>
                <c:pt idx="221">
                  <c:v>10/06/2008</c:v>
                </c:pt>
                <c:pt idx="222">
                  <c:v>10/07/2008</c:v>
                </c:pt>
                <c:pt idx="223">
                  <c:v>10/08/2008</c:v>
                </c:pt>
                <c:pt idx="224">
                  <c:v>10/09/2008</c:v>
                </c:pt>
                <c:pt idx="225">
                  <c:v>10/12/2008</c:v>
                </c:pt>
                <c:pt idx="226">
                  <c:v>11/13/2012</c:v>
                </c:pt>
                <c:pt idx="227">
                  <c:v>11/14/2012</c:v>
                </c:pt>
                <c:pt idx="228">
                  <c:v>11/15/2012</c:v>
                </c:pt>
                <c:pt idx="229">
                  <c:v>11/16/2012</c:v>
                </c:pt>
                <c:pt idx="230">
                  <c:v>11/19/2012</c:v>
                </c:pt>
                <c:pt idx="231">
                  <c:v>11/20/2012</c:v>
                </c:pt>
                <c:pt idx="232">
                  <c:v>11/21/2012</c:v>
                </c:pt>
                <c:pt idx="233">
                  <c:v>11/22/2012</c:v>
                </c:pt>
                <c:pt idx="234">
                  <c:v>11/23/2012</c:v>
                </c:pt>
                <c:pt idx="235">
                  <c:v>11/26/2012</c:v>
                </c:pt>
                <c:pt idx="236">
                  <c:v>11/27/2012</c:v>
                </c:pt>
                <c:pt idx="237">
                  <c:v>11/28/2012</c:v>
                </c:pt>
                <c:pt idx="238">
                  <c:v>11/29/2012</c:v>
                </c:pt>
                <c:pt idx="239">
                  <c:v>11/30/2012</c:v>
                </c:pt>
                <c:pt idx="240">
                  <c:v>11/03/2008</c:v>
                </c:pt>
                <c:pt idx="241">
                  <c:v>11/04/2008</c:v>
                </c:pt>
                <c:pt idx="242">
                  <c:v>11/05/2008</c:v>
                </c:pt>
                <c:pt idx="243">
                  <c:v>11/06/2008</c:v>
                </c:pt>
                <c:pt idx="244">
                  <c:v>11/07/2008</c:v>
                </c:pt>
                <c:pt idx="245">
                  <c:v>11/10/2008</c:v>
                </c:pt>
                <c:pt idx="246">
                  <c:v>11/11/2008</c:v>
                </c:pt>
                <c:pt idx="247">
                  <c:v>11/12/2008</c:v>
                </c:pt>
                <c:pt idx="248">
                  <c:v>12/13/2012</c:v>
                </c:pt>
                <c:pt idx="249">
                  <c:v>12/14/2012</c:v>
                </c:pt>
                <c:pt idx="250">
                  <c:v>12/17/2012</c:v>
                </c:pt>
                <c:pt idx="251">
                  <c:v>12/18/2012</c:v>
                </c:pt>
                <c:pt idx="252">
                  <c:v>12/19/2012</c:v>
                </c:pt>
                <c:pt idx="253">
                  <c:v>12/20/2012</c:v>
                </c:pt>
                <c:pt idx="254">
                  <c:v>12/21/2012</c:v>
                </c:pt>
                <c:pt idx="255">
                  <c:v>12/24/2012</c:v>
                </c:pt>
                <c:pt idx="256">
                  <c:v>12/25/2012</c:v>
                </c:pt>
                <c:pt idx="257">
                  <c:v>12/26/2012</c:v>
                </c:pt>
                <c:pt idx="258">
                  <c:v>12/27/2012</c:v>
                </c:pt>
                <c:pt idx="259">
                  <c:v>12/28/2012</c:v>
                </c:pt>
                <c:pt idx="260">
                  <c:v>12/31/2012</c:v>
                </c:pt>
                <c:pt idx="261">
                  <c:v>31/12/2008</c:v>
                </c:pt>
                <c:pt idx="262">
                  <c:v>31/01/2009</c:v>
                </c:pt>
                <c:pt idx="263">
                  <c:v>28/02/2009</c:v>
                </c:pt>
                <c:pt idx="264">
                  <c:v>31/03/2009</c:v>
                </c:pt>
                <c:pt idx="265">
                  <c:v>30/06/2009</c:v>
                </c:pt>
                <c:pt idx="266">
                  <c:v>31/07/2009</c:v>
                </c:pt>
                <c:pt idx="267">
                  <c:v>31/08/2009</c:v>
                </c:pt>
                <c:pt idx="268">
                  <c:v>30/09/2009</c:v>
                </c:pt>
                <c:pt idx="269">
                  <c:v>31/10/2009</c:v>
                </c:pt>
                <c:pt idx="270">
                  <c:v>1/14/2013</c:v>
                </c:pt>
                <c:pt idx="271">
                  <c:v>1/15/2013</c:v>
                </c:pt>
                <c:pt idx="272">
                  <c:v>1/16/2013</c:v>
                </c:pt>
                <c:pt idx="273">
                  <c:v>1/17/2013</c:v>
                </c:pt>
                <c:pt idx="274">
                  <c:v>1/18/2013</c:v>
                </c:pt>
                <c:pt idx="275">
                  <c:v>1/21/2013</c:v>
                </c:pt>
                <c:pt idx="276">
                  <c:v>1/22/2013</c:v>
                </c:pt>
                <c:pt idx="277">
                  <c:v>1/23/2013</c:v>
                </c:pt>
                <c:pt idx="278">
                  <c:v>1/24/2013</c:v>
                </c:pt>
                <c:pt idx="279">
                  <c:v>1/25/2013</c:v>
                </c:pt>
                <c:pt idx="280">
                  <c:v>1/28/2013</c:v>
                </c:pt>
                <c:pt idx="281">
                  <c:v>1/29/2013</c:v>
                </c:pt>
                <c:pt idx="282">
                  <c:v>1/30/2013</c:v>
                </c:pt>
                <c:pt idx="283">
                  <c:v>1/31/2013</c:v>
                </c:pt>
                <c:pt idx="284">
                  <c:v>1/01/2009</c:v>
                </c:pt>
                <c:pt idx="285">
                  <c:v>1/04/2009</c:v>
                </c:pt>
                <c:pt idx="286">
                  <c:v>1/05/2009</c:v>
                </c:pt>
                <c:pt idx="287">
                  <c:v>1/06/2009</c:v>
                </c:pt>
                <c:pt idx="288">
                  <c:v>1/07/2009</c:v>
                </c:pt>
                <c:pt idx="289">
                  <c:v>1/08/2009</c:v>
                </c:pt>
                <c:pt idx="290">
                  <c:v>1/11/2009</c:v>
                </c:pt>
                <c:pt idx="291">
                  <c:v>1/12/2009</c:v>
                </c:pt>
                <c:pt idx="292">
                  <c:v>2/13/2013</c:v>
                </c:pt>
                <c:pt idx="293">
                  <c:v>2/14/2013</c:v>
                </c:pt>
                <c:pt idx="294">
                  <c:v>2/15/2013</c:v>
                </c:pt>
                <c:pt idx="295">
                  <c:v>2/18/2013</c:v>
                </c:pt>
                <c:pt idx="296">
                  <c:v>2/19/2013</c:v>
                </c:pt>
                <c:pt idx="297">
                  <c:v>2/20/2013</c:v>
                </c:pt>
                <c:pt idx="298">
                  <c:v>2/21/2013</c:v>
                </c:pt>
                <c:pt idx="299">
                  <c:v>2/22/2013</c:v>
                </c:pt>
                <c:pt idx="300">
                  <c:v>2/25/2013</c:v>
                </c:pt>
                <c:pt idx="301">
                  <c:v>2/26/2013</c:v>
                </c:pt>
                <c:pt idx="302">
                  <c:v>2/27/2013</c:v>
                </c:pt>
                <c:pt idx="303">
                  <c:v>2/28/2013</c:v>
                </c:pt>
                <c:pt idx="304">
                  <c:v>2/01/2009</c:v>
                </c:pt>
                <c:pt idx="305">
                  <c:v>2/04/2009</c:v>
                </c:pt>
                <c:pt idx="306">
                  <c:v>2/05/2009</c:v>
                </c:pt>
                <c:pt idx="307">
                  <c:v>2/06/2009</c:v>
                </c:pt>
                <c:pt idx="308">
                  <c:v>2/07/2009</c:v>
                </c:pt>
                <c:pt idx="309">
                  <c:v>2/08/2009</c:v>
                </c:pt>
                <c:pt idx="310">
                  <c:v>2/11/2009</c:v>
                </c:pt>
                <c:pt idx="311">
                  <c:v>2/12/2009</c:v>
                </c:pt>
                <c:pt idx="312">
                  <c:v>3/13/2013</c:v>
                </c:pt>
                <c:pt idx="313">
                  <c:v>3/14/2013</c:v>
                </c:pt>
                <c:pt idx="314">
                  <c:v>3/15/2013</c:v>
                </c:pt>
                <c:pt idx="315">
                  <c:v>3/18/2013</c:v>
                </c:pt>
                <c:pt idx="316">
                  <c:v>3/19/2013</c:v>
                </c:pt>
                <c:pt idx="317">
                  <c:v>3/20/2013</c:v>
                </c:pt>
                <c:pt idx="318">
                  <c:v>3/21/2013</c:v>
                </c:pt>
                <c:pt idx="319">
                  <c:v>3/22/2013</c:v>
                </c:pt>
                <c:pt idx="320">
                  <c:v>3/25/2013</c:v>
                </c:pt>
                <c:pt idx="321">
                  <c:v>3/26/2013</c:v>
                </c:pt>
                <c:pt idx="322">
                  <c:v>3/27/2013</c:v>
                </c:pt>
                <c:pt idx="323">
                  <c:v>3/28/2013</c:v>
                </c:pt>
                <c:pt idx="324">
                  <c:v>3/29/2013</c:v>
                </c:pt>
                <c:pt idx="325">
                  <c:v>3/01/2009</c:v>
                </c:pt>
                <c:pt idx="326">
                  <c:v>3/02/2009</c:v>
                </c:pt>
                <c:pt idx="327">
                  <c:v>3/03/2009</c:v>
                </c:pt>
                <c:pt idx="328">
                  <c:v>3/04/2009</c:v>
                </c:pt>
                <c:pt idx="329">
                  <c:v>3/05/2009</c:v>
                </c:pt>
                <c:pt idx="330">
                  <c:v>3/08/2009</c:v>
                </c:pt>
                <c:pt idx="331">
                  <c:v>3/09/2009</c:v>
                </c:pt>
                <c:pt idx="332">
                  <c:v>3/10/2009</c:v>
                </c:pt>
                <c:pt idx="333">
                  <c:v>3/11/2009</c:v>
                </c:pt>
                <c:pt idx="334">
                  <c:v>3/12/2009</c:v>
                </c:pt>
                <c:pt idx="335">
                  <c:v>4/15/2013</c:v>
                </c:pt>
                <c:pt idx="336">
                  <c:v>4/16/2013</c:v>
                </c:pt>
                <c:pt idx="337">
                  <c:v>4/17/2013</c:v>
                </c:pt>
                <c:pt idx="338">
                  <c:v>4/18/2013</c:v>
                </c:pt>
                <c:pt idx="339">
                  <c:v>4/19/2013</c:v>
                </c:pt>
                <c:pt idx="340">
                  <c:v>4/22/2013</c:v>
                </c:pt>
                <c:pt idx="341">
                  <c:v>4/23/2013</c:v>
                </c:pt>
                <c:pt idx="342">
                  <c:v>4/24/2013</c:v>
                </c:pt>
                <c:pt idx="343">
                  <c:v>4/25/2013</c:v>
                </c:pt>
                <c:pt idx="344">
                  <c:v>4/26/2013</c:v>
                </c:pt>
                <c:pt idx="345">
                  <c:v>4/29/2013</c:v>
                </c:pt>
                <c:pt idx="346">
                  <c:v>4/30/2013</c:v>
                </c:pt>
                <c:pt idx="347">
                  <c:v>4/01/2009</c:v>
                </c:pt>
                <c:pt idx="348">
                  <c:v>4/02/2009</c:v>
                </c:pt>
                <c:pt idx="349">
                  <c:v>4/03/2009</c:v>
                </c:pt>
                <c:pt idx="350">
                  <c:v>4/06/2009</c:v>
                </c:pt>
                <c:pt idx="351">
                  <c:v>4/07/2009</c:v>
                </c:pt>
                <c:pt idx="352">
                  <c:v>4/08/2009</c:v>
                </c:pt>
                <c:pt idx="353">
                  <c:v>4/09/2009</c:v>
                </c:pt>
                <c:pt idx="354">
                  <c:v>4/10/2009</c:v>
                </c:pt>
                <c:pt idx="355">
                  <c:v>5/13/2013</c:v>
                </c:pt>
                <c:pt idx="356">
                  <c:v>5/14/2013</c:v>
                </c:pt>
                <c:pt idx="357">
                  <c:v>5/15/2013</c:v>
                </c:pt>
                <c:pt idx="358">
                  <c:v>5/16/2013</c:v>
                </c:pt>
                <c:pt idx="359">
                  <c:v>5/17/2013</c:v>
                </c:pt>
                <c:pt idx="360">
                  <c:v>5/20/2013</c:v>
                </c:pt>
                <c:pt idx="361">
                  <c:v>5/21/2013</c:v>
                </c:pt>
                <c:pt idx="362">
                  <c:v>5/22/2013</c:v>
                </c:pt>
                <c:pt idx="363">
                  <c:v>5/23/2013</c:v>
                </c:pt>
                <c:pt idx="364">
                  <c:v>5/24/2013</c:v>
                </c:pt>
                <c:pt idx="365">
                  <c:v>5/27/2013</c:v>
                </c:pt>
                <c:pt idx="366">
                  <c:v>5/28/2013</c:v>
                </c:pt>
                <c:pt idx="367">
                  <c:v>5/29/2013</c:v>
                </c:pt>
                <c:pt idx="368">
                  <c:v>5/30/2013</c:v>
                </c:pt>
                <c:pt idx="369">
                  <c:v>5/31/2013</c:v>
                </c:pt>
                <c:pt idx="370">
                  <c:v>5/03/2009</c:v>
                </c:pt>
                <c:pt idx="371">
                  <c:v>5/04/2009</c:v>
                </c:pt>
                <c:pt idx="372">
                  <c:v>5/05/2009</c:v>
                </c:pt>
                <c:pt idx="373">
                  <c:v>5/06/2009</c:v>
                </c:pt>
                <c:pt idx="374">
                  <c:v>5/07/2009</c:v>
                </c:pt>
                <c:pt idx="375">
                  <c:v>5/10/2009</c:v>
                </c:pt>
                <c:pt idx="376">
                  <c:v>5/11/2009</c:v>
                </c:pt>
                <c:pt idx="377">
                  <c:v>5/12/2009</c:v>
                </c:pt>
                <c:pt idx="378">
                  <c:v>6/13/2013</c:v>
                </c:pt>
                <c:pt idx="379">
                  <c:v>6/14/2013</c:v>
                </c:pt>
                <c:pt idx="380">
                  <c:v>6/17/2013</c:v>
                </c:pt>
                <c:pt idx="381">
                  <c:v>6/18/2013</c:v>
                </c:pt>
                <c:pt idx="382">
                  <c:v>6/19/2013</c:v>
                </c:pt>
                <c:pt idx="383">
                  <c:v>6/20/2013</c:v>
                </c:pt>
                <c:pt idx="384">
                  <c:v>6/21/2013</c:v>
                </c:pt>
                <c:pt idx="385">
                  <c:v>6/24/2013</c:v>
                </c:pt>
                <c:pt idx="386">
                  <c:v>6/25/2013</c:v>
                </c:pt>
                <c:pt idx="387">
                  <c:v>6/26/2013</c:v>
                </c:pt>
                <c:pt idx="388">
                  <c:v>6/27/2013</c:v>
                </c:pt>
                <c:pt idx="389">
                  <c:v>6/28/2013</c:v>
                </c:pt>
                <c:pt idx="390">
                  <c:v>6/01/2009</c:v>
                </c:pt>
                <c:pt idx="391">
                  <c:v>6/02/2009</c:v>
                </c:pt>
                <c:pt idx="392">
                  <c:v>6/03/2009</c:v>
                </c:pt>
                <c:pt idx="393">
                  <c:v>6/04/2009</c:v>
                </c:pt>
                <c:pt idx="394">
                  <c:v>6/05/2009</c:v>
                </c:pt>
                <c:pt idx="395">
                  <c:v>6/08/2009</c:v>
                </c:pt>
                <c:pt idx="396">
                  <c:v>6/09/2009</c:v>
                </c:pt>
                <c:pt idx="397">
                  <c:v>6/10/2009</c:v>
                </c:pt>
                <c:pt idx="398">
                  <c:v>6/11/2009</c:v>
                </c:pt>
                <c:pt idx="399">
                  <c:v>6/12/2009</c:v>
                </c:pt>
                <c:pt idx="400">
                  <c:v>7/15/2013</c:v>
                </c:pt>
                <c:pt idx="401">
                  <c:v>7/16/2013</c:v>
                </c:pt>
                <c:pt idx="402">
                  <c:v>7/17/2013</c:v>
                </c:pt>
                <c:pt idx="403">
                  <c:v>7/18/2013</c:v>
                </c:pt>
                <c:pt idx="404">
                  <c:v>7/19/2013</c:v>
                </c:pt>
                <c:pt idx="405">
                  <c:v>7/22/2013</c:v>
                </c:pt>
                <c:pt idx="406">
                  <c:v>7/23/2013</c:v>
                </c:pt>
                <c:pt idx="407">
                  <c:v>7/24/2013</c:v>
                </c:pt>
                <c:pt idx="408">
                  <c:v>7/25/2013</c:v>
                </c:pt>
                <c:pt idx="409">
                  <c:v>7/26/2013</c:v>
                </c:pt>
                <c:pt idx="410">
                  <c:v>7/29/2013</c:v>
                </c:pt>
                <c:pt idx="411">
                  <c:v>7/30/2013</c:v>
                </c:pt>
                <c:pt idx="412">
                  <c:v>7/31/2013</c:v>
                </c:pt>
                <c:pt idx="413">
                  <c:v>7/01/2009</c:v>
                </c:pt>
                <c:pt idx="414">
                  <c:v>7/02/2009</c:v>
                </c:pt>
                <c:pt idx="415">
                  <c:v>7/05/2009</c:v>
                </c:pt>
                <c:pt idx="416">
                  <c:v>7/06/2009</c:v>
                </c:pt>
                <c:pt idx="417">
                  <c:v>7/07/2009</c:v>
                </c:pt>
                <c:pt idx="418">
                  <c:v>7/08/2009</c:v>
                </c:pt>
                <c:pt idx="419">
                  <c:v>7/09/2009</c:v>
                </c:pt>
                <c:pt idx="420">
                  <c:v>7/12/2009</c:v>
                </c:pt>
                <c:pt idx="421">
                  <c:v>8/13/2013</c:v>
                </c:pt>
                <c:pt idx="422">
                  <c:v>8/14/2013</c:v>
                </c:pt>
                <c:pt idx="423">
                  <c:v>8/15/2013</c:v>
                </c:pt>
                <c:pt idx="424">
                  <c:v>8/16/2013</c:v>
                </c:pt>
                <c:pt idx="425">
                  <c:v>8/19/2013</c:v>
                </c:pt>
                <c:pt idx="426">
                  <c:v>8/20/2013</c:v>
                </c:pt>
                <c:pt idx="427">
                  <c:v>8/21/2013</c:v>
                </c:pt>
                <c:pt idx="428">
                  <c:v>8/22/2013</c:v>
                </c:pt>
                <c:pt idx="429">
                  <c:v>8/23/2013</c:v>
                </c:pt>
                <c:pt idx="430">
                  <c:v>8/26/2013</c:v>
                </c:pt>
                <c:pt idx="431">
                  <c:v>8/27/2013</c:v>
                </c:pt>
                <c:pt idx="432">
                  <c:v>8/28/2013</c:v>
                </c:pt>
                <c:pt idx="433">
                  <c:v>8/29/2013</c:v>
                </c:pt>
                <c:pt idx="434">
                  <c:v>8/30/2013</c:v>
                </c:pt>
                <c:pt idx="435">
                  <c:v>8/02/2009</c:v>
                </c:pt>
                <c:pt idx="436">
                  <c:v>8/03/2009</c:v>
                </c:pt>
                <c:pt idx="437">
                  <c:v>8/04/2009</c:v>
                </c:pt>
                <c:pt idx="438">
                  <c:v>8/05/2009</c:v>
                </c:pt>
                <c:pt idx="439">
                  <c:v>8/06/2009</c:v>
                </c:pt>
                <c:pt idx="440">
                  <c:v>8/09/2009</c:v>
                </c:pt>
                <c:pt idx="441">
                  <c:v>8/10/2009</c:v>
                </c:pt>
                <c:pt idx="442">
                  <c:v>8/11/2009</c:v>
                </c:pt>
                <c:pt idx="443">
                  <c:v>8/12/2009</c:v>
                </c:pt>
                <c:pt idx="444">
                  <c:v>9/13/2013</c:v>
                </c:pt>
                <c:pt idx="445">
                  <c:v>9/16/2013</c:v>
                </c:pt>
                <c:pt idx="446">
                  <c:v>9/17/2013</c:v>
                </c:pt>
                <c:pt idx="447">
                  <c:v>9/18/2013</c:v>
                </c:pt>
                <c:pt idx="448">
                  <c:v>9/19/2013</c:v>
                </c:pt>
                <c:pt idx="449">
                  <c:v>9/20/2013</c:v>
                </c:pt>
                <c:pt idx="450">
                  <c:v>9/23/2013</c:v>
                </c:pt>
                <c:pt idx="451">
                  <c:v>9/24/2013</c:v>
                </c:pt>
                <c:pt idx="452">
                  <c:v>9/25/2013</c:v>
                </c:pt>
                <c:pt idx="453">
                  <c:v>9/26/2013</c:v>
                </c:pt>
                <c:pt idx="454">
                  <c:v>9/27/2013</c:v>
                </c:pt>
                <c:pt idx="455">
                  <c:v>9/30/2013</c:v>
                </c:pt>
                <c:pt idx="456">
                  <c:v>9/01/2009</c:v>
                </c:pt>
                <c:pt idx="457">
                  <c:v>9/02/2009</c:v>
                </c:pt>
                <c:pt idx="458">
                  <c:v>9/03/2009</c:v>
                </c:pt>
                <c:pt idx="459">
                  <c:v>9/04/2009</c:v>
                </c:pt>
                <c:pt idx="460">
                  <c:v>9/07/2009</c:v>
                </c:pt>
                <c:pt idx="461">
                  <c:v>9/08/2009</c:v>
                </c:pt>
                <c:pt idx="462">
                  <c:v>9/09/2009</c:v>
                </c:pt>
                <c:pt idx="463">
                  <c:v>9/10/2009</c:v>
                </c:pt>
                <c:pt idx="464">
                  <c:v>9/11/2009</c:v>
                </c:pt>
                <c:pt idx="465">
                  <c:v>10/14/2013</c:v>
                </c:pt>
                <c:pt idx="466">
                  <c:v>10/15/2013</c:v>
                </c:pt>
                <c:pt idx="467">
                  <c:v>10/16/2013</c:v>
                </c:pt>
                <c:pt idx="468">
                  <c:v>10/17/2013</c:v>
                </c:pt>
                <c:pt idx="469">
                  <c:v>10/18/2013</c:v>
                </c:pt>
                <c:pt idx="470">
                  <c:v>10/21/2013</c:v>
                </c:pt>
                <c:pt idx="471">
                  <c:v>10/22/2013</c:v>
                </c:pt>
                <c:pt idx="472">
                  <c:v>10/23/2013</c:v>
                </c:pt>
                <c:pt idx="473">
                  <c:v>10/24/2013</c:v>
                </c:pt>
                <c:pt idx="474">
                  <c:v>10/25/2013</c:v>
                </c:pt>
                <c:pt idx="475">
                  <c:v>10/28/2013</c:v>
                </c:pt>
                <c:pt idx="476">
                  <c:v>10/29/2013</c:v>
                </c:pt>
                <c:pt idx="477">
                  <c:v>10/30/2013</c:v>
                </c:pt>
                <c:pt idx="478">
                  <c:v>10/31/2013</c:v>
                </c:pt>
                <c:pt idx="479">
                  <c:v>10/01/2009</c:v>
                </c:pt>
                <c:pt idx="480">
                  <c:v>10/04/2009</c:v>
                </c:pt>
                <c:pt idx="481">
                  <c:v>10/05/2009</c:v>
                </c:pt>
                <c:pt idx="482">
                  <c:v>10/06/2009</c:v>
                </c:pt>
                <c:pt idx="483">
                  <c:v>10/07/2009</c:v>
                </c:pt>
                <c:pt idx="484">
                  <c:v>10/08/2009</c:v>
                </c:pt>
                <c:pt idx="485">
                  <c:v>10/11/2009</c:v>
                </c:pt>
                <c:pt idx="486">
                  <c:v>10/12/2009</c:v>
                </c:pt>
                <c:pt idx="487">
                  <c:v>11/13/2013</c:v>
                </c:pt>
                <c:pt idx="488">
                  <c:v>11/14/2013</c:v>
                </c:pt>
                <c:pt idx="489">
                  <c:v>11/15/2013</c:v>
                </c:pt>
                <c:pt idx="490">
                  <c:v>11/18/2013</c:v>
                </c:pt>
                <c:pt idx="491">
                  <c:v>11/19/2013</c:v>
                </c:pt>
                <c:pt idx="492">
                  <c:v>11/20/2013</c:v>
                </c:pt>
                <c:pt idx="493">
                  <c:v>11/21/2013</c:v>
                </c:pt>
                <c:pt idx="494">
                  <c:v>11/22/2013</c:v>
                </c:pt>
                <c:pt idx="495">
                  <c:v>11/25/2013</c:v>
                </c:pt>
                <c:pt idx="496">
                  <c:v>11/26/2013</c:v>
                </c:pt>
                <c:pt idx="497">
                  <c:v>11/27/2013</c:v>
                </c:pt>
                <c:pt idx="498">
                  <c:v>11/28/2013</c:v>
                </c:pt>
                <c:pt idx="499">
                  <c:v>11/29/2013</c:v>
                </c:pt>
                <c:pt idx="500">
                  <c:v>11/02/2009</c:v>
                </c:pt>
                <c:pt idx="501">
                  <c:v>11/03/2009</c:v>
                </c:pt>
                <c:pt idx="502">
                  <c:v>11/04/2009</c:v>
                </c:pt>
                <c:pt idx="503">
                  <c:v>11/05/2009</c:v>
                </c:pt>
                <c:pt idx="504">
                  <c:v>11/06/2009</c:v>
                </c:pt>
                <c:pt idx="505">
                  <c:v>11/09/2009</c:v>
                </c:pt>
                <c:pt idx="506">
                  <c:v>11/10/2009</c:v>
                </c:pt>
                <c:pt idx="507">
                  <c:v>11/11/2009</c:v>
                </c:pt>
                <c:pt idx="508">
                  <c:v>11/12/2009</c:v>
                </c:pt>
                <c:pt idx="509">
                  <c:v>12/13/2013</c:v>
                </c:pt>
                <c:pt idx="510">
                  <c:v>12/16/2013</c:v>
                </c:pt>
                <c:pt idx="511">
                  <c:v>12/17/2013</c:v>
                </c:pt>
                <c:pt idx="512">
                  <c:v>12/18/2013</c:v>
                </c:pt>
                <c:pt idx="513">
                  <c:v>12/19/2013</c:v>
                </c:pt>
                <c:pt idx="514">
                  <c:v>12/20/2013</c:v>
                </c:pt>
                <c:pt idx="515">
                  <c:v>12/23/2013</c:v>
                </c:pt>
                <c:pt idx="516">
                  <c:v>12/24/2013</c:v>
                </c:pt>
                <c:pt idx="517">
                  <c:v>12/25/2013</c:v>
                </c:pt>
                <c:pt idx="518">
                  <c:v>12/26/2013</c:v>
                </c:pt>
                <c:pt idx="519">
                  <c:v>12/27/2013</c:v>
                </c:pt>
                <c:pt idx="520">
                  <c:v>12/30/2013</c:v>
                </c:pt>
                <c:pt idx="521">
                  <c:v>12/31/2013</c:v>
                </c:pt>
                <c:pt idx="522">
                  <c:v>31/12/2009</c:v>
                </c:pt>
                <c:pt idx="523">
                  <c:v>31/01/2010</c:v>
                </c:pt>
                <c:pt idx="524">
                  <c:v>28/02/2010</c:v>
                </c:pt>
                <c:pt idx="525">
                  <c:v>31/05/2010</c:v>
                </c:pt>
                <c:pt idx="526">
                  <c:v>30/06/2010</c:v>
                </c:pt>
                <c:pt idx="527">
                  <c:v>31/07/2010</c:v>
                </c:pt>
                <c:pt idx="528">
                  <c:v>31/08/2010</c:v>
                </c:pt>
                <c:pt idx="529">
                  <c:v>30/09/2010</c:v>
                </c:pt>
                <c:pt idx="530">
                  <c:v>1/13/2014</c:v>
                </c:pt>
                <c:pt idx="531">
                  <c:v>1/14/2014</c:v>
                </c:pt>
                <c:pt idx="532">
                  <c:v>1/15/2014</c:v>
                </c:pt>
                <c:pt idx="533">
                  <c:v>1/16/2014</c:v>
                </c:pt>
                <c:pt idx="534">
                  <c:v>1/17/2014</c:v>
                </c:pt>
                <c:pt idx="535">
                  <c:v>1/20/2014</c:v>
                </c:pt>
                <c:pt idx="536">
                  <c:v>1/21/2014</c:v>
                </c:pt>
                <c:pt idx="537">
                  <c:v>1/22/2014</c:v>
                </c:pt>
                <c:pt idx="538">
                  <c:v>1/23/2014</c:v>
                </c:pt>
                <c:pt idx="539">
                  <c:v>1/24/2014</c:v>
                </c:pt>
                <c:pt idx="540">
                  <c:v>1/27/2014</c:v>
                </c:pt>
                <c:pt idx="541">
                  <c:v>1/28/2014</c:v>
                </c:pt>
                <c:pt idx="542">
                  <c:v>1/29/2014</c:v>
                </c:pt>
                <c:pt idx="543">
                  <c:v>1/30/2014</c:v>
                </c:pt>
                <c:pt idx="544">
                  <c:v>1/31/2014</c:v>
                </c:pt>
                <c:pt idx="545">
                  <c:v>1/03/2010</c:v>
                </c:pt>
                <c:pt idx="546">
                  <c:v>1/04/2010</c:v>
                </c:pt>
                <c:pt idx="547">
                  <c:v>1/05/2010</c:v>
                </c:pt>
                <c:pt idx="548">
                  <c:v>1/06/2010</c:v>
                </c:pt>
                <c:pt idx="549">
                  <c:v>1/07/2010</c:v>
                </c:pt>
                <c:pt idx="550">
                  <c:v>1/10/2010</c:v>
                </c:pt>
                <c:pt idx="551">
                  <c:v>1/11/2010</c:v>
                </c:pt>
                <c:pt idx="552">
                  <c:v>1/12/2010</c:v>
                </c:pt>
                <c:pt idx="553">
                  <c:v>2/13/2014</c:v>
                </c:pt>
                <c:pt idx="554">
                  <c:v>2/14/2014</c:v>
                </c:pt>
                <c:pt idx="555">
                  <c:v>2/17/2014</c:v>
                </c:pt>
                <c:pt idx="556">
                  <c:v>2/18/2014</c:v>
                </c:pt>
                <c:pt idx="557">
                  <c:v>2/19/2014</c:v>
                </c:pt>
                <c:pt idx="558">
                  <c:v>2/20/2014</c:v>
                </c:pt>
                <c:pt idx="559">
                  <c:v>2/21/2014</c:v>
                </c:pt>
                <c:pt idx="560">
                  <c:v>2/24/2014</c:v>
                </c:pt>
                <c:pt idx="561">
                  <c:v>2/25/2014</c:v>
                </c:pt>
                <c:pt idx="562">
                  <c:v>2/26/2014</c:v>
                </c:pt>
                <c:pt idx="563">
                  <c:v>2/27/2014</c:v>
                </c:pt>
                <c:pt idx="564">
                  <c:v>2/28/2014</c:v>
                </c:pt>
                <c:pt idx="565">
                  <c:v>2/03/2010</c:v>
                </c:pt>
                <c:pt idx="566">
                  <c:v>2/04/2010</c:v>
                </c:pt>
                <c:pt idx="567">
                  <c:v>2/05/2010</c:v>
                </c:pt>
                <c:pt idx="568">
                  <c:v>2/06/2010</c:v>
                </c:pt>
                <c:pt idx="569">
                  <c:v>2/07/2010</c:v>
                </c:pt>
                <c:pt idx="570">
                  <c:v>2/10/2010</c:v>
                </c:pt>
                <c:pt idx="571">
                  <c:v>2/11/2010</c:v>
                </c:pt>
                <c:pt idx="572">
                  <c:v>2/12/2010</c:v>
                </c:pt>
                <c:pt idx="573">
                  <c:v>3/13/2014</c:v>
                </c:pt>
                <c:pt idx="574">
                  <c:v>3/14/2014</c:v>
                </c:pt>
                <c:pt idx="575">
                  <c:v>3/17/2014</c:v>
                </c:pt>
                <c:pt idx="576">
                  <c:v>3/18/2014</c:v>
                </c:pt>
                <c:pt idx="577">
                  <c:v>3/19/2014</c:v>
                </c:pt>
                <c:pt idx="578">
                  <c:v>3/20/2014</c:v>
                </c:pt>
                <c:pt idx="579">
                  <c:v>3/21/2014</c:v>
                </c:pt>
                <c:pt idx="580">
                  <c:v>3/24/2014</c:v>
                </c:pt>
                <c:pt idx="581">
                  <c:v>3/25/2014</c:v>
                </c:pt>
                <c:pt idx="582">
                  <c:v>3/26/2014</c:v>
                </c:pt>
                <c:pt idx="583">
                  <c:v>3/27/2014</c:v>
                </c:pt>
                <c:pt idx="584">
                  <c:v>3/28/2014</c:v>
                </c:pt>
                <c:pt idx="585">
                  <c:v>3/31/2014</c:v>
                </c:pt>
                <c:pt idx="586">
                  <c:v>3/01/2010</c:v>
                </c:pt>
                <c:pt idx="587">
                  <c:v>3/02/2010</c:v>
                </c:pt>
                <c:pt idx="588">
                  <c:v>3/03/2010</c:v>
                </c:pt>
                <c:pt idx="589">
                  <c:v>3/04/2010</c:v>
                </c:pt>
                <c:pt idx="590">
                  <c:v>3/07/2010</c:v>
                </c:pt>
                <c:pt idx="591">
                  <c:v>3/08/2010</c:v>
                </c:pt>
                <c:pt idx="592">
                  <c:v>3/09/2010</c:v>
                </c:pt>
                <c:pt idx="593">
                  <c:v>3/10/2010</c:v>
                </c:pt>
                <c:pt idx="594">
                  <c:v>3/11/2010</c:v>
                </c:pt>
                <c:pt idx="595">
                  <c:v>4/14/2014</c:v>
                </c:pt>
                <c:pt idx="596">
                  <c:v>4/15/2014</c:v>
                </c:pt>
                <c:pt idx="597">
                  <c:v>4/16/2014</c:v>
                </c:pt>
                <c:pt idx="598">
                  <c:v>4/17/2014</c:v>
                </c:pt>
                <c:pt idx="599">
                  <c:v>4/18/2014</c:v>
                </c:pt>
                <c:pt idx="600">
                  <c:v>4/21/2014</c:v>
                </c:pt>
                <c:pt idx="601">
                  <c:v>4/22/2014</c:v>
                </c:pt>
                <c:pt idx="602">
                  <c:v>4/23/2014</c:v>
                </c:pt>
                <c:pt idx="603">
                  <c:v>4/24/2014</c:v>
                </c:pt>
                <c:pt idx="604">
                  <c:v>4/25/2014</c:v>
                </c:pt>
                <c:pt idx="605">
                  <c:v>4/28/2014</c:v>
                </c:pt>
                <c:pt idx="606">
                  <c:v>4/29/2014</c:v>
                </c:pt>
                <c:pt idx="607">
                  <c:v>4/30/2014</c:v>
                </c:pt>
                <c:pt idx="608">
                  <c:v>4/01/2010</c:v>
                </c:pt>
                <c:pt idx="609">
                  <c:v>4/02/2010</c:v>
                </c:pt>
                <c:pt idx="610">
                  <c:v>4/05/2010</c:v>
                </c:pt>
                <c:pt idx="611">
                  <c:v>4/06/2010</c:v>
                </c:pt>
                <c:pt idx="612">
                  <c:v>4/07/2010</c:v>
                </c:pt>
                <c:pt idx="613">
                  <c:v>4/08/2010</c:v>
                </c:pt>
                <c:pt idx="614">
                  <c:v>4/09/2010</c:v>
                </c:pt>
                <c:pt idx="615">
                  <c:v>4/12/2010</c:v>
                </c:pt>
                <c:pt idx="616">
                  <c:v>5/13/2014</c:v>
                </c:pt>
                <c:pt idx="617">
                  <c:v>5/14/2014</c:v>
                </c:pt>
                <c:pt idx="618">
                  <c:v>5/15/2014</c:v>
                </c:pt>
                <c:pt idx="619">
                  <c:v>5/16/2014</c:v>
                </c:pt>
                <c:pt idx="620">
                  <c:v>5/19/2014</c:v>
                </c:pt>
                <c:pt idx="621">
                  <c:v>5/20/2014</c:v>
                </c:pt>
                <c:pt idx="622">
                  <c:v>5/21/2014</c:v>
                </c:pt>
                <c:pt idx="623">
                  <c:v>5/22/2014</c:v>
                </c:pt>
                <c:pt idx="624">
                  <c:v>5/23/2014</c:v>
                </c:pt>
                <c:pt idx="625">
                  <c:v>5/26/2014</c:v>
                </c:pt>
                <c:pt idx="626">
                  <c:v>5/27/2014</c:v>
                </c:pt>
                <c:pt idx="627">
                  <c:v>5/28/2014</c:v>
                </c:pt>
                <c:pt idx="628">
                  <c:v>5/29/2014</c:v>
                </c:pt>
                <c:pt idx="629">
                  <c:v>5/30/2014</c:v>
                </c:pt>
                <c:pt idx="630">
                  <c:v>5/02/2010</c:v>
                </c:pt>
                <c:pt idx="631">
                  <c:v>5/03/2010</c:v>
                </c:pt>
                <c:pt idx="632">
                  <c:v>5/04/2010</c:v>
                </c:pt>
                <c:pt idx="633">
                  <c:v>5/05/2010</c:v>
                </c:pt>
                <c:pt idx="634">
                  <c:v>5/06/2010</c:v>
                </c:pt>
                <c:pt idx="635">
                  <c:v>5/09/2010</c:v>
                </c:pt>
                <c:pt idx="636">
                  <c:v>5/10/2010</c:v>
                </c:pt>
                <c:pt idx="637">
                  <c:v>5/11/2010</c:v>
                </c:pt>
                <c:pt idx="638">
                  <c:v>5/12/2010</c:v>
                </c:pt>
                <c:pt idx="639">
                  <c:v>6/13/2014</c:v>
                </c:pt>
                <c:pt idx="640">
                  <c:v>6/16/2014</c:v>
                </c:pt>
                <c:pt idx="641">
                  <c:v>6/17/2014</c:v>
                </c:pt>
                <c:pt idx="642">
                  <c:v>6/18/2014</c:v>
                </c:pt>
                <c:pt idx="643">
                  <c:v>6/19/2014</c:v>
                </c:pt>
                <c:pt idx="644">
                  <c:v>6/20/2014</c:v>
                </c:pt>
                <c:pt idx="645">
                  <c:v>6/23/2014</c:v>
                </c:pt>
                <c:pt idx="646">
                  <c:v>6/24/2014</c:v>
                </c:pt>
                <c:pt idx="647">
                  <c:v>6/25/2014</c:v>
                </c:pt>
                <c:pt idx="648">
                  <c:v>6/26/2014</c:v>
                </c:pt>
                <c:pt idx="649">
                  <c:v>6/27/2014</c:v>
                </c:pt>
                <c:pt idx="650">
                  <c:v>6/30/2014</c:v>
                </c:pt>
                <c:pt idx="651">
                  <c:v>6/01/2010</c:v>
                </c:pt>
                <c:pt idx="652">
                  <c:v>6/02/2010</c:v>
                </c:pt>
                <c:pt idx="653">
                  <c:v>6/03/2010</c:v>
                </c:pt>
                <c:pt idx="654">
                  <c:v>6/04/2010</c:v>
                </c:pt>
                <c:pt idx="655">
                  <c:v>6/07/2010</c:v>
                </c:pt>
                <c:pt idx="656">
                  <c:v>6/08/2010</c:v>
                </c:pt>
                <c:pt idx="657">
                  <c:v>6/09/2010</c:v>
                </c:pt>
                <c:pt idx="658">
                  <c:v>6/10/2010</c:v>
                </c:pt>
                <c:pt idx="659">
                  <c:v>6/11/2010</c:v>
                </c:pt>
                <c:pt idx="660">
                  <c:v>7/14/2014</c:v>
                </c:pt>
                <c:pt idx="661">
                  <c:v>7/15/2014</c:v>
                </c:pt>
                <c:pt idx="662">
                  <c:v>7/16/2014</c:v>
                </c:pt>
                <c:pt idx="663">
                  <c:v>7/17/2014</c:v>
                </c:pt>
                <c:pt idx="664">
                  <c:v>7/18/2014</c:v>
                </c:pt>
                <c:pt idx="665">
                  <c:v>7/21/2014</c:v>
                </c:pt>
                <c:pt idx="666">
                  <c:v>7/22/2014</c:v>
                </c:pt>
                <c:pt idx="667">
                  <c:v>7/23/2014</c:v>
                </c:pt>
                <c:pt idx="668">
                  <c:v>7/24/2014</c:v>
                </c:pt>
                <c:pt idx="669">
                  <c:v>7/25/2014</c:v>
                </c:pt>
                <c:pt idx="670">
                  <c:v>7/28/2014</c:v>
                </c:pt>
                <c:pt idx="671">
                  <c:v>7/29/2014</c:v>
                </c:pt>
                <c:pt idx="672">
                  <c:v>7/30/2014</c:v>
                </c:pt>
                <c:pt idx="673">
                  <c:v>7/31/2014</c:v>
                </c:pt>
                <c:pt idx="674">
                  <c:v>7/01/2010</c:v>
                </c:pt>
                <c:pt idx="675">
                  <c:v>7/04/2010</c:v>
                </c:pt>
                <c:pt idx="676">
                  <c:v>7/05/2010</c:v>
                </c:pt>
                <c:pt idx="677">
                  <c:v>7/06/2010</c:v>
                </c:pt>
                <c:pt idx="678">
                  <c:v>7/07/2010</c:v>
                </c:pt>
                <c:pt idx="679">
                  <c:v>7/08/2010</c:v>
                </c:pt>
                <c:pt idx="680">
                  <c:v>7/11/2010</c:v>
                </c:pt>
                <c:pt idx="681">
                  <c:v>7/12/2010</c:v>
                </c:pt>
                <c:pt idx="682">
                  <c:v>8/13/2014</c:v>
                </c:pt>
                <c:pt idx="683">
                  <c:v>8/14/2014</c:v>
                </c:pt>
                <c:pt idx="684">
                  <c:v>8/15/2014</c:v>
                </c:pt>
                <c:pt idx="685">
                  <c:v>8/18/2014</c:v>
                </c:pt>
                <c:pt idx="686">
                  <c:v>8/19/2014</c:v>
                </c:pt>
                <c:pt idx="687">
                  <c:v>8/20/2014</c:v>
                </c:pt>
                <c:pt idx="688">
                  <c:v>8/21/2014</c:v>
                </c:pt>
                <c:pt idx="689">
                  <c:v>8/22/2014</c:v>
                </c:pt>
                <c:pt idx="690">
                  <c:v>8/25/2014</c:v>
                </c:pt>
                <c:pt idx="691">
                  <c:v>8/26/2014</c:v>
                </c:pt>
                <c:pt idx="692">
                  <c:v>8/27/2014</c:v>
                </c:pt>
                <c:pt idx="693">
                  <c:v>8/28/2014</c:v>
                </c:pt>
                <c:pt idx="694">
                  <c:v>8/29/2014</c:v>
                </c:pt>
                <c:pt idx="695">
                  <c:v>8/01/2010</c:v>
                </c:pt>
                <c:pt idx="696">
                  <c:v>8/02/2010</c:v>
                </c:pt>
                <c:pt idx="697">
                  <c:v>8/03/2010</c:v>
                </c:pt>
                <c:pt idx="698">
                  <c:v>8/04/2010</c:v>
                </c:pt>
                <c:pt idx="699">
                  <c:v>8/05/2010</c:v>
                </c:pt>
                <c:pt idx="700">
                  <c:v>8/08/2010</c:v>
                </c:pt>
                <c:pt idx="701">
                  <c:v>8/09/2010</c:v>
                </c:pt>
                <c:pt idx="702">
                  <c:v>8/10/2010</c:v>
                </c:pt>
                <c:pt idx="703">
                  <c:v>8/11/2010</c:v>
                </c:pt>
                <c:pt idx="704">
                  <c:v>8/12/2010</c:v>
                </c:pt>
                <c:pt idx="705">
                  <c:v>9/15/2014</c:v>
                </c:pt>
                <c:pt idx="706">
                  <c:v>9/16/2014</c:v>
                </c:pt>
                <c:pt idx="707">
                  <c:v>9/17/2014</c:v>
                </c:pt>
                <c:pt idx="708">
                  <c:v>9/18/2014</c:v>
                </c:pt>
                <c:pt idx="709">
                  <c:v>9/19/2014</c:v>
                </c:pt>
                <c:pt idx="710">
                  <c:v>9/22/2014</c:v>
                </c:pt>
                <c:pt idx="711">
                  <c:v>9/23/2014</c:v>
                </c:pt>
                <c:pt idx="712">
                  <c:v>9/24/2014</c:v>
                </c:pt>
                <c:pt idx="713">
                  <c:v>9/25/2014</c:v>
                </c:pt>
                <c:pt idx="714">
                  <c:v>9/26/2014</c:v>
                </c:pt>
                <c:pt idx="715">
                  <c:v>9/29/2014</c:v>
                </c:pt>
                <c:pt idx="716">
                  <c:v>9/30/2014</c:v>
                </c:pt>
                <c:pt idx="717">
                  <c:v>9/01/2010</c:v>
                </c:pt>
                <c:pt idx="718">
                  <c:v>9/02/2010</c:v>
                </c:pt>
                <c:pt idx="719">
                  <c:v>9/03/2010</c:v>
                </c:pt>
                <c:pt idx="720">
                  <c:v>9/06/2010</c:v>
                </c:pt>
                <c:pt idx="721">
                  <c:v>9/07/2010</c:v>
                </c:pt>
                <c:pt idx="722">
                  <c:v>9/08/2010</c:v>
                </c:pt>
                <c:pt idx="723">
                  <c:v>9/09/2010</c:v>
                </c:pt>
                <c:pt idx="724">
                  <c:v>9/10/2010</c:v>
                </c:pt>
                <c:pt idx="725">
                  <c:v>10/13/2014</c:v>
                </c:pt>
                <c:pt idx="726">
                  <c:v>10/14/2014</c:v>
                </c:pt>
                <c:pt idx="727">
                  <c:v>10/15/2014</c:v>
                </c:pt>
                <c:pt idx="728">
                  <c:v>10/16/2014</c:v>
                </c:pt>
                <c:pt idx="729">
                  <c:v>10/17/2014</c:v>
                </c:pt>
                <c:pt idx="730">
                  <c:v>10/20/2014</c:v>
                </c:pt>
                <c:pt idx="731">
                  <c:v>10/21/2014</c:v>
                </c:pt>
                <c:pt idx="732">
                  <c:v>10/22/2014</c:v>
                </c:pt>
                <c:pt idx="733">
                  <c:v>10/23/2014</c:v>
                </c:pt>
                <c:pt idx="734">
                  <c:v>10/24/2014</c:v>
                </c:pt>
                <c:pt idx="735">
                  <c:v>10/27/2014</c:v>
                </c:pt>
                <c:pt idx="736">
                  <c:v>10/28/2014</c:v>
                </c:pt>
                <c:pt idx="737">
                  <c:v>10/29/2014</c:v>
                </c:pt>
                <c:pt idx="738">
                  <c:v>10/30/2014</c:v>
                </c:pt>
                <c:pt idx="739">
                  <c:v>10/31/2014</c:v>
                </c:pt>
                <c:pt idx="740">
                  <c:v>10/03/2010</c:v>
                </c:pt>
                <c:pt idx="741">
                  <c:v>10/04/2010</c:v>
                </c:pt>
                <c:pt idx="742">
                  <c:v>10/05/2010</c:v>
                </c:pt>
                <c:pt idx="743">
                  <c:v>10/06/2010</c:v>
                </c:pt>
                <c:pt idx="744">
                  <c:v>10/07/2010</c:v>
                </c:pt>
                <c:pt idx="745">
                  <c:v>10/10/2010</c:v>
                </c:pt>
                <c:pt idx="746">
                  <c:v>10/11/2010</c:v>
                </c:pt>
                <c:pt idx="747">
                  <c:v>10/12/2010</c:v>
                </c:pt>
                <c:pt idx="748">
                  <c:v>11/13/2014</c:v>
                </c:pt>
                <c:pt idx="749">
                  <c:v>11/14/2014</c:v>
                </c:pt>
                <c:pt idx="750">
                  <c:v>11/17/2014</c:v>
                </c:pt>
                <c:pt idx="751">
                  <c:v>11/18/2014</c:v>
                </c:pt>
                <c:pt idx="752">
                  <c:v>11/19/2014</c:v>
                </c:pt>
                <c:pt idx="753">
                  <c:v>11/20/2014</c:v>
                </c:pt>
                <c:pt idx="754">
                  <c:v>11/21/2014</c:v>
                </c:pt>
                <c:pt idx="755">
                  <c:v>11/24/2014</c:v>
                </c:pt>
                <c:pt idx="756">
                  <c:v>11/25/2014</c:v>
                </c:pt>
                <c:pt idx="757">
                  <c:v>11/26/2014</c:v>
                </c:pt>
                <c:pt idx="758">
                  <c:v>11/27/2014</c:v>
                </c:pt>
                <c:pt idx="759">
                  <c:v>11/28/2014</c:v>
                </c:pt>
                <c:pt idx="760">
                  <c:v>11/01/2010</c:v>
                </c:pt>
                <c:pt idx="761">
                  <c:v>11/02/2010</c:v>
                </c:pt>
                <c:pt idx="762">
                  <c:v>11/03/2010</c:v>
                </c:pt>
                <c:pt idx="763">
                  <c:v>11/04/2010</c:v>
                </c:pt>
                <c:pt idx="764">
                  <c:v>11/05/2010</c:v>
                </c:pt>
                <c:pt idx="765">
                  <c:v>11/08/2010</c:v>
                </c:pt>
                <c:pt idx="766">
                  <c:v>11/09/2010</c:v>
                </c:pt>
                <c:pt idx="767">
                  <c:v>11/10/2010</c:v>
                </c:pt>
                <c:pt idx="768">
                  <c:v>11/11/2010</c:v>
                </c:pt>
                <c:pt idx="769">
                  <c:v>11/12/2010</c:v>
                </c:pt>
                <c:pt idx="770">
                  <c:v>12/15/2014</c:v>
                </c:pt>
                <c:pt idx="771">
                  <c:v>12/16/2014</c:v>
                </c:pt>
                <c:pt idx="772">
                  <c:v>12/17/2014</c:v>
                </c:pt>
                <c:pt idx="773">
                  <c:v>12/18/2014</c:v>
                </c:pt>
                <c:pt idx="774">
                  <c:v>12/19/2014</c:v>
                </c:pt>
                <c:pt idx="775">
                  <c:v>12/22/2014</c:v>
                </c:pt>
                <c:pt idx="776">
                  <c:v>12/23/2014</c:v>
                </c:pt>
                <c:pt idx="777">
                  <c:v>12/24/2014</c:v>
                </c:pt>
                <c:pt idx="778">
                  <c:v>12/25/2014</c:v>
                </c:pt>
                <c:pt idx="779">
                  <c:v>12/26/2014</c:v>
                </c:pt>
                <c:pt idx="780">
                  <c:v>12/29/2014</c:v>
                </c:pt>
                <c:pt idx="781">
                  <c:v>12/30/2014</c:v>
                </c:pt>
                <c:pt idx="782">
                  <c:v>12/31/2014</c:v>
                </c:pt>
                <c:pt idx="783">
                  <c:v>31/12/2010</c:v>
                </c:pt>
                <c:pt idx="784">
                  <c:v>31/01/2011</c:v>
                </c:pt>
                <c:pt idx="785">
                  <c:v>30/04/2011</c:v>
                </c:pt>
                <c:pt idx="786">
                  <c:v>31/05/2011</c:v>
                </c:pt>
                <c:pt idx="787">
                  <c:v>30/06/2011</c:v>
                </c:pt>
                <c:pt idx="788">
                  <c:v>31/07/2011</c:v>
                </c:pt>
                <c:pt idx="789">
                  <c:v>31/08/2011</c:v>
                </c:pt>
                <c:pt idx="790">
                  <c:v>30/11/2011</c:v>
                </c:pt>
                <c:pt idx="791">
                  <c:v>1/13/2015</c:v>
                </c:pt>
                <c:pt idx="792">
                  <c:v>1/14/2015</c:v>
                </c:pt>
                <c:pt idx="793">
                  <c:v>1/15/2015</c:v>
                </c:pt>
                <c:pt idx="794">
                  <c:v>1/16/2015</c:v>
                </c:pt>
                <c:pt idx="795">
                  <c:v>1/19/2015</c:v>
                </c:pt>
                <c:pt idx="796">
                  <c:v>1/20/2015</c:v>
                </c:pt>
                <c:pt idx="797">
                  <c:v>1/21/2015</c:v>
                </c:pt>
                <c:pt idx="798">
                  <c:v>1/22/2015</c:v>
                </c:pt>
                <c:pt idx="799">
                  <c:v>1/23/2015</c:v>
                </c:pt>
                <c:pt idx="800">
                  <c:v>1/26/2015</c:v>
                </c:pt>
                <c:pt idx="801">
                  <c:v>1/27/2015</c:v>
                </c:pt>
                <c:pt idx="802">
                  <c:v>1/28/2015</c:v>
                </c:pt>
                <c:pt idx="803">
                  <c:v>1/29/2015</c:v>
                </c:pt>
                <c:pt idx="804">
                  <c:v>1/30/2015</c:v>
                </c:pt>
                <c:pt idx="805">
                  <c:v>1/02/2011</c:v>
                </c:pt>
                <c:pt idx="806">
                  <c:v>1/03/2011</c:v>
                </c:pt>
                <c:pt idx="807">
                  <c:v>1/04/2011</c:v>
                </c:pt>
                <c:pt idx="808">
                  <c:v>1/05/2011</c:v>
                </c:pt>
                <c:pt idx="809">
                  <c:v>1/06/2011</c:v>
                </c:pt>
                <c:pt idx="810">
                  <c:v>1/09/2011</c:v>
                </c:pt>
                <c:pt idx="811">
                  <c:v>1/10/2011</c:v>
                </c:pt>
                <c:pt idx="812">
                  <c:v>1/11/2011</c:v>
                </c:pt>
                <c:pt idx="813">
                  <c:v>1/12/2011</c:v>
                </c:pt>
                <c:pt idx="814">
                  <c:v>2/13/2015</c:v>
                </c:pt>
                <c:pt idx="815">
                  <c:v>2/16/2015</c:v>
                </c:pt>
                <c:pt idx="816">
                  <c:v>2/17/2015</c:v>
                </c:pt>
                <c:pt idx="817">
                  <c:v>2/18/2015</c:v>
                </c:pt>
                <c:pt idx="818">
                  <c:v>2/19/2015</c:v>
                </c:pt>
                <c:pt idx="819">
                  <c:v>2/20/2015</c:v>
                </c:pt>
                <c:pt idx="820">
                  <c:v>2/23/2015</c:v>
                </c:pt>
                <c:pt idx="821">
                  <c:v>2/24/2015</c:v>
                </c:pt>
                <c:pt idx="822">
                  <c:v>2/25/2015</c:v>
                </c:pt>
                <c:pt idx="823">
                  <c:v>2/26/2015</c:v>
                </c:pt>
                <c:pt idx="824">
                  <c:v>2/27/2015</c:v>
                </c:pt>
                <c:pt idx="825">
                  <c:v>2/02/2011</c:v>
                </c:pt>
                <c:pt idx="826">
                  <c:v>2/03/2011</c:v>
                </c:pt>
                <c:pt idx="827">
                  <c:v>2/04/2011</c:v>
                </c:pt>
                <c:pt idx="828">
                  <c:v>2/05/2011</c:v>
                </c:pt>
                <c:pt idx="829">
                  <c:v>2/06/2011</c:v>
                </c:pt>
                <c:pt idx="830">
                  <c:v>2/09/2011</c:v>
                </c:pt>
                <c:pt idx="831">
                  <c:v>2/10/2011</c:v>
                </c:pt>
                <c:pt idx="832">
                  <c:v>2/11/2011</c:v>
                </c:pt>
                <c:pt idx="833">
                  <c:v>2/12/2011</c:v>
                </c:pt>
                <c:pt idx="834">
                  <c:v>3/13/2015</c:v>
                </c:pt>
                <c:pt idx="835">
                  <c:v>3/16/2015</c:v>
                </c:pt>
                <c:pt idx="836">
                  <c:v>3/17/2015</c:v>
                </c:pt>
                <c:pt idx="837">
                  <c:v>3/18/2015</c:v>
                </c:pt>
                <c:pt idx="838">
                  <c:v>3/19/2015</c:v>
                </c:pt>
                <c:pt idx="839">
                  <c:v>3/20/2015</c:v>
                </c:pt>
                <c:pt idx="840">
                  <c:v>3/23/2015</c:v>
                </c:pt>
                <c:pt idx="841">
                  <c:v>3/24/2015</c:v>
                </c:pt>
                <c:pt idx="842">
                  <c:v>3/25/2015</c:v>
                </c:pt>
                <c:pt idx="843">
                  <c:v>3/26/2015</c:v>
                </c:pt>
                <c:pt idx="844">
                  <c:v>3/27/2015</c:v>
                </c:pt>
                <c:pt idx="845">
                  <c:v>3/30/2015</c:v>
                </c:pt>
                <c:pt idx="846">
                  <c:v>3/31/2015</c:v>
                </c:pt>
                <c:pt idx="847">
                  <c:v>3/01/2011</c:v>
                </c:pt>
                <c:pt idx="848">
                  <c:v>3/02/2011</c:v>
                </c:pt>
                <c:pt idx="849">
                  <c:v>3/03/2011</c:v>
                </c:pt>
                <c:pt idx="850">
                  <c:v>3/06/2011</c:v>
                </c:pt>
                <c:pt idx="851">
                  <c:v>3/07/2011</c:v>
                </c:pt>
                <c:pt idx="852">
                  <c:v>3/08/2011</c:v>
                </c:pt>
                <c:pt idx="853">
                  <c:v>3/09/2011</c:v>
                </c:pt>
                <c:pt idx="854">
                  <c:v>3/10/2011</c:v>
                </c:pt>
                <c:pt idx="855">
                  <c:v>4/13/2015</c:v>
                </c:pt>
                <c:pt idx="856">
                  <c:v>4/14/2015</c:v>
                </c:pt>
                <c:pt idx="857">
                  <c:v>4/15/2015</c:v>
                </c:pt>
                <c:pt idx="858">
                  <c:v>4/16/2015</c:v>
                </c:pt>
                <c:pt idx="859">
                  <c:v>4/17/2015</c:v>
                </c:pt>
                <c:pt idx="860">
                  <c:v>4/20/2015</c:v>
                </c:pt>
                <c:pt idx="861">
                  <c:v>4/21/2015</c:v>
                </c:pt>
                <c:pt idx="862">
                  <c:v>4/22/2015</c:v>
                </c:pt>
                <c:pt idx="863">
                  <c:v>4/23/2015</c:v>
                </c:pt>
                <c:pt idx="864">
                  <c:v>4/24/2015</c:v>
                </c:pt>
                <c:pt idx="865">
                  <c:v>4/27/2015</c:v>
                </c:pt>
                <c:pt idx="866">
                  <c:v>4/28/2015</c:v>
                </c:pt>
                <c:pt idx="867">
                  <c:v>4/29/2015</c:v>
                </c:pt>
                <c:pt idx="868">
                  <c:v>4/30/2015</c:v>
                </c:pt>
                <c:pt idx="869">
                  <c:v>4/01/2011</c:v>
                </c:pt>
                <c:pt idx="870">
                  <c:v>4/04/2011</c:v>
                </c:pt>
                <c:pt idx="871">
                  <c:v>4/05/2011</c:v>
                </c:pt>
                <c:pt idx="872">
                  <c:v>4/06/2011</c:v>
                </c:pt>
                <c:pt idx="873">
                  <c:v>4/07/2011</c:v>
                </c:pt>
                <c:pt idx="874">
                  <c:v>4/08/2011</c:v>
                </c:pt>
                <c:pt idx="875">
                  <c:v>4/11/2011</c:v>
                </c:pt>
                <c:pt idx="876">
                  <c:v>4/12/2011</c:v>
                </c:pt>
                <c:pt idx="877">
                  <c:v>5/13/2015</c:v>
                </c:pt>
                <c:pt idx="878">
                  <c:v>5/14/2015</c:v>
                </c:pt>
                <c:pt idx="879">
                  <c:v>5/15/2015</c:v>
                </c:pt>
                <c:pt idx="880">
                  <c:v>5/18/2015</c:v>
                </c:pt>
                <c:pt idx="881">
                  <c:v>5/19/2015</c:v>
                </c:pt>
                <c:pt idx="882">
                  <c:v>5/20/2015</c:v>
                </c:pt>
                <c:pt idx="883">
                  <c:v>5/21/2015</c:v>
                </c:pt>
                <c:pt idx="884">
                  <c:v>5/22/2015</c:v>
                </c:pt>
                <c:pt idx="885">
                  <c:v>5/25/2015</c:v>
                </c:pt>
                <c:pt idx="886">
                  <c:v>5/26/2015</c:v>
                </c:pt>
                <c:pt idx="887">
                  <c:v>5/27/2015</c:v>
                </c:pt>
                <c:pt idx="888">
                  <c:v>5/28/2015</c:v>
                </c:pt>
                <c:pt idx="889">
                  <c:v>5/29/2015</c:v>
                </c:pt>
                <c:pt idx="890">
                  <c:v>5/01/2011</c:v>
                </c:pt>
                <c:pt idx="891">
                  <c:v>5/02/2011</c:v>
                </c:pt>
                <c:pt idx="892">
                  <c:v>5/03/2011</c:v>
                </c:pt>
                <c:pt idx="893">
                  <c:v>5/04/2011</c:v>
                </c:pt>
                <c:pt idx="894">
                  <c:v>5/05/2011</c:v>
                </c:pt>
                <c:pt idx="895">
                  <c:v>5/08/2011</c:v>
                </c:pt>
                <c:pt idx="896">
                  <c:v>5/09/2011</c:v>
                </c:pt>
                <c:pt idx="897">
                  <c:v>5/10/2011</c:v>
                </c:pt>
                <c:pt idx="898">
                  <c:v>5/11/2011</c:v>
                </c:pt>
                <c:pt idx="899">
                  <c:v>5/12/2011</c:v>
                </c:pt>
                <c:pt idx="900">
                  <c:v>6/15/2015</c:v>
                </c:pt>
                <c:pt idx="901">
                  <c:v>6/16/2015</c:v>
                </c:pt>
                <c:pt idx="902">
                  <c:v>6/17/2015</c:v>
                </c:pt>
                <c:pt idx="903">
                  <c:v>6/18/2015</c:v>
                </c:pt>
                <c:pt idx="904">
                  <c:v>6/19/2015</c:v>
                </c:pt>
                <c:pt idx="905">
                  <c:v>6/22/2015</c:v>
                </c:pt>
                <c:pt idx="906">
                  <c:v>6/23/2015</c:v>
                </c:pt>
                <c:pt idx="907">
                  <c:v>6/24/2015</c:v>
                </c:pt>
                <c:pt idx="908">
                  <c:v>6/25/2015</c:v>
                </c:pt>
                <c:pt idx="909">
                  <c:v>6/26/2015</c:v>
                </c:pt>
                <c:pt idx="910">
                  <c:v>6/29/2015</c:v>
                </c:pt>
                <c:pt idx="911">
                  <c:v>6/30/2015</c:v>
                </c:pt>
                <c:pt idx="912">
                  <c:v>6/01/2011</c:v>
                </c:pt>
                <c:pt idx="913">
                  <c:v>6/02/2011</c:v>
                </c:pt>
                <c:pt idx="914">
                  <c:v>6/03/2011</c:v>
                </c:pt>
                <c:pt idx="915">
                  <c:v>6/06/2011</c:v>
                </c:pt>
                <c:pt idx="916">
                  <c:v>6/07/2011</c:v>
                </c:pt>
                <c:pt idx="917">
                  <c:v>6/08/2011</c:v>
                </c:pt>
                <c:pt idx="918">
                  <c:v>6/09/2011</c:v>
                </c:pt>
                <c:pt idx="919">
                  <c:v>6/10/2011</c:v>
                </c:pt>
                <c:pt idx="920">
                  <c:v>7/13/2015</c:v>
                </c:pt>
                <c:pt idx="921">
                  <c:v>7/14/2015</c:v>
                </c:pt>
                <c:pt idx="922">
                  <c:v>7/15/2015</c:v>
                </c:pt>
                <c:pt idx="923">
                  <c:v>7/16/2015</c:v>
                </c:pt>
                <c:pt idx="924">
                  <c:v>7/17/2015</c:v>
                </c:pt>
                <c:pt idx="925">
                  <c:v>7/20/2015</c:v>
                </c:pt>
                <c:pt idx="926">
                  <c:v>7/21/2015</c:v>
                </c:pt>
                <c:pt idx="927">
                  <c:v>7/22/2015</c:v>
                </c:pt>
                <c:pt idx="928">
                  <c:v>7/23/2015</c:v>
                </c:pt>
                <c:pt idx="929">
                  <c:v>7/24/2015</c:v>
                </c:pt>
                <c:pt idx="930">
                  <c:v>7/27/2015</c:v>
                </c:pt>
                <c:pt idx="931">
                  <c:v>7/28/2015</c:v>
                </c:pt>
                <c:pt idx="932">
                  <c:v>7/29/2015</c:v>
                </c:pt>
                <c:pt idx="933">
                  <c:v>7/30/2015</c:v>
                </c:pt>
                <c:pt idx="934">
                  <c:v>7/31/2015</c:v>
                </c:pt>
                <c:pt idx="935">
                  <c:v>7/03/2011</c:v>
                </c:pt>
                <c:pt idx="936">
                  <c:v>7/04/2011</c:v>
                </c:pt>
                <c:pt idx="937">
                  <c:v>7/05/2011</c:v>
                </c:pt>
                <c:pt idx="938">
                  <c:v>7/06/2011</c:v>
                </c:pt>
                <c:pt idx="939">
                  <c:v>7/07/2011</c:v>
                </c:pt>
                <c:pt idx="940">
                  <c:v>7/10/2011</c:v>
                </c:pt>
                <c:pt idx="941">
                  <c:v>7/11/2011</c:v>
                </c:pt>
                <c:pt idx="942">
                  <c:v>7/12/2011</c:v>
                </c:pt>
                <c:pt idx="943">
                  <c:v>8/13/2015</c:v>
                </c:pt>
                <c:pt idx="944">
                  <c:v>8/14/2015</c:v>
                </c:pt>
                <c:pt idx="945">
                  <c:v>8/17/2015</c:v>
                </c:pt>
                <c:pt idx="946">
                  <c:v>8/18/2015</c:v>
                </c:pt>
                <c:pt idx="947">
                  <c:v>8/19/2015</c:v>
                </c:pt>
                <c:pt idx="948">
                  <c:v>8/20/2015</c:v>
                </c:pt>
                <c:pt idx="949">
                  <c:v>8/21/2015</c:v>
                </c:pt>
                <c:pt idx="950">
                  <c:v>8/24/2015</c:v>
                </c:pt>
                <c:pt idx="951">
                  <c:v>8/25/2015</c:v>
                </c:pt>
                <c:pt idx="952">
                  <c:v>8/26/2015</c:v>
                </c:pt>
                <c:pt idx="953">
                  <c:v>8/27/2015</c:v>
                </c:pt>
                <c:pt idx="954">
                  <c:v>8/28/2015</c:v>
                </c:pt>
                <c:pt idx="955">
                  <c:v>8/31/2015</c:v>
                </c:pt>
                <c:pt idx="956">
                  <c:v>8/01/2011</c:v>
                </c:pt>
                <c:pt idx="957">
                  <c:v>8/02/2011</c:v>
                </c:pt>
                <c:pt idx="958">
                  <c:v>8/03/2011</c:v>
                </c:pt>
                <c:pt idx="959">
                  <c:v>8/04/2011</c:v>
                </c:pt>
                <c:pt idx="960">
                  <c:v>8/07/2011</c:v>
                </c:pt>
                <c:pt idx="961">
                  <c:v>8/08/2011</c:v>
                </c:pt>
                <c:pt idx="962">
                  <c:v>8/09/2011</c:v>
                </c:pt>
                <c:pt idx="963">
                  <c:v>8/10/2011</c:v>
                </c:pt>
                <c:pt idx="964">
                  <c:v>8/11/2011</c:v>
                </c:pt>
                <c:pt idx="965">
                  <c:v>9/14/2015</c:v>
                </c:pt>
                <c:pt idx="966">
                  <c:v>9/15/2015</c:v>
                </c:pt>
                <c:pt idx="967">
                  <c:v>9/16/2015</c:v>
                </c:pt>
                <c:pt idx="968">
                  <c:v>9/17/2015</c:v>
                </c:pt>
                <c:pt idx="969">
                  <c:v>9/18/2015</c:v>
                </c:pt>
                <c:pt idx="970">
                  <c:v>9/21/2015</c:v>
                </c:pt>
                <c:pt idx="971">
                  <c:v>9/22/2015</c:v>
                </c:pt>
                <c:pt idx="972">
                  <c:v>9/23/2015</c:v>
                </c:pt>
                <c:pt idx="973">
                  <c:v>9/24/2015</c:v>
                </c:pt>
                <c:pt idx="974">
                  <c:v>9/25/2015</c:v>
                </c:pt>
                <c:pt idx="975">
                  <c:v>9/28/2015</c:v>
                </c:pt>
                <c:pt idx="976">
                  <c:v>9/29/2015</c:v>
                </c:pt>
                <c:pt idx="977">
                  <c:v>9/30/2015</c:v>
                </c:pt>
                <c:pt idx="978">
                  <c:v>9/01/2011</c:v>
                </c:pt>
                <c:pt idx="979">
                  <c:v>9/02/2011</c:v>
                </c:pt>
                <c:pt idx="980">
                  <c:v>9/05/2011</c:v>
                </c:pt>
                <c:pt idx="981">
                  <c:v>9/06/2011</c:v>
                </c:pt>
                <c:pt idx="982">
                  <c:v>9/07/2011</c:v>
                </c:pt>
                <c:pt idx="983">
                  <c:v>9/08/2011</c:v>
                </c:pt>
                <c:pt idx="984">
                  <c:v>9/09/2011</c:v>
                </c:pt>
                <c:pt idx="985">
                  <c:v>9/12/2011</c:v>
                </c:pt>
                <c:pt idx="986">
                  <c:v>10/13/2015</c:v>
                </c:pt>
                <c:pt idx="987">
                  <c:v>10/14/2015</c:v>
                </c:pt>
                <c:pt idx="988">
                  <c:v>10/15/2015</c:v>
                </c:pt>
                <c:pt idx="989">
                  <c:v>10/16/2015</c:v>
                </c:pt>
                <c:pt idx="990">
                  <c:v>10/19/2015</c:v>
                </c:pt>
                <c:pt idx="991">
                  <c:v>10/20/2015</c:v>
                </c:pt>
                <c:pt idx="992">
                  <c:v>10/21/2015</c:v>
                </c:pt>
                <c:pt idx="993">
                  <c:v>10/22/2015</c:v>
                </c:pt>
                <c:pt idx="994">
                  <c:v>10/23/2015</c:v>
                </c:pt>
                <c:pt idx="995">
                  <c:v>10/26/2015</c:v>
                </c:pt>
                <c:pt idx="996">
                  <c:v>10/27/2015</c:v>
                </c:pt>
                <c:pt idx="997">
                  <c:v>28</c:v>
                </c:pt>
                <c:pt idx="998">
                  <c:v>29</c:v>
                </c:pt>
                <c:pt idx="999">
                  <c:v>30</c:v>
                </c:pt>
                <c:pt idx="1000">
                  <c:v>oct-11</c:v>
                </c:pt>
                <c:pt idx="1001">
                  <c:v>3</c:v>
                </c:pt>
                <c:pt idx="1002">
                  <c:v>4</c:v>
                </c:pt>
                <c:pt idx="1003">
                  <c:v>5</c:v>
                </c:pt>
                <c:pt idx="1004">
                  <c:v>6</c:v>
                </c:pt>
                <c:pt idx="1005">
                  <c:v>9</c:v>
                </c:pt>
                <c:pt idx="1006">
                  <c:v>10</c:v>
                </c:pt>
                <c:pt idx="1007">
                  <c:v>11</c:v>
                </c:pt>
                <c:pt idx="1008">
                  <c:v>12</c:v>
                </c:pt>
                <c:pt idx="1009">
                  <c:v>13</c:v>
                </c:pt>
                <c:pt idx="1010">
                  <c:v>14</c:v>
                </c:pt>
                <c:pt idx="1011">
                  <c:v>16</c:v>
                </c:pt>
                <c:pt idx="1012">
                  <c:v>17</c:v>
                </c:pt>
                <c:pt idx="1013">
                  <c:v>18</c:v>
                </c:pt>
                <c:pt idx="1014">
                  <c:v>19</c:v>
                </c:pt>
                <c:pt idx="1015">
                  <c:v>20</c:v>
                </c:pt>
                <c:pt idx="1016">
                  <c:v>23</c:v>
                </c:pt>
                <c:pt idx="1017">
                  <c:v>24</c:v>
                </c:pt>
                <c:pt idx="1018">
                  <c:v>25</c:v>
                </c:pt>
                <c:pt idx="1019">
                  <c:v>26</c:v>
                </c:pt>
                <c:pt idx="1020">
                  <c:v>27</c:v>
                </c:pt>
                <c:pt idx="1021">
                  <c:v>30</c:v>
                </c:pt>
                <c:pt idx="1022">
                  <c:v>nov-11</c:v>
                </c:pt>
                <c:pt idx="1023">
                  <c:v>2</c:v>
                </c:pt>
                <c:pt idx="1024">
                  <c:v>3</c:v>
                </c:pt>
                <c:pt idx="1025">
                  <c:v>4</c:v>
                </c:pt>
                <c:pt idx="1026">
                  <c:v>7</c:v>
                </c:pt>
                <c:pt idx="1027">
                  <c:v>8</c:v>
                </c:pt>
                <c:pt idx="1028">
                  <c:v>9</c:v>
                </c:pt>
                <c:pt idx="1029">
                  <c:v>10</c:v>
                </c:pt>
                <c:pt idx="1030">
                  <c:v>11</c:v>
                </c:pt>
                <c:pt idx="1031">
                  <c:v>14</c:v>
                </c:pt>
                <c:pt idx="1032">
                  <c:v>15</c:v>
                </c:pt>
                <c:pt idx="1033">
                  <c:v>16</c:v>
                </c:pt>
                <c:pt idx="1034">
                  <c:v>17</c:v>
                </c:pt>
                <c:pt idx="1035">
                  <c:v>18</c:v>
                </c:pt>
                <c:pt idx="1036">
                  <c:v>21</c:v>
                </c:pt>
                <c:pt idx="1037">
                  <c:v>22</c:v>
                </c:pt>
                <c:pt idx="1038">
                  <c:v>23</c:v>
                </c:pt>
                <c:pt idx="1039">
                  <c:v>24</c:v>
                </c:pt>
                <c:pt idx="1040">
                  <c:v>25</c:v>
                </c:pt>
                <c:pt idx="1041">
                  <c:v>28</c:v>
                </c:pt>
                <c:pt idx="1042">
                  <c:v>29</c:v>
                </c:pt>
                <c:pt idx="1043">
                  <c:v>30</c:v>
                </c:pt>
                <c:pt idx="1044">
                  <c:v>31</c:v>
                </c:pt>
              </c:strCache>
            </c:strRef>
          </c:cat>
          <c:val>
            <c:numRef>
              <c:f>Sheet1!$C$2:$C$1046</c:f>
              <c:numCache>
                <c:formatCode>General</c:formatCode>
                <c:ptCount val="104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0.75</c:v>
                </c:pt>
                <c:pt idx="138">
                  <c:v>0.75</c:v>
                </c:pt>
                <c:pt idx="139">
                  <c:v>0.75</c:v>
                </c:pt>
                <c:pt idx="140">
                  <c:v>0.75</c:v>
                </c:pt>
                <c:pt idx="141">
                  <c:v>0.75</c:v>
                </c:pt>
                <c:pt idx="142">
                  <c:v>0.75</c:v>
                </c:pt>
                <c:pt idx="143">
                  <c:v>0.75</c:v>
                </c:pt>
                <c:pt idx="144">
                  <c:v>0.75</c:v>
                </c:pt>
                <c:pt idx="145">
                  <c:v>0.75</c:v>
                </c:pt>
                <c:pt idx="146">
                  <c:v>0.75</c:v>
                </c:pt>
                <c:pt idx="147">
                  <c:v>0.75</c:v>
                </c:pt>
                <c:pt idx="148">
                  <c:v>0.75</c:v>
                </c:pt>
                <c:pt idx="149">
                  <c:v>0.75</c:v>
                </c:pt>
                <c:pt idx="150">
                  <c:v>0.75</c:v>
                </c:pt>
                <c:pt idx="151">
                  <c:v>0.75</c:v>
                </c:pt>
                <c:pt idx="152">
                  <c:v>0.75</c:v>
                </c:pt>
                <c:pt idx="153">
                  <c:v>0.75</c:v>
                </c:pt>
                <c:pt idx="154">
                  <c:v>0.75</c:v>
                </c:pt>
                <c:pt idx="155">
                  <c:v>0.75</c:v>
                </c:pt>
                <c:pt idx="156">
                  <c:v>0.75</c:v>
                </c:pt>
                <c:pt idx="157">
                  <c:v>0.75</c:v>
                </c:pt>
                <c:pt idx="158">
                  <c:v>0.75</c:v>
                </c:pt>
                <c:pt idx="159">
                  <c:v>0.75</c:v>
                </c:pt>
                <c:pt idx="160">
                  <c:v>0.75</c:v>
                </c:pt>
                <c:pt idx="161">
                  <c:v>0.75</c:v>
                </c:pt>
                <c:pt idx="162">
                  <c:v>0.75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0.75</c:v>
                </c:pt>
                <c:pt idx="187">
                  <c:v>0.75</c:v>
                </c:pt>
                <c:pt idx="188">
                  <c:v>0.75</c:v>
                </c:pt>
                <c:pt idx="189">
                  <c:v>0.75</c:v>
                </c:pt>
                <c:pt idx="190">
                  <c:v>0.75</c:v>
                </c:pt>
                <c:pt idx="191">
                  <c:v>0.75</c:v>
                </c:pt>
                <c:pt idx="192">
                  <c:v>0.75</c:v>
                </c:pt>
                <c:pt idx="193">
                  <c:v>0.75</c:v>
                </c:pt>
                <c:pt idx="194">
                  <c:v>0.75</c:v>
                </c:pt>
                <c:pt idx="195">
                  <c:v>0.75</c:v>
                </c:pt>
                <c:pt idx="196">
                  <c:v>0.75</c:v>
                </c:pt>
                <c:pt idx="197">
                  <c:v>0.75</c:v>
                </c:pt>
                <c:pt idx="198">
                  <c:v>0.75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0.75</c:v>
                </c:pt>
                <c:pt idx="219">
                  <c:v>0.75</c:v>
                </c:pt>
                <c:pt idx="220">
                  <c:v>0.75</c:v>
                </c:pt>
                <c:pt idx="221">
                  <c:v>0.75</c:v>
                </c:pt>
                <c:pt idx="222">
                  <c:v>0.75</c:v>
                </c:pt>
                <c:pt idx="223">
                  <c:v>0.75</c:v>
                </c:pt>
                <c:pt idx="224">
                  <c:v>0.75</c:v>
                </c:pt>
                <c:pt idx="225">
                  <c:v>0.75</c:v>
                </c:pt>
                <c:pt idx="226">
                  <c:v>0.75</c:v>
                </c:pt>
                <c:pt idx="227">
                  <c:v>0.75</c:v>
                </c:pt>
                <c:pt idx="228">
                  <c:v>0.75</c:v>
                </c:pt>
                <c:pt idx="229">
                  <c:v>0.75</c:v>
                </c:pt>
                <c:pt idx="230">
                  <c:v>0.75</c:v>
                </c:pt>
                <c:pt idx="231">
                  <c:v>0.75</c:v>
                </c:pt>
                <c:pt idx="232">
                  <c:v>0.75</c:v>
                </c:pt>
                <c:pt idx="233">
                  <c:v>0.75</c:v>
                </c:pt>
                <c:pt idx="234">
                  <c:v>0.75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0.75</c:v>
                </c:pt>
                <c:pt idx="255">
                  <c:v>0.75</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0.75</c:v>
                </c:pt>
                <c:pt idx="350">
                  <c:v>0.75</c:v>
                </c:pt>
                <c:pt idx="351">
                  <c:v>0.75</c:v>
                </c:pt>
                <c:pt idx="352">
                  <c:v>0.5</c:v>
                </c:pt>
                <c:pt idx="353">
                  <c:v>0.5</c:v>
                </c:pt>
                <c:pt idx="354">
                  <c:v>0.5</c:v>
                </c:pt>
                <c:pt idx="355">
                  <c:v>0.5</c:v>
                </c:pt>
                <c:pt idx="356">
                  <c:v>0.5</c:v>
                </c:pt>
                <c:pt idx="357">
                  <c:v>0.5</c:v>
                </c:pt>
                <c:pt idx="358">
                  <c:v>0.5</c:v>
                </c:pt>
                <c:pt idx="359">
                  <c:v>0.5</c:v>
                </c:pt>
                <c:pt idx="360">
                  <c:v>0.5</c:v>
                </c:pt>
                <c:pt idx="361">
                  <c:v>0.5</c:v>
                </c:pt>
                <c:pt idx="362">
                  <c:v>0.5</c:v>
                </c:pt>
                <c:pt idx="363">
                  <c:v>0.5</c:v>
                </c:pt>
                <c:pt idx="364">
                  <c:v>0.5</c:v>
                </c:pt>
                <c:pt idx="365">
                  <c:v>0.5</c:v>
                </c:pt>
                <c:pt idx="366">
                  <c:v>0.5</c:v>
                </c:pt>
                <c:pt idx="367">
                  <c:v>0.5</c:v>
                </c:pt>
                <c:pt idx="368">
                  <c:v>0.5</c:v>
                </c:pt>
                <c:pt idx="369">
                  <c:v>0.5</c:v>
                </c:pt>
                <c:pt idx="370">
                  <c:v>0.5</c:v>
                </c:pt>
                <c:pt idx="371">
                  <c:v>0.5</c:v>
                </c:pt>
                <c:pt idx="372">
                  <c:v>0.5</c:v>
                </c:pt>
                <c:pt idx="373">
                  <c:v>0.5</c:v>
                </c:pt>
                <c:pt idx="374">
                  <c:v>0.5</c:v>
                </c:pt>
                <c:pt idx="375">
                  <c:v>0.5</c:v>
                </c:pt>
                <c:pt idx="376">
                  <c:v>0.5</c:v>
                </c:pt>
                <c:pt idx="377">
                  <c:v>0.5</c:v>
                </c:pt>
                <c:pt idx="378">
                  <c:v>0.5</c:v>
                </c:pt>
                <c:pt idx="379">
                  <c:v>0.5</c:v>
                </c:pt>
                <c:pt idx="380">
                  <c:v>0.5</c:v>
                </c:pt>
                <c:pt idx="381">
                  <c:v>0.5</c:v>
                </c:pt>
                <c:pt idx="382">
                  <c:v>0.5</c:v>
                </c:pt>
                <c:pt idx="383">
                  <c:v>0.5</c:v>
                </c:pt>
                <c:pt idx="384">
                  <c:v>0.5</c:v>
                </c:pt>
                <c:pt idx="385">
                  <c:v>0.5</c:v>
                </c:pt>
                <c:pt idx="386">
                  <c:v>0.5</c:v>
                </c:pt>
                <c:pt idx="387">
                  <c:v>0.5</c:v>
                </c:pt>
                <c:pt idx="388">
                  <c:v>0.5</c:v>
                </c:pt>
                <c:pt idx="389">
                  <c:v>0.5</c:v>
                </c:pt>
                <c:pt idx="390">
                  <c:v>0.5</c:v>
                </c:pt>
                <c:pt idx="391">
                  <c:v>0.5</c:v>
                </c:pt>
                <c:pt idx="392">
                  <c:v>0.5</c:v>
                </c:pt>
                <c:pt idx="393">
                  <c:v>0.5</c:v>
                </c:pt>
                <c:pt idx="394">
                  <c:v>0.5</c:v>
                </c:pt>
                <c:pt idx="395">
                  <c:v>0.5</c:v>
                </c:pt>
                <c:pt idx="396">
                  <c:v>0.5</c:v>
                </c:pt>
                <c:pt idx="397">
                  <c:v>0.5</c:v>
                </c:pt>
                <c:pt idx="398">
                  <c:v>0.5</c:v>
                </c:pt>
                <c:pt idx="399">
                  <c:v>0.5</c:v>
                </c:pt>
                <c:pt idx="400">
                  <c:v>0.5</c:v>
                </c:pt>
                <c:pt idx="401">
                  <c:v>0.5</c:v>
                </c:pt>
                <c:pt idx="402">
                  <c:v>0.5</c:v>
                </c:pt>
                <c:pt idx="403">
                  <c:v>0.5</c:v>
                </c:pt>
                <c:pt idx="404">
                  <c:v>0.5</c:v>
                </c:pt>
                <c:pt idx="405">
                  <c:v>0.5</c:v>
                </c:pt>
                <c:pt idx="406">
                  <c:v>0.5</c:v>
                </c:pt>
                <c:pt idx="407">
                  <c:v>0.5</c:v>
                </c:pt>
                <c:pt idx="408">
                  <c:v>0.5</c:v>
                </c:pt>
                <c:pt idx="409">
                  <c:v>0.5</c:v>
                </c:pt>
                <c:pt idx="410">
                  <c:v>0.5</c:v>
                </c:pt>
                <c:pt idx="411">
                  <c:v>0.5</c:v>
                </c:pt>
                <c:pt idx="412">
                  <c:v>0.5</c:v>
                </c:pt>
                <c:pt idx="413">
                  <c:v>0.5</c:v>
                </c:pt>
                <c:pt idx="414">
                  <c:v>0.5</c:v>
                </c:pt>
                <c:pt idx="415">
                  <c:v>0.5</c:v>
                </c:pt>
                <c:pt idx="416">
                  <c:v>0.5</c:v>
                </c:pt>
                <c:pt idx="417">
                  <c:v>0.5</c:v>
                </c:pt>
                <c:pt idx="418">
                  <c:v>0.5</c:v>
                </c:pt>
                <c:pt idx="419">
                  <c:v>0.5</c:v>
                </c:pt>
                <c:pt idx="420">
                  <c:v>0.5</c:v>
                </c:pt>
                <c:pt idx="421">
                  <c:v>0.5</c:v>
                </c:pt>
                <c:pt idx="422">
                  <c:v>0.5</c:v>
                </c:pt>
                <c:pt idx="423">
                  <c:v>0.5</c:v>
                </c:pt>
                <c:pt idx="424">
                  <c:v>0.5</c:v>
                </c:pt>
                <c:pt idx="425">
                  <c:v>0.5</c:v>
                </c:pt>
                <c:pt idx="426">
                  <c:v>0.5</c:v>
                </c:pt>
                <c:pt idx="427">
                  <c:v>0.5</c:v>
                </c:pt>
                <c:pt idx="428">
                  <c:v>0.5</c:v>
                </c:pt>
                <c:pt idx="429">
                  <c:v>0.5</c:v>
                </c:pt>
                <c:pt idx="430">
                  <c:v>0.5</c:v>
                </c:pt>
                <c:pt idx="431">
                  <c:v>0.5</c:v>
                </c:pt>
                <c:pt idx="432">
                  <c:v>0.5</c:v>
                </c:pt>
                <c:pt idx="433">
                  <c:v>0.5</c:v>
                </c:pt>
                <c:pt idx="434">
                  <c:v>0.5</c:v>
                </c:pt>
                <c:pt idx="435">
                  <c:v>0.5</c:v>
                </c:pt>
                <c:pt idx="436">
                  <c:v>0.5</c:v>
                </c:pt>
                <c:pt idx="437">
                  <c:v>0.5</c:v>
                </c:pt>
                <c:pt idx="438">
                  <c:v>0.5</c:v>
                </c:pt>
                <c:pt idx="439">
                  <c:v>0.5</c:v>
                </c:pt>
                <c:pt idx="440">
                  <c:v>0.5</c:v>
                </c:pt>
                <c:pt idx="441">
                  <c:v>0.5</c:v>
                </c:pt>
                <c:pt idx="442">
                  <c:v>0.5</c:v>
                </c:pt>
                <c:pt idx="443">
                  <c:v>0.5</c:v>
                </c:pt>
                <c:pt idx="444">
                  <c:v>0.5</c:v>
                </c:pt>
                <c:pt idx="445">
                  <c:v>0.5</c:v>
                </c:pt>
                <c:pt idx="446">
                  <c:v>0.5</c:v>
                </c:pt>
                <c:pt idx="447">
                  <c:v>0.5</c:v>
                </c:pt>
                <c:pt idx="448">
                  <c:v>0.5</c:v>
                </c:pt>
                <c:pt idx="449">
                  <c:v>0.5</c:v>
                </c:pt>
                <c:pt idx="450">
                  <c:v>0.5</c:v>
                </c:pt>
                <c:pt idx="451">
                  <c:v>0.5</c:v>
                </c:pt>
                <c:pt idx="452">
                  <c:v>0.5</c:v>
                </c:pt>
                <c:pt idx="453">
                  <c:v>0.5</c:v>
                </c:pt>
                <c:pt idx="454">
                  <c:v>0.5</c:v>
                </c:pt>
                <c:pt idx="455">
                  <c:v>0.5</c:v>
                </c:pt>
                <c:pt idx="456">
                  <c:v>0.5</c:v>
                </c:pt>
                <c:pt idx="457">
                  <c:v>0.5</c:v>
                </c:pt>
                <c:pt idx="458">
                  <c:v>0.5</c:v>
                </c:pt>
                <c:pt idx="459">
                  <c:v>0.5</c:v>
                </c:pt>
                <c:pt idx="460">
                  <c:v>0.5</c:v>
                </c:pt>
                <c:pt idx="461">
                  <c:v>0.5</c:v>
                </c:pt>
                <c:pt idx="462">
                  <c:v>0.5</c:v>
                </c:pt>
                <c:pt idx="463">
                  <c:v>0.5</c:v>
                </c:pt>
                <c:pt idx="464">
                  <c:v>0.5</c:v>
                </c:pt>
                <c:pt idx="465">
                  <c:v>0.5</c:v>
                </c:pt>
                <c:pt idx="466">
                  <c:v>0.5</c:v>
                </c:pt>
                <c:pt idx="467">
                  <c:v>0.5</c:v>
                </c:pt>
                <c:pt idx="468">
                  <c:v>0.5</c:v>
                </c:pt>
                <c:pt idx="469">
                  <c:v>0.5</c:v>
                </c:pt>
                <c:pt idx="470">
                  <c:v>0.5</c:v>
                </c:pt>
                <c:pt idx="471">
                  <c:v>0.5</c:v>
                </c:pt>
                <c:pt idx="472">
                  <c:v>0.5</c:v>
                </c:pt>
                <c:pt idx="473">
                  <c:v>0.5</c:v>
                </c:pt>
                <c:pt idx="474">
                  <c:v>0.5</c:v>
                </c:pt>
                <c:pt idx="475">
                  <c:v>0.5</c:v>
                </c:pt>
                <c:pt idx="476">
                  <c:v>0.5</c:v>
                </c:pt>
                <c:pt idx="477">
                  <c:v>0.5</c:v>
                </c:pt>
                <c:pt idx="478">
                  <c:v>0.5</c:v>
                </c:pt>
                <c:pt idx="479">
                  <c:v>0.5</c:v>
                </c:pt>
                <c:pt idx="480">
                  <c:v>0.5</c:v>
                </c:pt>
                <c:pt idx="481">
                  <c:v>0.5</c:v>
                </c:pt>
                <c:pt idx="482">
                  <c:v>0.5</c:v>
                </c:pt>
                <c:pt idx="483">
                  <c:v>0.5</c:v>
                </c:pt>
                <c:pt idx="484">
                  <c:v>0.5</c:v>
                </c:pt>
                <c:pt idx="485">
                  <c:v>0.5</c:v>
                </c:pt>
                <c:pt idx="486">
                  <c:v>0.5</c:v>
                </c:pt>
                <c:pt idx="487">
                  <c:v>0.25</c:v>
                </c:pt>
                <c:pt idx="488">
                  <c:v>0.25</c:v>
                </c:pt>
                <c:pt idx="489">
                  <c:v>0.25</c:v>
                </c:pt>
                <c:pt idx="490">
                  <c:v>0.25</c:v>
                </c:pt>
                <c:pt idx="491">
                  <c:v>0.25</c:v>
                </c:pt>
                <c:pt idx="492">
                  <c:v>0.25</c:v>
                </c:pt>
                <c:pt idx="493">
                  <c:v>0.25</c:v>
                </c:pt>
                <c:pt idx="494">
                  <c:v>0.25</c:v>
                </c:pt>
                <c:pt idx="495">
                  <c:v>0.25</c:v>
                </c:pt>
                <c:pt idx="496">
                  <c:v>0.25</c:v>
                </c:pt>
                <c:pt idx="497">
                  <c:v>0.25</c:v>
                </c:pt>
                <c:pt idx="498">
                  <c:v>0.25</c:v>
                </c:pt>
                <c:pt idx="499">
                  <c:v>0.25</c:v>
                </c:pt>
                <c:pt idx="500">
                  <c:v>0.25</c:v>
                </c:pt>
                <c:pt idx="501">
                  <c:v>0.25</c:v>
                </c:pt>
                <c:pt idx="502">
                  <c:v>0.25</c:v>
                </c:pt>
                <c:pt idx="503">
                  <c:v>0.25</c:v>
                </c:pt>
                <c:pt idx="504">
                  <c:v>0.25</c:v>
                </c:pt>
                <c:pt idx="505">
                  <c:v>0.25</c:v>
                </c:pt>
                <c:pt idx="506">
                  <c:v>0.25</c:v>
                </c:pt>
                <c:pt idx="507">
                  <c:v>0.25</c:v>
                </c:pt>
                <c:pt idx="508">
                  <c:v>0.25</c:v>
                </c:pt>
                <c:pt idx="509">
                  <c:v>0.25</c:v>
                </c:pt>
                <c:pt idx="510">
                  <c:v>0.25</c:v>
                </c:pt>
                <c:pt idx="511">
                  <c:v>0.25</c:v>
                </c:pt>
                <c:pt idx="512">
                  <c:v>0.25</c:v>
                </c:pt>
                <c:pt idx="513">
                  <c:v>0.25</c:v>
                </c:pt>
                <c:pt idx="514">
                  <c:v>0.25</c:v>
                </c:pt>
                <c:pt idx="515">
                  <c:v>0.25</c:v>
                </c:pt>
                <c:pt idx="516">
                  <c:v>0.25</c:v>
                </c:pt>
                <c:pt idx="517">
                  <c:v>0.25</c:v>
                </c:pt>
                <c:pt idx="518">
                  <c:v>0.25</c:v>
                </c:pt>
                <c:pt idx="519">
                  <c:v>0.25</c:v>
                </c:pt>
                <c:pt idx="520">
                  <c:v>0.25</c:v>
                </c:pt>
                <c:pt idx="521">
                  <c:v>0.25</c:v>
                </c:pt>
                <c:pt idx="522">
                  <c:v>0.25</c:v>
                </c:pt>
                <c:pt idx="523">
                  <c:v>0.25</c:v>
                </c:pt>
                <c:pt idx="524">
                  <c:v>0.25</c:v>
                </c:pt>
                <c:pt idx="525">
                  <c:v>0.25</c:v>
                </c:pt>
                <c:pt idx="526">
                  <c:v>0.25</c:v>
                </c:pt>
                <c:pt idx="527">
                  <c:v>0.25</c:v>
                </c:pt>
                <c:pt idx="528">
                  <c:v>0.25</c:v>
                </c:pt>
                <c:pt idx="529">
                  <c:v>0.25</c:v>
                </c:pt>
                <c:pt idx="530">
                  <c:v>0.25</c:v>
                </c:pt>
                <c:pt idx="531">
                  <c:v>0.25</c:v>
                </c:pt>
                <c:pt idx="532">
                  <c:v>0.25</c:v>
                </c:pt>
                <c:pt idx="533">
                  <c:v>0.25</c:v>
                </c:pt>
                <c:pt idx="534">
                  <c:v>0.25</c:v>
                </c:pt>
                <c:pt idx="535">
                  <c:v>0.25</c:v>
                </c:pt>
                <c:pt idx="536">
                  <c:v>0.25</c:v>
                </c:pt>
                <c:pt idx="537">
                  <c:v>0.25</c:v>
                </c:pt>
                <c:pt idx="538">
                  <c:v>0.25</c:v>
                </c:pt>
                <c:pt idx="539">
                  <c:v>0.25</c:v>
                </c:pt>
                <c:pt idx="540">
                  <c:v>0.25</c:v>
                </c:pt>
                <c:pt idx="541">
                  <c:v>0.25</c:v>
                </c:pt>
                <c:pt idx="542">
                  <c:v>0.25</c:v>
                </c:pt>
                <c:pt idx="543">
                  <c:v>0.25</c:v>
                </c:pt>
                <c:pt idx="544">
                  <c:v>0.25</c:v>
                </c:pt>
                <c:pt idx="545">
                  <c:v>0.25</c:v>
                </c:pt>
                <c:pt idx="546">
                  <c:v>0.25</c:v>
                </c:pt>
                <c:pt idx="547">
                  <c:v>0.25</c:v>
                </c:pt>
                <c:pt idx="548">
                  <c:v>0.25</c:v>
                </c:pt>
                <c:pt idx="549">
                  <c:v>0.25</c:v>
                </c:pt>
                <c:pt idx="550">
                  <c:v>0.25</c:v>
                </c:pt>
                <c:pt idx="551">
                  <c:v>0.25</c:v>
                </c:pt>
                <c:pt idx="552">
                  <c:v>0.25</c:v>
                </c:pt>
                <c:pt idx="553">
                  <c:v>0.25</c:v>
                </c:pt>
                <c:pt idx="554">
                  <c:v>0.25</c:v>
                </c:pt>
                <c:pt idx="555">
                  <c:v>0.25</c:v>
                </c:pt>
                <c:pt idx="556">
                  <c:v>0.25</c:v>
                </c:pt>
                <c:pt idx="557">
                  <c:v>0.25</c:v>
                </c:pt>
                <c:pt idx="558">
                  <c:v>0.25</c:v>
                </c:pt>
                <c:pt idx="559">
                  <c:v>0.25</c:v>
                </c:pt>
                <c:pt idx="560">
                  <c:v>0.25</c:v>
                </c:pt>
                <c:pt idx="561">
                  <c:v>0.25</c:v>
                </c:pt>
                <c:pt idx="562">
                  <c:v>0.25</c:v>
                </c:pt>
                <c:pt idx="563">
                  <c:v>0.25</c:v>
                </c:pt>
                <c:pt idx="564">
                  <c:v>0.25</c:v>
                </c:pt>
                <c:pt idx="565">
                  <c:v>0.25</c:v>
                </c:pt>
                <c:pt idx="566">
                  <c:v>0.25</c:v>
                </c:pt>
                <c:pt idx="567">
                  <c:v>0.25</c:v>
                </c:pt>
                <c:pt idx="568">
                  <c:v>0.25</c:v>
                </c:pt>
                <c:pt idx="569">
                  <c:v>0.25</c:v>
                </c:pt>
                <c:pt idx="570">
                  <c:v>0.25</c:v>
                </c:pt>
                <c:pt idx="571">
                  <c:v>0.25</c:v>
                </c:pt>
                <c:pt idx="572">
                  <c:v>0.25</c:v>
                </c:pt>
                <c:pt idx="573">
                  <c:v>0.25</c:v>
                </c:pt>
                <c:pt idx="574">
                  <c:v>0.25</c:v>
                </c:pt>
                <c:pt idx="575">
                  <c:v>0.25</c:v>
                </c:pt>
                <c:pt idx="576">
                  <c:v>0.25</c:v>
                </c:pt>
                <c:pt idx="577">
                  <c:v>0.25</c:v>
                </c:pt>
                <c:pt idx="578">
                  <c:v>0.25</c:v>
                </c:pt>
                <c:pt idx="579">
                  <c:v>0.25</c:v>
                </c:pt>
                <c:pt idx="580">
                  <c:v>0.25</c:v>
                </c:pt>
                <c:pt idx="581">
                  <c:v>0.25</c:v>
                </c:pt>
                <c:pt idx="582">
                  <c:v>0.25</c:v>
                </c:pt>
                <c:pt idx="583">
                  <c:v>0.25</c:v>
                </c:pt>
                <c:pt idx="584">
                  <c:v>0.25</c:v>
                </c:pt>
                <c:pt idx="585">
                  <c:v>0.25</c:v>
                </c:pt>
                <c:pt idx="586">
                  <c:v>0.25</c:v>
                </c:pt>
                <c:pt idx="587">
                  <c:v>0.25</c:v>
                </c:pt>
                <c:pt idx="588">
                  <c:v>0.25</c:v>
                </c:pt>
                <c:pt idx="589">
                  <c:v>0.25</c:v>
                </c:pt>
                <c:pt idx="590">
                  <c:v>0.25</c:v>
                </c:pt>
                <c:pt idx="591">
                  <c:v>0.25</c:v>
                </c:pt>
                <c:pt idx="592">
                  <c:v>0.25</c:v>
                </c:pt>
                <c:pt idx="593">
                  <c:v>0.25</c:v>
                </c:pt>
                <c:pt idx="594">
                  <c:v>0.25</c:v>
                </c:pt>
                <c:pt idx="595">
                  <c:v>0.25</c:v>
                </c:pt>
                <c:pt idx="596">
                  <c:v>0.25</c:v>
                </c:pt>
                <c:pt idx="597">
                  <c:v>0.25</c:v>
                </c:pt>
                <c:pt idx="598">
                  <c:v>0.25</c:v>
                </c:pt>
                <c:pt idx="599">
                  <c:v>0.25</c:v>
                </c:pt>
                <c:pt idx="600">
                  <c:v>0.25</c:v>
                </c:pt>
                <c:pt idx="601">
                  <c:v>0.25</c:v>
                </c:pt>
                <c:pt idx="602">
                  <c:v>0.25</c:v>
                </c:pt>
                <c:pt idx="603">
                  <c:v>0.25</c:v>
                </c:pt>
                <c:pt idx="604">
                  <c:v>0.25</c:v>
                </c:pt>
                <c:pt idx="605">
                  <c:v>0.25</c:v>
                </c:pt>
                <c:pt idx="606">
                  <c:v>0.25</c:v>
                </c:pt>
                <c:pt idx="607">
                  <c:v>0.25</c:v>
                </c:pt>
                <c:pt idx="608">
                  <c:v>0.25</c:v>
                </c:pt>
                <c:pt idx="609">
                  <c:v>0.25</c:v>
                </c:pt>
                <c:pt idx="610">
                  <c:v>0.25</c:v>
                </c:pt>
                <c:pt idx="611">
                  <c:v>0.25</c:v>
                </c:pt>
                <c:pt idx="612">
                  <c:v>0.25</c:v>
                </c:pt>
                <c:pt idx="613">
                  <c:v>0.25</c:v>
                </c:pt>
                <c:pt idx="614">
                  <c:v>0.25</c:v>
                </c:pt>
                <c:pt idx="615">
                  <c:v>0.25</c:v>
                </c:pt>
                <c:pt idx="616">
                  <c:v>0.25</c:v>
                </c:pt>
                <c:pt idx="617">
                  <c:v>0.25</c:v>
                </c:pt>
                <c:pt idx="618">
                  <c:v>0.25</c:v>
                </c:pt>
                <c:pt idx="619">
                  <c:v>0.25</c:v>
                </c:pt>
                <c:pt idx="620">
                  <c:v>0.25</c:v>
                </c:pt>
                <c:pt idx="621">
                  <c:v>0.25</c:v>
                </c:pt>
                <c:pt idx="622">
                  <c:v>0.25</c:v>
                </c:pt>
                <c:pt idx="623">
                  <c:v>0.25</c:v>
                </c:pt>
                <c:pt idx="624">
                  <c:v>0.25</c:v>
                </c:pt>
                <c:pt idx="625">
                  <c:v>0.25</c:v>
                </c:pt>
                <c:pt idx="626">
                  <c:v>0.25</c:v>
                </c:pt>
                <c:pt idx="627">
                  <c:v>0.25</c:v>
                </c:pt>
                <c:pt idx="628">
                  <c:v>0.25</c:v>
                </c:pt>
                <c:pt idx="629">
                  <c:v>0.25</c:v>
                </c:pt>
                <c:pt idx="630">
                  <c:v>0.25</c:v>
                </c:pt>
                <c:pt idx="631">
                  <c:v>0.25</c:v>
                </c:pt>
                <c:pt idx="632">
                  <c:v>0.25</c:v>
                </c:pt>
                <c:pt idx="633">
                  <c:v>0.25</c:v>
                </c:pt>
                <c:pt idx="634">
                  <c:v>0.25</c:v>
                </c:pt>
                <c:pt idx="635">
                  <c:v>0.25</c:v>
                </c:pt>
                <c:pt idx="636">
                  <c:v>0.25</c:v>
                </c:pt>
                <c:pt idx="637">
                  <c:v>0.15</c:v>
                </c:pt>
                <c:pt idx="638">
                  <c:v>0.15</c:v>
                </c:pt>
                <c:pt idx="639">
                  <c:v>0.15</c:v>
                </c:pt>
                <c:pt idx="640">
                  <c:v>0.15</c:v>
                </c:pt>
                <c:pt idx="641">
                  <c:v>0.15</c:v>
                </c:pt>
                <c:pt idx="642">
                  <c:v>0.15</c:v>
                </c:pt>
                <c:pt idx="643">
                  <c:v>0.15</c:v>
                </c:pt>
                <c:pt idx="644">
                  <c:v>0.15</c:v>
                </c:pt>
                <c:pt idx="645">
                  <c:v>0.15</c:v>
                </c:pt>
                <c:pt idx="646">
                  <c:v>0.15</c:v>
                </c:pt>
                <c:pt idx="647">
                  <c:v>0.15</c:v>
                </c:pt>
                <c:pt idx="648">
                  <c:v>0.15</c:v>
                </c:pt>
                <c:pt idx="649">
                  <c:v>0.15</c:v>
                </c:pt>
                <c:pt idx="650">
                  <c:v>0.15</c:v>
                </c:pt>
                <c:pt idx="651">
                  <c:v>0.15</c:v>
                </c:pt>
                <c:pt idx="652">
                  <c:v>0.15</c:v>
                </c:pt>
                <c:pt idx="653">
                  <c:v>0.15</c:v>
                </c:pt>
                <c:pt idx="654">
                  <c:v>0.15</c:v>
                </c:pt>
                <c:pt idx="655">
                  <c:v>0.15</c:v>
                </c:pt>
                <c:pt idx="656">
                  <c:v>0.15</c:v>
                </c:pt>
                <c:pt idx="657">
                  <c:v>0.15</c:v>
                </c:pt>
                <c:pt idx="658">
                  <c:v>0.15</c:v>
                </c:pt>
                <c:pt idx="659">
                  <c:v>0.15</c:v>
                </c:pt>
                <c:pt idx="660">
                  <c:v>0.15</c:v>
                </c:pt>
                <c:pt idx="661">
                  <c:v>0.15</c:v>
                </c:pt>
                <c:pt idx="662">
                  <c:v>0.15</c:v>
                </c:pt>
                <c:pt idx="663">
                  <c:v>0.15</c:v>
                </c:pt>
                <c:pt idx="664">
                  <c:v>0.15</c:v>
                </c:pt>
                <c:pt idx="665">
                  <c:v>0.15</c:v>
                </c:pt>
                <c:pt idx="666">
                  <c:v>0.15</c:v>
                </c:pt>
                <c:pt idx="667">
                  <c:v>0.15</c:v>
                </c:pt>
                <c:pt idx="668">
                  <c:v>0.15</c:v>
                </c:pt>
                <c:pt idx="669">
                  <c:v>0.15</c:v>
                </c:pt>
                <c:pt idx="670">
                  <c:v>0.15</c:v>
                </c:pt>
                <c:pt idx="671">
                  <c:v>0.15</c:v>
                </c:pt>
                <c:pt idx="672">
                  <c:v>0.15</c:v>
                </c:pt>
                <c:pt idx="673">
                  <c:v>0.15</c:v>
                </c:pt>
                <c:pt idx="674">
                  <c:v>0.15</c:v>
                </c:pt>
                <c:pt idx="675">
                  <c:v>0.15</c:v>
                </c:pt>
                <c:pt idx="676">
                  <c:v>0.15</c:v>
                </c:pt>
                <c:pt idx="677">
                  <c:v>0.15</c:v>
                </c:pt>
                <c:pt idx="678">
                  <c:v>0.15</c:v>
                </c:pt>
                <c:pt idx="679">
                  <c:v>0.15</c:v>
                </c:pt>
                <c:pt idx="680">
                  <c:v>0.15</c:v>
                </c:pt>
                <c:pt idx="681">
                  <c:v>0.15</c:v>
                </c:pt>
                <c:pt idx="682">
                  <c:v>0.15</c:v>
                </c:pt>
                <c:pt idx="683">
                  <c:v>0.15</c:v>
                </c:pt>
                <c:pt idx="684">
                  <c:v>0.15</c:v>
                </c:pt>
                <c:pt idx="685">
                  <c:v>0.15</c:v>
                </c:pt>
                <c:pt idx="686">
                  <c:v>0.15</c:v>
                </c:pt>
                <c:pt idx="687">
                  <c:v>0.15</c:v>
                </c:pt>
                <c:pt idx="688">
                  <c:v>0.15</c:v>
                </c:pt>
                <c:pt idx="689">
                  <c:v>0.15</c:v>
                </c:pt>
                <c:pt idx="690">
                  <c:v>0.15</c:v>
                </c:pt>
                <c:pt idx="691">
                  <c:v>0.15</c:v>
                </c:pt>
                <c:pt idx="692">
                  <c:v>0.15</c:v>
                </c:pt>
                <c:pt idx="693">
                  <c:v>0.15</c:v>
                </c:pt>
                <c:pt idx="694">
                  <c:v>0.15</c:v>
                </c:pt>
                <c:pt idx="695">
                  <c:v>0.15</c:v>
                </c:pt>
                <c:pt idx="696">
                  <c:v>0.15</c:v>
                </c:pt>
                <c:pt idx="697">
                  <c:v>0.15</c:v>
                </c:pt>
                <c:pt idx="698">
                  <c:v>0.15</c:v>
                </c:pt>
                <c:pt idx="699">
                  <c:v>0.15</c:v>
                </c:pt>
                <c:pt idx="700">
                  <c:v>0.15</c:v>
                </c:pt>
                <c:pt idx="701">
                  <c:v>0.15</c:v>
                </c:pt>
                <c:pt idx="702">
                  <c:v>0.05</c:v>
                </c:pt>
                <c:pt idx="703">
                  <c:v>0.05</c:v>
                </c:pt>
                <c:pt idx="704">
                  <c:v>0.05</c:v>
                </c:pt>
                <c:pt idx="705">
                  <c:v>0.05</c:v>
                </c:pt>
                <c:pt idx="706">
                  <c:v>0.05</c:v>
                </c:pt>
                <c:pt idx="707">
                  <c:v>0.05</c:v>
                </c:pt>
                <c:pt idx="708">
                  <c:v>0.05</c:v>
                </c:pt>
                <c:pt idx="709">
                  <c:v>0.05</c:v>
                </c:pt>
                <c:pt idx="710">
                  <c:v>0.05</c:v>
                </c:pt>
                <c:pt idx="711">
                  <c:v>0.05</c:v>
                </c:pt>
                <c:pt idx="712">
                  <c:v>0.05</c:v>
                </c:pt>
                <c:pt idx="713">
                  <c:v>0.05</c:v>
                </c:pt>
                <c:pt idx="714">
                  <c:v>0.05</c:v>
                </c:pt>
                <c:pt idx="715">
                  <c:v>0.05</c:v>
                </c:pt>
                <c:pt idx="716">
                  <c:v>0.05</c:v>
                </c:pt>
                <c:pt idx="717">
                  <c:v>0.05</c:v>
                </c:pt>
                <c:pt idx="718">
                  <c:v>0.05</c:v>
                </c:pt>
                <c:pt idx="719">
                  <c:v>0.05</c:v>
                </c:pt>
                <c:pt idx="720">
                  <c:v>0.05</c:v>
                </c:pt>
                <c:pt idx="721">
                  <c:v>0.05</c:v>
                </c:pt>
                <c:pt idx="722">
                  <c:v>0.05</c:v>
                </c:pt>
                <c:pt idx="723">
                  <c:v>0.05</c:v>
                </c:pt>
                <c:pt idx="724">
                  <c:v>0.05</c:v>
                </c:pt>
                <c:pt idx="725">
                  <c:v>0.05</c:v>
                </c:pt>
                <c:pt idx="726">
                  <c:v>0.05</c:v>
                </c:pt>
                <c:pt idx="727">
                  <c:v>0.05</c:v>
                </c:pt>
                <c:pt idx="728">
                  <c:v>0.05</c:v>
                </c:pt>
                <c:pt idx="729">
                  <c:v>0.05</c:v>
                </c:pt>
                <c:pt idx="730">
                  <c:v>0.05</c:v>
                </c:pt>
                <c:pt idx="731">
                  <c:v>0.05</c:v>
                </c:pt>
                <c:pt idx="732">
                  <c:v>0.05</c:v>
                </c:pt>
                <c:pt idx="733">
                  <c:v>0.05</c:v>
                </c:pt>
                <c:pt idx="734">
                  <c:v>0.05</c:v>
                </c:pt>
                <c:pt idx="735">
                  <c:v>0.05</c:v>
                </c:pt>
                <c:pt idx="736">
                  <c:v>0.05</c:v>
                </c:pt>
                <c:pt idx="737">
                  <c:v>0.05</c:v>
                </c:pt>
                <c:pt idx="738">
                  <c:v>0.05</c:v>
                </c:pt>
                <c:pt idx="739">
                  <c:v>0.05</c:v>
                </c:pt>
                <c:pt idx="740">
                  <c:v>0.05</c:v>
                </c:pt>
                <c:pt idx="741">
                  <c:v>0.05</c:v>
                </c:pt>
                <c:pt idx="742">
                  <c:v>0.05</c:v>
                </c:pt>
                <c:pt idx="743">
                  <c:v>0.05</c:v>
                </c:pt>
                <c:pt idx="744">
                  <c:v>0.05</c:v>
                </c:pt>
                <c:pt idx="745">
                  <c:v>0.05</c:v>
                </c:pt>
                <c:pt idx="746">
                  <c:v>0.05</c:v>
                </c:pt>
                <c:pt idx="747">
                  <c:v>0.05</c:v>
                </c:pt>
                <c:pt idx="748">
                  <c:v>0.05</c:v>
                </c:pt>
                <c:pt idx="749">
                  <c:v>0.05</c:v>
                </c:pt>
                <c:pt idx="750">
                  <c:v>0.05</c:v>
                </c:pt>
                <c:pt idx="751">
                  <c:v>0.05</c:v>
                </c:pt>
                <c:pt idx="752">
                  <c:v>0.05</c:v>
                </c:pt>
                <c:pt idx="753">
                  <c:v>0.05</c:v>
                </c:pt>
                <c:pt idx="754">
                  <c:v>0.05</c:v>
                </c:pt>
                <c:pt idx="755">
                  <c:v>0.05</c:v>
                </c:pt>
                <c:pt idx="756">
                  <c:v>0.05</c:v>
                </c:pt>
                <c:pt idx="757">
                  <c:v>0.05</c:v>
                </c:pt>
                <c:pt idx="758">
                  <c:v>0.05</c:v>
                </c:pt>
                <c:pt idx="759">
                  <c:v>0.05</c:v>
                </c:pt>
                <c:pt idx="760">
                  <c:v>0.05</c:v>
                </c:pt>
                <c:pt idx="761">
                  <c:v>0.05</c:v>
                </c:pt>
                <c:pt idx="762">
                  <c:v>0.05</c:v>
                </c:pt>
                <c:pt idx="763">
                  <c:v>0.05</c:v>
                </c:pt>
                <c:pt idx="764">
                  <c:v>0.05</c:v>
                </c:pt>
                <c:pt idx="765">
                  <c:v>0.05</c:v>
                </c:pt>
                <c:pt idx="766">
                  <c:v>0.05</c:v>
                </c:pt>
                <c:pt idx="767">
                  <c:v>0.05</c:v>
                </c:pt>
                <c:pt idx="768">
                  <c:v>0.05</c:v>
                </c:pt>
                <c:pt idx="769">
                  <c:v>0.05</c:v>
                </c:pt>
                <c:pt idx="770">
                  <c:v>0.05</c:v>
                </c:pt>
                <c:pt idx="771">
                  <c:v>0.05</c:v>
                </c:pt>
                <c:pt idx="772">
                  <c:v>0.05</c:v>
                </c:pt>
                <c:pt idx="773">
                  <c:v>0.05</c:v>
                </c:pt>
                <c:pt idx="774">
                  <c:v>0.05</c:v>
                </c:pt>
                <c:pt idx="775">
                  <c:v>0.05</c:v>
                </c:pt>
                <c:pt idx="776">
                  <c:v>0.05</c:v>
                </c:pt>
                <c:pt idx="777">
                  <c:v>0.05</c:v>
                </c:pt>
                <c:pt idx="778">
                  <c:v>0.05</c:v>
                </c:pt>
                <c:pt idx="779">
                  <c:v>0.05</c:v>
                </c:pt>
                <c:pt idx="780">
                  <c:v>0.05</c:v>
                </c:pt>
                <c:pt idx="781">
                  <c:v>0.05</c:v>
                </c:pt>
                <c:pt idx="782">
                  <c:v>0.05</c:v>
                </c:pt>
                <c:pt idx="783">
                  <c:v>0.05</c:v>
                </c:pt>
                <c:pt idx="784">
                  <c:v>0.05</c:v>
                </c:pt>
                <c:pt idx="785">
                  <c:v>0.05</c:v>
                </c:pt>
                <c:pt idx="786">
                  <c:v>0.05</c:v>
                </c:pt>
                <c:pt idx="787">
                  <c:v>0.05</c:v>
                </c:pt>
                <c:pt idx="788">
                  <c:v>0.05</c:v>
                </c:pt>
                <c:pt idx="789">
                  <c:v>0.05</c:v>
                </c:pt>
                <c:pt idx="790">
                  <c:v>0.05</c:v>
                </c:pt>
                <c:pt idx="791">
                  <c:v>0.05</c:v>
                </c:pt>
                <c:pt idx="792">
                  <c:v>0.05</c:v>
                </c:pt>
                <c:pt idx="793">
                  <c:v>0.05</c:v>
                </c:pt>
                <c:pt idx="794">
                  <c:v>0.05</c:v>
                </c:pt>
                <c:pt idx="795">
                  <c:v>0.05</c:v>
                </c:pt>
                <c:pt idx="796">
                  <c:v>0.05</c:v>
                </c:pt>
                <c:pt idx="797">
                  <c:v>0.05</c:v>
                </c:pt>
                <c:pt idx="798">
                  <c:v>0.05</c:v>
                </c:pt>
                <c:pt idx="799">
                  <c:v>0.05</c:v>
                </c:pt>
                <c:pt idx="800">
                  <c:v>0.05</c:v>
                </c:pt>
                <c:pt idx="801">
                  <c:v>0.05</c:v>
                </c:pt>
                <c:pt idx="802">
                  <c:v>0.05</c:v>
                </c:pt>
                <c:pt idx="803">
                  <c:v>0.05</c:v>
                </c:pt>
                <c:pt idx="804">
                  <c:v>0.05</c:v>
                </c:pt>
                <c:pt idx="805">
                  <c:v>0.05</c:v>
                </c:pt>
                <c:pt idx="806">
                  <c:v>0.05</c:v>
                </c:pt>
                <c:pt idx="807">
                  <c:v>0.05</c:v>
                </c:pt>
                <c:pt idx="808">
                  <c:v>0.05</c:v>
                </c:pt>
                <c:pt idx="809">
                  <c:v>0.05</c:v>
                </c:pt>
                <c:pt idx="810">
                  <c:v>0.05</c:v>
                </c:pt>
                <c:pt idx="811">
                  <c:v>0.05</c:v>
                </c:pt>
                <c:pt idx="812">
                  <c:v>0.05</c:v>
                </c:pt>
                <c:pt idx="813">
                  <c:v>0.05</c:v>
                </c:pt>
                <c:pt idx="814">
                  <c:v>0.05</c:v>
                </c:pt>
                <c:pt idx="815">
                  <c:v>0.05</c:v>
                </c:pt>
                <c:pt idx="816">
                  <c:v>0.05</c:v>
                </c:pt>
                <c:pt idx="817">
                  <c:v>0.05</c:v>
                </c:pt>
                <c:pt idx="818">
                  <c:v>0.05</c:v>
                </c:pt>
                <c:pt idx="819">
                  <c:v>0.05</c:v>
                </c:pt>
                <c:pt idx="820">
                  <c:v>0.05</c:v>
                </c:pt>
                <c:pt idx="821">
                  <c:v>0.05</c:v>
                </c:pt>
                <c:pt idx="822">
                  <c:v>0.05</c:v>
                </c:pt>
                <c:pt idx="823">
                  <c:v>0.05</c:v>
                </c:pt>
                <c:pt idx="824">
                  <c:v>0.05</c:v>
                </c:pt>
                <c:pt idx="825">
                  <c:v>0.05</c:v>
                </c:pt>
                <c:pt idx="826">
                  <c:v>0.05</c:v>
                </c:pt>
                <c:pt idx="827">
                  <c:v>0.05</c:v>
                </c:pt>
                <c:pt idx="828">
                  <c:v>0.05</c:v>
                </c:pt>
                <c:pt idx="829">
                  <c:v>0.05</c:v>
                </c:pt>
                <c:pt idx="830">
                  <c:v>0.05</c:v>
                </c:pt>
                <c:pt idx="831">
                  <c:v>0.05</c:v>
                </c:pt>
                <c:pt idx="832">
                  <c:v>0.05</c:v>
                </c:pt>
                <c:pt idx="833">
                  <c:v>0.05</c:v>
                </c:pt>
                <c:pt idx="834">
                  <c:v>0.05</c:v>
                </c:pt>
                <c:pt idx="835">
                  <c:v>0.05</c:v>
                </c:pt>
                <c:pt idx="836">
                  <c:v>0.05</c:v>
                </c:pt>
                <c:pt idx="837">
                  <c:v>0.05</c:v>
                </c:pt>
                <c:pt idx="838">
                  <c:v>0.05</c:v>
                </c:pt>
                <c:pt idx="839">
                  <c:v>0.05</c:v>
                </c:pt>
                <c:pt idx="840">
                  <c:v>0.05</c:v>
                </c:pt>
                <c:pt idx="841">
                  <c:v>0.05</c:v>
                </c:pt>
                <c:pt idx="842">
                  <c:v>0.05</c:v>
                </c:pt>
                <c:pt idx="843">
                  <c:v>0.05</c:v>
                </c:pt>
                <c:pt idx="844">
                  <c:v>0.05</c:v>
                </c:pt>
                <c:pt idx="845">
                  <c:v>0.05</c:v>
                </c:pt>
                <c:pt idx="846">
                  <c:v>0.05</c:v>
                </c:pt>
                <c:pt idx="847">
                  <c:v>0.05</c:v>
                </c:pt>
                <c:pt idx="848">
                  <c:v>0.05</c:v>
                </c:pt>
                <c:pt idx="849">
                  <c:v>0.05</c:v>
                </c:pt>
                <c:pt idx="850">
                  <c:v>0.05</c:v>
                </c:pt>
                <c:pt idx="851">
                  <c:v>0.05</c:v>
                </c:pt>
                <c:pt idx="852">
                  <c:v>0.05</c:v>
                </c:pt>
                <c:pt idx="853">
                  <c:v>0.05</c:v>
                </c:pt>
                <c:pt idx="854">
                  <c:v>0.05</c:v>
                </c:pt>
                <c:pt idx="855">
                  <c:v>0.05</c:v>
                </c:pt>
                <c:pt idx="856">
                  <c:v>0.05</c:v>
                </c:pt>
                <c:pt idx="857">
                  <c:v>0.05</c:v>
                </c:pt>
                <c:pt idx="858">
                  <c:v>0.05</c:v>
                </c:pt>
                <c:pt idx="859">
                  <c:v>0.05</c:v>
                </c:pt>
                <c:pt idx="860">
                  <c:v>0.05</c:v>
                </c:pt>
                <c:pt idx="861">
                  <c:v>0.05</c:v>
                </c:pt>
                <c:pt idx="862">
                  <c:v>0.05</c:v>
                </c:pt>
                <c:pt idx="863">
                  <c:v>0.05</c:v>
                </c:pt>
                <c:pt idx="864">
                  <c:v>0.05</c:v>
                </c:pt>
                <c:pt idx="865">
                  <c:v>0.05</c:v>
                </c:pt>
                <c:pt idx="866">
                  <c:v>0.05</c:v>
                </c:pt>
                <c:pt idx="867">
                  <c:v>0.05</c:v>
                </c:pt>
                <c:pt idx="868">
                  <c:v>0.05</c:v>
                </c:pt>
                <c:pt idx="869">
                  <c:v>0.05</c:v>
                </c:pt>
                <c:pt idx="870">
                  <c:v>0.05</c:v>
                </c:pt>
                <c:pt idx="871">
                  <c:v>0.05</c:v>
                </c:pt>
                <c:pt idx="872">
                  <c:v>0.05</c:v>
                </c:pt>
                <c:pt idx="873">
                  <c:v>0.05</c:v>
                </c:pt>
                <c:pt idx="874">
                  <c:v>0.05</c:v>
                </c:pt>
                <c:pt idx="875">
                  <c:v>0.05</c:v>
                </c:pt>
                <c:pt idx="876">
                  <c:v>0.05</c:v>
                </c:pt>
                <c:pt idx="877">
                  <c:v>0.05</c:v>
                </c:pt>
                <c:pt idx="878">
                  <c:v>0.05</c:v>
                </c:pt>
                <c:pt idx="879">
                  <c:v>0.05</c:v>
                </c:pt>
                <c:pt idx="880">
                  <c:v>0.05</c:v>
                </c:pt>
                <c:pt idx="881">
                  <c:v>0.05</c:v>
                </c:pt>
                <c:pt idx="882">
                  <c:v>0.05</c:v>
                </c:pt>
                <c:pt idx="883">
                  <c:v>0.05</c:v>
                </c:pt>
                <c:pt idx="884">
                  <c:v>0.05</c:v>
                </c:pt>
                <c:pt idx="885">
                  <c:v>0.05</c:v>
                </c:pt>
                <c:pt idx="886">
                  <c:v>0.05</c:v>
                </c:pt>
                <c:pt idx="887">
                  <c:v>0.05</c:v>
                </c:pt>
                <c:pt idx="888">
                  <c:v>0.05</c:v>
                </c:pt>
                <c:pt idx="889">
                  <c:v>0.05</c:v>
                </c:pt>
                <c:pt idx="890">
                  <c:v>0.05</c:v>
                </c:pt>
                <c:pt idx="891">
                  <c:v>0.05</c:v>
                </c:pt>
                <c:pt idx="892">
                  <c:v>0.05</c:v>
                </c:pt>
                <c:pt idx="893">
                  <c:v>0.05</c:v>
                </c:pt>
                <c:pt idx="894">
                  <c:v>0.05</c:v>
                </c:pt>
                <c:pt idx="895">
                  <c:v>0.05</c:v>
                </c:pt>
                <c:pt idx="896">
                  <c:v>0.05</c:v>
                </c:pt>
                <c:pt idx="897">
                  <c:v>0.05</c:v>
                </c:pt>
                <c:pt idx="898">
                  <c:v>0.05</c:v>
                </c:pt>
                <c:pt idx="899">
                  <c:v>0.05</c:v>
                </c:pt>
                <c:pt idx="900">
                  <c:v>0.05</c:v>
                </c:pt>
                <c:pt idx="901">
                  <c:v>0.05</c:v>
                </c:pt>
                <c:pt idx="902">
                  <c:v>0.05</c:v>
                </c:pt>
                <c:pt idx="903">
                  <c:v>0.05</c:v>
                </c:pt>
                <c:pt idx="904">
                  <c:v>0.05</c:v>
                </c:pt>
                <c:pt idx="905">
                  <c:v>0.05</c:v>
                </c:pt>
                <c:pt idx="906">
                  <c:v>0.05</c:v>
                </c:pt>
                <c:pt idx="907">
                  <c:v>0.05</c:v>
                </c:pt>
                <c:pt idx="908">
                  <c:v>0.05</c:v>
                </c:pt>
                <c:pt idx="909">
                  <c:v>0.05</c:v>
                </c:pt>
                <c:pt idx="910">
                  <c:v>0.05</c:v>
                </c:pt>
                <c:pt idx="911">
                  <c:v>0.05</c:v>
                </c:pt>
                <c:pt idx="912">
                  <c:v>0.05</c:v>
                </c:pt>
                <c:pt idx="913">
                  <c:v>0.05</c:v>
                </c:pt>
                <c:pt idx="914">
                  <c:v>0.05</c:v>
                </c:pt>
                <c:pt idx="915">
                  <c:v>0.05</c:v>
                </c:pt>
                <c:pt idx="916">
                  <c:v>0.05</c:v>
                </c:pt>
                <c:pt idx="917">
                  <c:v>0.05</c:v>
                </c:pt>
                <c:pt idx="918">
                  <c:v>0.05</c:v>
                </c:pt>
                <c:pt idx="919">
                  <c:v>0.05</c:v>
                </c:pt>
                <c:pt idx="920">
                  <c:v>0.05</c:v>
                </c:pt>
                <c:pt idx="921">
                  <c:v>0.05</c:v>
                </c:pt>
                <c:pt idx="922">
                  <c:v>0.05</c:v>
                </c:pt>
                <c:pt idx="923">
                  <c:v>0.05</c:v>
                </c:pt>
                <c:pt idx="924">
                  <c:v>0.05</c:v>
                </c:pt>
                <c:pt idx="925">
                  <c:v>0.05</c:v>
                </c:pt>
                <c:pt idx="926">
                  <c:v>0.05</c:v>
                </c:pt>
                <c:pt idx="927">
                  <c:v>0.05</c:v>
                </c:pt>
                <c:pt idx="928">
                  <c:v>0.05</c:v>
                </c:pt>
                <c:pt idx="929">
                  <c:v>0.05</c:v>
                </c:pt>
                <c:pt idx="930">
                  <c:v>0.05</c:v>
                </c:pt>
                <c:pt idx="931">
                  <c:v>0.05</c:v>
                </c:pt>
                <c:pt idx="932">
                  <c:v>0.05</c:v>
                </c:pt>
                <c:pt idx="933">
                  <c:v>0.05</c:v>
                </c:pt>
                <c:pt idx="934">
                  <c:v>0.05</c:v>
                </c:pt>
                <c:pt idx="935">
                  <c:v>0.05</c:v>
                </c:pt>
                <c:pt idx="936">
                  <c:v>0.05</c:v>
                </c:pt>
                <c:pt idx="937">
                  <c:v>0.05</c:v>
                </c:pt>
                <c:pt idx="938">
                  <c:v>0.05</c:v>
                </c:pt>
                <c:pt idx="939">
                  <c:v>0.05</c:v>
                </c:pt>
                <c:pt idx="940">
                  <c:v>0.05</c:v>
                </c:pt>
                <c:pt idx="941">
                  <c:v>0.05</c:v>
                </c:pt>
                <c:pt idx="942">
                  <c:v>0.05</c:v>
                </c:pt>
                <c:pt idx="943">
                  <c:v>0.05</c:v>
                </c:pt>
                <c:pt idx="944">
                  <c:v>0.05</c:v>
                </c:pt>
                <c:pt idx="945">
                  <c:v>0.05</c:v>
                </c:pt>
                <c:pt idx="946">
                  <c:v>0.05</c:v>
                </c:pt>
                <c:pt idx="947">
                  <c:v>0.05</c:v>
                </c:pt>
                <c:pt idx="948">
                  <c:v>0.05</c:v>
                </c:pt>
                <c:pt idx="949">
                  <c:v>0.05</c:v>
                </c:pt>
                <c:pt idx="950">
                  <c:v>0.05</c:v>
                </c:pt>
                <c:pt idx="951">
                  <c:v>0.05</c:v>
                </c:pt>
                <c:pt idx="952">
                  <c:v>0.05</c:v>
                </c:pt>
                <c:pt idx="953">
                  <c:v>0.05</c:v>
                </c:pt>
                <c:pt idx="954">
                  <c:v>0.05</c:v>
                </c:pt>
                <c:pt idx="955">
                  <c:v>0.05</c:v>
                </c:pt>
                <c:pt idx="956">
                  <c:v>0.05</c:v>
                </c:pt>
                <c:pt idx="957">
                  <c:v>0.05</c:v>
                </c:pt>
                <c:pt idx="958">
                  <c:v>0.05</c:v>
                </c:pt>
                <c:pt idx="959">
                  <c:v>0.05</c:v>
                </c:pt>
                <c:pt idx="960">
                  <c:v>0.05</c:v>
                </c:pt>
                <c:pt idx="961">
                  <c:v>0.05</c:v>
                </c:pt>
                <c:pt idx="962">
                  <c:v>0.05</c:v>
                </c:pt>
                <c:pt idx="963">
                  <c:v>0.05</c:v>
                </c:pt>
                <c:pt idx="964">
                  <c:v>0.05</c:v>
                </c:pt>
                <c:pt idx="965">
                  <c:v>0.05</c:v>
                </c:pt>
                <c:pt idx="966">
                  <c:v>0.05</c:v>
                </c:pt>
                <c:pt idx="967">
                  <c:v>0.05</c:v>
                </c:pt>
                <c:pt idx="968">
                  <c:v>0.05</c:v>
                </c:pt>
                <c:pt idx="969">
                  <c:v>0.05</c:v>
                </c:pt>
                <c:pt idx="970">
                  <c:v>0.05</c:v>
                </c:pt>
                <c:pt idx="971">
                  <c:v>0.05</c:v>
                </c:pt>
                <c:pt idx="972">
                  <c:v>0.05</c:v>
                </c:pt>
                <c:pt idx="973">
                  <c:v>0.05</c:v>
                </c:pt>
                <c:pt idx="974">
                  <c:v>0.05</c:v>
                </c:pt>
                <c:pt idx="975">
                  <c:v>0.05</c:v>
                </c:pt>
                <c:pt idx="976">
                  <c:v>0.05</c:v>
                </c:pt>
                <c:pt idx="977">
                  <c:v>0.05</c:v>
                </c:pt>
                <c:pt idx="978">
                  <c:v>0.05</c:v>
                </c:pt>
                <c:pt idx="979">
                  <c:v>0.05</c:v>
                </c:pt>
                <c:pt idx="980">
                  <c:v>0.05</c:v>
                </c:pt>
                <c:pt idx="981">
                  <c:v>0.05</c:v>
                </c:pt>
                <c:pt idx="982">
                  <c:v>0.05</c:v>
                </c:pt>
                <c:pt idx="983">
                  <c:v>0.05</c:v>
                </c:pt>
                <c:pt idx="984">
                  <c:v>0.05</c:v>
                </c:pt>
                <c:pt idx="985">
                  <c:v>0.05</c:v>
                </c:pt>
                <c:pt idx="986">
                  <c:v>0.05</c:v>
                </c:pt>
                <c:pt idx="987">
                  <c:v>0.05</c:v>
                </c:pt>
                <c:pt idx="988">
                  <c:v>0.05</c:v>
                </c:pt>
                <c:pt idx="989">
                  <c:v>0.05</c:v>
                </c:pt>
                <c:pt idx="990">
                  <c:v>0.05</c:v>
                </c:pt>
                <c:pt idx="991">
                  <c:v>0.05</c:v>
                </c:pt>
                <c:pt idx="992">
                  <c:v>0.05</c:v>
                </c:pt>
                <c:pt idx="993">
                  <c:v>0.05</c:v>
                </c:pt>
                <c:pt idx="994">
                  <c:v>0.05</c:v>
                </c:pt>
                <c:pt idx="995">
                  <c:v>0.05</c:v>
                </c:pt>
                <c:pt idx="996">
                  <c:v>0.05</c:v>
                </c:pt>
                <c:pt idx="997">
                  <c:v>0.05</c:v>
                </c:pt>
                <c:pt idx="998">
                  <c:v>0.05</c:v>
                </c:pt>
                <c:pt idx="999">
                  <c:v>0.05</c:v>
                </c:pt>
                <c:pt idx="1000">
                  <c:v>0.05</c:v>
                </c:pt>
                <c:pt idx="1001">
                  <c:v>0.05</c:v>
                </c:pt>
                <c:pt idx="1002">
                  <c:v>0.05</c:v>
                </c:pt>
                <c:pt idx="1003">
                  <c:v>0.05</c:v>
                </c:pt>
                <c:pt idx="1004">
                  <c:v>0.05</c:v>
                </c:pt>
                <c:pt idx="1005">
                  <c:v>0.05</c:v>
                </c:pt>
                <c:pt idx="1006">
                  <c:v>0.05</c:v>
                </c:pt>
                <c:pt idx="1007">
                  <c:v>0.05</c:v>
                </c:pt>
                <c:pt idx="1008">
                  <c:v>0.05</c:v>
                </c:pt>
                <c:pt idx="1009">
                  <c:v>0.05</c:v>
                </c:pt>
                <c:pt idx="1010">
                  <c:v>0.05</c:v>
                </c:pt>
                <c:pt idx="1011">
                  <c:v>0.05</c:v>
                </c:pt>
                <c:pt idx="1012">
                  <c:v>0.05</c:v>
                </c:pt>
                <c:pt idx="1013">
                  <c:v>0.05</c:v>
                </c:pt>
                <c:pt idx="1014">
                  <c:v>0.05</c:v>
                </c:pt>
                <c:pt idx="1015">
                  <c:v>0.05</c:v>
                </c:pt>
                <c:pt idx="1016">
                  <c:v>0.05</c:v>
                </c:pt>
                <c:pt idx="1017">
                  <c:v>0.05</c:v>
                </c:pt>
                <c:pt idx="1018">
                  <c:v>0.05</c:v>
                </c:pt>
                <c:pt idx="1019">
                  <c:v>0.05</c:v>
                </c:pt>
                <c:pt idx="1020">
                  <c:v>0.05</c:v>
                </c:pt>
                <c:pt idx="1021">
                  <c:v>0.05</c:v>
                </c:pt>
                <c:pt idx="1022">
                  <c:v>0.05</c:v>
                </c:pt>
                <c:pt idx="1023">
                  <c:v>0.05</c:v>
                </c:pt>
                <c:pt idx="1024">
                  <c:v>0.05</c:v>
                </c:pt>
                <c:pt idx="1025">
                  <c:v>0.05</c:v>
                </c:pt>
                <c:pt idx="1026">
                  <c:v>0.05</c:v>
                </c:pt>
                <c:pt idx="1027">
                  <c:v>0.05</c:v>
                </c:pt>
                <c:pt idx="1028">
                  <c:v>0.05</c:v>
                </c:pt>
                <c:pt idx="1029">
                  <c:v>0.05</c:v>
                </c:pt>
                <c:pt idx="1030">
                  <c:v>0.05</c:v>
                </c:pt>
                <c:pt idx="1031">
                  <c:v>0.05</c:v>
                </c:pt>
                <c:pt idx="1032">
                  <c:v>0.05</c:v>
                </c:pt>
                <c:pt idx="1033">
                  <c:v>0.05</c:v>
                </c:pt>
                <c:pt idx="1034">
                  <c:v>0.05</c:v>
                </c:pt>
                <c:pt idx="1035">
                  <c:v>0.05</c:v>
                </c:pt>
                <c:pt idx="1036">
                  <c:v>0.05</c:v>
                </c:pt>
                <c:pt idx="1037">
                  <c:v>0.05</c:v>
                </c:pt>
                <c:pt idx="1038">
                  <c:v>0.05</c:v>
                </c:pt>
                <c:pt idx="1039">
                  <c:v>0.05</c:v>
                </c:pt>
                <c:pt idx="1040">
                  <c:v>0.05</c:v>
                </c:pt>
                <c:pt idx="1041">
                  <c:v>0.05</c:v>
                </c:pt>
                <c:pt idx="1042">
                  <c:v>0.05</c:v>
                </c:pt>
                <c:pt idx="1043">
                  <c:v>0.05</c:v>
                </c:pt>
                <c:pt idx="1044">
                  <c:v>0.05</c:v>
                </c:pt>
              </c:numCache>
            </c:numRef>
          </c:val>
          <c:smooth val="0"/>
        </c:ser>
        <c:ser>
          <c:idx val="2"/>
          <c:order val="2"/>
          <c:tx>
            <c:strRef>
              <c:f>Sheet1!$D$1</c:f>
              <c:strCache>
                <c:ptCount val="1"/>
                <c:pt idx="0">
                  <c:v>Taux de la facilité de dépôt</c:v>
                </c:pt>
              </c:strCache>
            </c:strRef>
          </c:tx>
          <c:spPr>
            <a:ln>
              <a:solidFill>
                <a:srgbClr val="188C58"/>
              </a:solidFill>
            </a:ln>
          </c:spPr>
          <c:marker>
            <c:symbol val="none"/>
          </c:marker>
          <c:cat>
            <c:strRef>
              <c:f>Sheet1!$A$2:$A$1046</c:f>
              <c:strCache>
                <c:ptCount val="1045"/>
                <c:pt idx="0">
                  <c:v>31/01/2008</c:v>
                </c:pt>
                <c:pt idx="1">
                  <c:v>29/02/2008</c:v>
                </c:pt>
                <c:pt idx="2">
                  <c:v>31/03/2008</c:v>
                </c:pt>
                <c:pt idx="3">
                  <c:v>30/04/2008</c:v>
                </c:pt>
                <c:pt idx="4">
                  <c:v>31/05/2008</c:v>
                </c:pt>
                <c:pt idx="5">
                  <c:v>31/08/2008</c:v>
                </c:pt>
                <c:pt idx="6">
                  <c:v>30/09/2008</c:v>
                </c:pt>
                <c:pt idx="7">
                  <c:v>31/10/2008</c:v>
                </c:pt>
                <c:pt idx="8">
                  <c:v>30/11/2008</c:v>
                </c:pt>
                <c:pt idx="9">
                  <c:v>1/13/2012</c:v>
                </c:pt>
                <c:pt idx="10">
                  <c:v>1/16/2012</c:v>
                </c:pt>
                <c:pt idx="11">
                  <c:v>1/17/2012</c:v>
                </c:pt>
                <c:pt idx="12">
                  <c:v>1/18/2012</c:v>
                </c:pt>
                <c:pt idx="13">
                  <c:v>1/19/2012</c:v>
                </c:pt>
                <c:pt idx="14">
                  <c:v>1/20/2012</c:v>
                </c:pt>
                <c:pt idx="15">
                  <c:v>1/23/2012</c:v>
                </c:pt>
                <c:pt idx="16">
                  <c:v>1/24/2012</c:v>
                </c:pt>
                <c:pt idx="17">
                  <c:v>1/25/2012</c:v>
                </c:pt>
                <c:pt idx="18">
                  <c:v>1/26/2012</c:v>
                </c:pt>
                <c:pt idx="19">
                  <c:v>1/27/2012</c:v>
                </c:pt>
                <c:pt idx="20">
                  <c:v>1/30/2012</c:v>
                </c:pt>
                <c:pt idx="21">
                  <c:v>1/31/2012</c:v>
                </c:pt>
                <c:pt idx="22">
                  <c:v>1/01/2008</c:v>
                </c:pt>
                <c:pt idx="23">
                  <c:v>1/02/2008</c:v>
                </c:pt>
                <c:pt idx="24">
                  <c:v>1/03/2008</c:v>
                </c:pt>
                <c:pt idx="25">
                  <c:v>1/06/2008</c:v>
                </c:pt>
                <c:pt idx="26">
                  <c:v>1/07/2008</c:v>
                </c:pt>
                <c:pt idx="27">
                  <c:v>1/08/2008</c:v>
                </c:pt>
                <c:pt idx="28">
                  <c:v>1/09/2008</c:v>
                </c:pt>
                <c:pt idx="29">
                  <c:v>1/10/2008</c:v>
                </c:pt>
                <c:pt idx="30">
                  <c:v>2/13/2012</c:v>
                </c:pt>
                <c:pt idx="31">
                  <c:v>2/14/2012</c:v>
                </c:pt>
                <c:pt idx="32">
                  <c:v>2/15/2012</c:v>
                </c:pt>
                <c:pt idx="33">
                  <c:v>2/16/2012</c:v>
                </c:pt>
                <c:pt idx="34">
                  <c:v>2/17/2012</c:v>
                </c:pt>
                <c:pt idx="35">
                  <c:v>2/20/2012</c:v>
                </c:pt>
                <c:pt idx="36">
                  <c:v>2/21/2012</c:v>
                </c:pt>
                <c:pt idx="37">
                  <c:v>2/22/2012</c:v>
                </c:pt>
                <c:pt idx="38">
                  <c:v>2/23/2012</c:v>
                </c:pt>
                <c:pt idx="39">
                  <c:v>2/24/2012</c:v>
                </c:pt>
                <c:pt idx="40">
                  <c:v>2/27/2012</c:v>
                </c:pt>
                <c:pt idx="41">
                  <c:v>2/28/2012</c:v>
                </c:pt>
                <c:pt idx="42">
                  <c:v>2/29/2012</c:v>
                </c:pt>
                <c:pt idx="43">
                  <c:v>2/01/2008</c:v>
                </c:pt>
                <c:pt idx="44">
                  <c:v>2/02/2008</c:v>
                </c:pt>
                <c:pt idx="45">
                  <c:v>2/05/2008</c:v>
                </c:pt>
                <c:pt idx="46">
                  <c:v>2/06/2008</c:v>
                </c:pt>
                <c:pt idx="47">
                  <c:v>2/07/2008</c:v>
                </c:pt>
                <c:pt idx="48">
                  <c:v>2/08/2008</c:v>
                </c:pt>
                <c:pt idx="49">
                  <c:v>2/09/2008</c:v>
                </c:pt>
                <c:pt idx="50">
                  <c:v>2/12/2008</c:v>
                </c:pt>
                <c:pt idx="51">
                  <c:v>3/13/2012</c:v>
                </c:pt>
                <c:pt idx="52">
                  <c:v>3/14/2012</c:v>
                </c:pt>
                <c:pt idx="53">
                  <c:v>3/15/2012</c:v>
                </c:pt>
                <c:pt idx="54">
                  <c:v>3/16/2012</c:v>
                </c:pt>
                <c:pt idx="55">
                  <c:v>3/19/2012</c:v>
                </c:pt>
                <c:pt idx="56">
                  <c:v>3/20/2012</c:v>
                </c:pt>
                <c:pt idx="57">
                  <c:v>3/21/2012</c:v>
                </c:pt>
                <c:pt idx="58">
                  <c:v>3/22/2012</c:v>
                </c:pt>
                <c:pt idx="59">
                  <c:v>3/23/2012</c:v>
                </c:pt>
                <c:pt idx="60">
                  <c:v>3/26/2012</c:v>
                </c:pt>
                <c:pt idx="61">
                  <c:v>3/27/2012</c:v>
                </c:pt>
                <c:pt idx="62">
                  <c:v>3/28/2012</c:v>
                </c:pt>
                <c:pt idx="63">
                  <c:v>3/29/2012</c:v>
                </c:pt>
                <c:pt idx="64">
                  <c:v>3/30/2012</c:v>
                </c:pt>
                <c:pt idx="65">
                  <c:v>3/02/2008</c:v>
                </c:pt>
                <c:pt idx="66">
                  <c:v>3/03/2008</c:v>
                </c:pt>
                <c:pt idx="67">
                  <c:v>3/04/2008</c:v>
                </c:pt>
                <c:pt idx="68">
                  <c:v>3/05/2008</c:v>
                </c:pt>
                <c:pt idx="69">
                  <c:v>3/06/2008</c:v>
                </c:pt>
                <c:pt idx="70">
                  <c:v>3/09/2008</c:v>
                </c:pt>
                <c:pt idx="71">
                  <c:v>3/10/2008</c:v>
                </c:pt>
                <c:pt idx="72">
                  <c:v>3/11/2008</c:v>
                </c:pt>
                <c:pt idx="73">
                  <c:v>3/12/2008</c:v>
                </c:pt>
                <c:pt idx="74">
                  <c:v>4/13/2012</c:v>
                </c:pt>
                <c:pt idx="75">
                  <c:v>4/16/2012</c:v>
                </c:pt>
                <c:pt idx="76">
                  <c:v>4/17/2012</c:v>
                </c:pt>
                <c:pt idx="77">
                  <c:v>4/18/2012</c:v>
                </c:pt>
                <c:pt idx="78">
                  <c:v>4/19/2012</c:v>
                </c:pt>
                <c:pt idx="79">
                  <c:v>4/20/2012</c:v>
                </c:pt>
                <c:pt idx="80">
                  <c:v>4/23/2012</c:v>
                </c:pt>
                <c:pt idx="81">
                  <c:v>4/24/2012</c:v>
                </c:pt>
                <c:pt idx="82">
                  <c:v>4/25/2012</c:v>
                </c:pt>
                <c:pt idx="83">
                  <c:v>4/26/2012</c:v>
                </c:pt>
                <c:pt idx="84">
                  <c:v>4/27/2012</c:v>
                </c:pt>
                <c:pt idx="85">
                  <c:v>4/30/2012</c:v>
                </c:pt>
                <c:pt idx="86">
                  <c:v>4/01/2008</c:v>
                </c:pt>
                <c:pt idx="87">
                  <c:v>4/02/2008</c:v>
                </c:pt>
                <c:pt idx="88">
                  <c:v>4/03/2008</c:v>
                </c:pt>
                <c:pt idx="89">
                  <c:v>4/04/2008</c:v>
                </c:pt>
                <c:pt idx="90">
                  <c:v>4/07/2008</c:v>
                </c:pt>
                <c:pt idx="91">
                  <c:v>4/08/2008</c:v>
                </c:pt>
                <c:pt idx="92">
                  <c:v>4/09/2008</c:v>
                </c:pt>
                <c:pt idx="93">
                  <c:v>4/10/2008</c:v>
                </c:pt>
                <c:pt idx="94">
                  <c:v>4/11/2008</c:v>
                </c:pt>
                <c:pt idx="95">
                  <c:v>5/14/2012</c:v>
                </c:pt>
                <c:pt idx="96">
                  <c:v>5/15/2012</c:v>
                </c:pt>
                <c:pt idx="97">
                  <c:v>5/16/2012</c:v>
                </c:pt>
                <c:pt idx="98">
                  <c:v>5/17/2012</c:v>
                </c:pt>
                <c:pt idx="99">
                  <c:v>5/18/2012</c:v>
                </c:pt>
                <c:pt idx="100">
                  <c:v>5/21/2012</c:v>
                </c:pt>
                <c:pt idx="101">
                  <c:v>5/22/2012</c:v>
                </c:pt>
                <c:pt idx="102">
                  <c:v>5/23/2012</c:v>
                </c:pt>
                <c:pt idx="103">
                  <c:v>5/24/2012</c:v>
                </c:pt>
                <c:pt idx="104">
                  <c:v>5/25/2012</c:v>
                </c:pt>
                <c:pt idx="105">
                  <c:v>5/28/2012</c:v>
                </c:pt>
                <c:pt idx="106">
                  <c:v>5/29/2012</c:v>
                </c:pt>
                <c:pt idx="107">
                  <c:v>5/30/2012</c:v>
                </c:pt>
                <c:pt idx="108">
                  <c:v>5/31/2012</c:v>
                </c:pt>
                <c:pt idx="109">
                  <c:v>5/01/2008</c:v>
                </c:pt>
                <c:pt idx="110">
                  <c:v>5/04/2008</c:v>
                </c:pt>
                <c:pt idx="111">
                  <c:v>5/05/2008</c:v>
                </c:pt>
                <c:pt idx="112">
                  <c:v>5/06/2008</c:v>
                </c:pt>
                <c:pt idx="113">
                  <c:v>5/07/2008</c:v>
                </c:pt>
                <c:pt idx="114">
                  <c:v>5/08/2008</c:v>
                </c:pt>
                <c:pt idx="115">
                  <c:v>5/11/2008</c:v>
                </c:pt>
                <c:pt idx="116">
                  <c:v>5/12/2008</c:v>
                </c:pt>
                <c:pt idx="117">
                  <c:v>6/13/2012</c:v>
                </c:pt>
                <c:pt idx="118">
                  <c:v>6/14/2012</c:v>
                </c:pt>
                <c:pt idx="119">
                  <c:v>6/15/2012</c:v>
                </c:pt>
                <c:pt idx="120">
                  <c:v>6/18/2012</c:v>
                </c:pt>
                <c:pt idx="121">
                  <c:v>6/19/2012</c:v>
                </c:pt>
                <c:pt idx="122">
                  <c:v>6/20/2012</c:v>
                </c:pt>
                <c:pt idx="123">
                  <c:v>6/21/2012</c:v>
                </c:pt>
                <c:pt idx="124">
                  <c:v>6/22/2012</c:v>
                </c:pt>
                <c:pt idx="125">
                  <c:v>6/25/2012</c:v>
                </c:pt>
                <c:pt idx="126">
                  <c:v>6/26/2012</c:v>
                </c:pt>
                <c:pt idx="127">
                  <c:v>6/27/2012</c:v>
                </c:pt>
                <c:pt idx="128">
                  <c:v>6/28/2012</c:v>
                </c:pt>
                <c:pt idx="129">
                  <c:v>6/29/2012</c:v>
                </c:pt>
                <c:pt idx="130">
                  <c:v>6/02/2008</c:v>
                </c:pt>
                <c:pt idx="131">
                  <c:v>6/03/2008</c:v>
                </c:pt>
                <c:pt idx="132">
                  <c:v>6/04/2008</c:v>
                </c:pt>
                <c:pt idx="133">
                  <c:v>6/05/2008</c:v>
                </c:pt>
                <c:pt idx="134">
                  <c:v>6/06/2008</c:v>
                </c:pt>
                <c:pt idx="135">
                  <c:v>6/09/2008</c:v>
                </c:pt>
                <c:pt idx="136">
                  <c:v>6/10/2008</c:v>
                </c:pt>
                <c:pt idx="137">
                  <c:v>6/11/2008</c:v>
                </c:pt>
                <c:pt idx="138">
                  <c:v>6/12/2008</c:v>
                </c:pt>
                <c:pt idx="139">
                  <c:v>7/13/2012</c:v>
                </c:pt>
                <c:pt idx="140">
                  <c:v>7/16/2012</c:v>
                </c:pt>
                <c:pt idx="141">
                  <c:v>7/17/2012</c:v>
                </c:pt>
                <c:pt idx="142">
                  <c:v>7/18/2012</c:v>
                </c:pt>
                <c:pt idx="143">
                  <c:v>7/19/2012</c:v>
                </c:pt>
                <c:pt idx="144">
                  <c:v>7/20/2012</c:v>
                </c:pt>
                <c:pt idx="145">
                  <c:v>7/23/2012</c:v>
                </c:pt>
                <c:pt idx="146">
                  <c:v>7/24/2012</c:v>
                </c:pt>
                <c:pt idx="147">
                  <c:v>7/25/2012</c:v>
                </c:pt>
                <c:pt idx="148">
                  <c:v>7/26/2012</c:v>
                </c:pt>
                <c:pt idx="149">
                  <c:v>7/27/2012</c:v>
                </c:pt>
                <c:pt idx="150">
                  <c:v>7/30/2012</c:v>
                </c:pt>
                <c:pt idx="151">
                  <c:v>7/31/2012</c:v>
                </c:pt>
                <c:pt idx="152">
                  <c:v>7/01/2008</c:v>
                </c:pt>
                <c:pt idx="153">
                  <c:v>7/02/2008</c:v>
                </c:pt>
                <c:pt idx="154">
                  <c:v>7/03/2008</c:v>
                </c:pt>
                <c:pt idx="155">
                  <c:v>7/06/2008</c:v>
                </c:pt>
                <c:pt idx="156">
                  <c:v>7/07/2008</c:v>
                </c:pt>
                <c:pt idx="157">
                  <c:v>7/08/2008</c:v>
                </c:pt>
                <c:pt idx="158">
                  <c:v>7/09/2008</c:v>
                </c:pt>
                <c:pt idx="159">
                  <c:v>7/10/2008</c:v>
                </c:pt>
                <c:pt idx="160">
                  <c:v>8/13/2012</c:v>
                </c:pt>
                <c:pt idx="161">
                  <c:v>8/14/2012</c:v>
                </c:pt>
                <c:pt idx="162">
                  <c:v>8/15/2012</c:v>
                </c:pt>
                <c:pt idx="163">
                  <c:v>8/16/2012</c:v>
                </c:pt>
                <c:pt idx="164">
                  <c:v>8/17/2012</c:v>
                </c:pt>
                <c:pt idx="165">
                  <c:v>8/20/2012</c:v>
                </c:pt>
                <c:pt idx="166">
                  <c:v>8/21/2012</c:v>
                </c:pt>
                <c:pt idx="167">
                  <c:v>8/22/2012</c:v>
                </c:pt>
                <c:pt idx="168">
                  <c:v>8/23/2012</c:v>
                </c:pt>
                <c:pt idx="169">
                  <c:v>8/24/2012</c:v>
                </c:pt>
                <c:pt idx="170">
                  <c:v>8/27/2012</c:v>
                </c:pt>
                <c:pt idx="171">
                  <c:v>8/28/2012</c:v>
                </c:pt>
                <c:pt idx="172">
                  <c:v>8/29/2012</c:v>
                </c:pt>
                <c:pt idx="173">
                  <c:v>8/30/2012</c:v>
                </c:pt>
                <c:pt idx="174">
                  <c:v>8/31/2012</c:v>
                </c:pt>
                <c:pt idx="175">
                  <c:v>8/03/2008</c:v>
                </c:pt>
                <c:pt idx="176">
                  <c:v>8/04/2008</c:v>
                </c:pt>
                <c:pt idx="177">
                  <c:v>8/05/2008</c:v>
                </c:pt>
                <c:pt idx="178">
                  <c:v>8/06/2008</c:v>
                </c:pt>
                <c:pt idx="179">
                  <c:v>8/07/2008</c:v>
                </c:pt>
                <c:pt idx="180">
                  <c:v>8/10/2008</c:v>
                </c:pt>
                <c:pt idx="181">
                  <c:v>8/11/2008</c:v>
                </c:pt>
                <c:pt idx="182">
                  <c:v>8/12/2008</c:v>
                </c:pt>
                <c:pt idx="183">
                  <c:v>9/13/2012</c:v>
                </c:pt>
                <c:pt idx="184">
                  <c:v>9/14/2012</c:v>
                </c:pt>
                <c:pt idx="185">
                  <c:v>9/17/2012</c:v>
                </c:pt>
                <c:pt idx="186">
                  <c:v>9/18/2012</c:v>
                </c:pt>
                <c:pt idx="187">
                  <c:v>9/19/2012</c:v>
                </c:pt>
                <c:pt idx="188">
                  <c:v>9/20/2012</c:v>
                </c:pt>
                <c:pt idx="189">
                  <c:v>9/21/2012</c:v>
                </c:pt>
                <c:pt idx="190">
                  <c:v>9/24/2012</c:v>
                </c:pt>
                <c:pt idx="191">
                  <c:v>9/25/2012</c:v>
                </c:pt>
                <c:pt idx="192">
                  <c:v>9/26/2012</c:v>
                </c:pt>
                <c:pt idx="193">
                  <c:v>9/27/2012</c:v>
                </c:pt>
                <c:pt idx="194">
                  <c:v>9/28/2012</c:v>
                </c:pt>
                <c:pt idx="195">
                  <c:v>9/01/2008</c:v>
                </c:pt>
                <c:pt idx="196">
                  <c:v>9/02/2008</c:v>
                </c:pt>
                <c:pt idx="197">
                  <c:v>9/03/2008</c:v>
                </c:pt>
                <c:pt idx="198">
                  <c:v>9/04/2008</c:v>
                </c:pt>
                <c:pt idx="199">
                  <c:v>9/05/2008</c:v>
                </c:pt>
                <c:pt idx="200">
                  <c:v>9/08/2008</c:v>
                </c:pt>
                <c:pt idx="201">
                  <c:v>9/09/2008</c:v>
                </c:pt>
                <c:pt idx="202">
                  <c:v>9/10/2008</c:v>
                </c:pt>
                <c:pt idx="203">
                  <c:v>9/11/2008</c:v>
                </c:pt>
                <c:pt idx="204">
                  <c:v>9/12/2008</c:v>
                </c:pt>
                <c:pt idx="205">
                  <c:v>10/15/2012</c:v>
                </c:pt>
                <c:pt idx="206">
                  <c:v>10/16/2012</c:v>
                </c:pt>
                <c:pt idx="207">
                  <c:v>10/17/2012</c:v>
                </c:pt>
                <c:pt idx="208">
                  <c:v>10/18/2012</c:v>
                </c:pt>
                <c:pt idx="209">
                  <c:v>10/19/2012</c:v>
                </c:pt>
                <c:pt idx="210">
                  <c:v>10/22/2012</c:v>
                </c:pt>
                <c:pt idx="211">
                  <c:v>10/23/2012</c:v>
                </c:pt>
                <c:pt idx="212">
                  <c:v>10/24/2012</c:v>
                </c:pt>
                <c:pt idx="213">
                  <c:v>10/25/2012</c:v>
                </c:pt>
                <c:pt idx="214">
                  <c:v>10/26/2012</c:v>
                </c:pt>
                <c:pt idx="215">
                  <c:v>10/29/2012</c:v>
                </c:pt>
                <c:pt idx="216">
                  <c:v>10/30/2012</c:v>
                </c:pt>
                <c:pt idx="217">
                  <c:v>10/31/2012</c:v>
                </c:pt>
                <c:pt idx="218">
                  <c:v>10/01/2008</c:v>
                </c:pt>
                <c:pt idx="219">
                  <c:v>10/02/2008</c:v>
                </c:pt>
                <c:pt idx="220">
                  <c:v>10/05/2008</c:v>
                </c:pt>
                <c:pt idx="221">
                  <c:v>10/06/2008</c:v>
                </c:pt>
                <c:pt idx="222">
                  <c:v>10/07/2008</c:v>
                </c:pt>
                <c:pt idx="223">
                  <c:v>10/08/2008</c:v>
                </c:pt>
                <c:pt idx="224">
                  <c:v>10/09/2008</c:v>
                </c:pt>
                <c:pt idx="225">
                  <c:v>10/12/2008</c:v>
                </c:pt>
                <c:pt idx="226">
                  <c:v>11/13/2012</c:v>
                </c:pt>
                <c:pt idx="227">
                  <c:v>11/14/2012</c:v>
                </c:pt>
                <c:pt idx="228">
                  <c:v>11/15/2012</c:v>
                </c:pt>
                <c:pt idx="229">
                  <c:v>11/16/2012</c:v>
                </c:pt>
                <c:pt idx="230">
                  <c:v>11/19/2012</c:v>
                </c:pt>
                <c:pt idx="231">
                  <c:v>11/20/2012</c:v>
                </c:pt>
                <c:pt idx="232">
                  <c:v>11/21/2012</c:v>
                </c:pt>
                <c:pt idx="233">
                  <c:v>11/22/2012</c:v>
                </c:pt>
                <c:pt idx="234">
                  <c:v>11/23/2012</c:v>
                </c:pt>
                <c:pt idx="235">
                  <c:v>11/26/2012</c:v>
                </c:pt>
                <c:pt idx="236">
                  <c:v>11/27/2012</c:v>
                </c:pt>
                <c:pt idx="237">
                  <c:v>11/28/2012</c:v>
                </c:pt>
                <c:pt idx="238">
                  <c:v>11/29/2012</c:v>
                </c:pt>
                <c:pt idx="239">
                  <c:v>11/30/2012</c:v>
                </c:pt>
                <c:pt idx="240">
                  <c:v>11/03/2008</c:v>
                </c:pt>
                <c:pt idx="241">
                  <c:v>11/04/2008</c:v>
                </c:pt>
                <c:pt idx="242">
                  <c:v>11/05/2008</c:v>
                </c:pt>
                <c:pt idx="243">
                  <c:v>11/06/2008</c:v>
                </c:pt>
                <c:pt idx="244">
                  <c:v>11/07/2008</c:v>
                </c:pt>
                <c:pt idx="245">
                  <c:v>11/10/2008</c:v>
                </c:pt>
                <c:pt idx="246">
                  <c:v>11/11/2008</c:v>
                </c:pt>
                <c:pt idx="247">
                  <c:v>11/12/2008</c:v>
                </c:pt>
                <c:pt idx="248">
                  <c:v>12/13/2012</c:v>
                </c:pt>
                <c:pt idx="249">
                  <c:v>12/14/2012</c:v>
                </c:pt>
                <c:pt idx="250">
                  <c:v>12/17/2012</c:v>
                </c:pt>
                <c:pt idx="251">
                  <c:v>12/18/2012</c:v>
                </c:pt>
                <c:pt idx="252">
                  <c:v>12/19/2012</c:v>
                </c:pt>
                <c:pt idx="253">
                  <c:v>12/20/2012</c:v>
                </c:pt>
                <c:pt idx="254">
                  <c:v>12/21/2012</c:v>
                </c:pt>
                <c:pt idx="255">
                  <c:v>12/24/2012</c:v>
                </c:pt>
                <c:pt idx="256">
                  <c:v>12/25/2012</c:v>
                </c:pt>
                <c:pt idx="257">
                  <c:v>12/26/2012</c:v>
                </c:pt>
                <c:pt idx="258">
                  <c:v>12/27/2012</c:v>
                </c:pt>
                <c:pt idx="259">
                  <c:v>12/28/2012</c:v>
                </c:pt>
                <c:pt idx="260">
                  <c:v>12/31/2012</c:v>
                </c:pt>
                <c:pt idx="261">
                  <c:v>31/12/2008</c:v>
                </c:pt>
                <c:pt idx="262">
                  <c:v>31/01/2009</c:v>
                </c:pt>
                <c:pt idx="263">
                  <c:v>28/02/2009</c:v>
                </c:pt>
                <c:pt idx="264">
                  <c:v>31/03/2009</c:v>
                </c:pt>
                <c:pt idx="265">
                  <c:v>30/06/2009</c:v>
                </c:pt>
                <c:pt idx="266">
                  <c:v>31/07/2009</c:v>
                </c:pt>
                <c:pt idx="267">
                  <c:v>31/08/2009</c:v>
                </c:pt>
                <c:pt idx="268">
                  <c:v>30/09/2009</c:v>
                </c:pt>
                <c:pt idx="269">
                  <c:v>31/10/2009</c:v>
                </c:pt>
                <c:pt idx="270">
                  <c:v>1/14/2013</c:v>
                </c:pt>
                <c:pt idx="271">
                  <c:v>1/15/2013</c:v>
                </c:pt>
                <c:pt idx="272">
                  <c:v>1/16/2013</c:v>
                </c:pt>
                <c:pt idx="273">
                  <c:v>1/17/2013</c:v>
                </c:pt>
                <c:pt idx="274">
                  <c:v>1/18/2013</c:v>
                </c:pt>
                <c:pt idx="275">
                  <c:v>1/21/2013</c:v>
                </c:pt>
                <c:pt idx="276">
                  <c:v>1/22/2013</c:v>
                </c:pt>
                <c:pt idx="277">
                  <c:v>1/23/2013</c:v>
                </c:pt>
                <c:pt idx="278">
                  <c:v>1/24/2013</c:v>
                </c:pt>
                <c:pt idx="279">
                  <c:v>1/25/2013</c:v>
                </c:pt>
                <c:pt idx="280">
                  <c:v>1/28/2013</c:v>
                </c:pt>
                <c:pt idx="281">
                  <c:v>1/29/2013</c:v>
                </c:pt>
                <c:pt idx="282">
                  <c:v>1/30/2013</c:v>
                </c:pt>
                <c:pt idx="283">
                  <c:v>1/31/2013</c:v>
                </c:pt>
                <c:pt idx="284">
                  <c:v>1/01/2009</c:v>
                </c:pt>
                <c:pt idx="285">
                  <c:v>1/04/2009</c:v>
                </c:pt>
                <c:pt idx="286">
                  <c:v>1/05/2009</c:v>
                </c:pt>
                <c:pt idx="287">
                  <c:v>1/06/2009</c:v>
                </c:pt>
                <c:pt idx="288">
                  <c:v>1/07/2009</c:v>
                </c:pt>
                <c:pt idx="289">
                  <c:v>1/08/2009</c:v>
                </c:pt>
                <c:pt idx="290">
                  <c:v>1/11/2009</c:v>
                </c:pt>
                <c:pt idx="291">
                  <c:v>1/12/2009</c:v>
                </c:pt>
                <c:pt idx="292">
                  <c:v>2/13/2013</c:v>
                </c:pt>
                <c:pt idx="293">
                  <c:v>2/14/2013</c:v>
                </c:pt>
                <c:pt idx="294">
                  <c:v>2/15/2013</c:v>
                </c:pt>
                <c:pt idx="295">
                  <c:v>2/18/2013</c:v>
                </c:pt>
                <c:pt idx="296">
                  <c:v>2/19/2013</c:v>
                </c:pt>
                <c:pt idx="297">
                  <c:v>2/20/2013</c:v>
                </c:pt>
                <c:pt idx="298">
                  <c:v>2/21/2013</c:v>
                </c:pt>
                <c:pt idx="299">
                  <c:v>2/22/2013</c:v>
                </c:pt>
                <c:pt idx="300">
                  <c:v>2/25/2013</c:v>
                </c:pt>
                <c:pt idx="301">
                  <c:v>2/26/2013</c:v>
                </c:pt>
                <c:pt idx="302">
                  <c:v>2/27/2013</c:v>
                </c:pt>
                <c:pt idx="303">
                  <c:v>2/28/2013</c:v>
                </c:pt>
                <c:pt idx="304">
                  <c:v>2/01/2009</c:v>
                </c:pt>
                <c:pt idx="305">
                  <c:v>2/04/2009</c:v>
                </c:pt>
                <c:pt idx="306">
                  <c:v>2/05/2009</c:v>
                </c:pt>
                <c:pt idx="307">
                  <c:v>2/06/2009</c:v>
                </c:pt>
                <c:pt idx="308">
                  <c:v>2/07/2009</c:v>
                </c:pt>
                <c:pt idx="309">
                  <c:v>2/08/2009</c:v>
                </c:pt>
                <c:pt idx="310">
                  <c:v>2/11/2009</c:v>
                </c:pt>
                <c:pt idx="311">
                  <c:v>2/12/2009</c:v>
                </c:pt>
                <c:pt idx="312">
                  <c:v>3/13/2013</c:v>
                </c:pt>
                <c:pt idx="313">
                  <c:v>3/14/2013</c:v>
                </c:pt>
                <c:pt idx="314">
                  <c:v>3/15/2013</c:v>
                </c:pt>
                <c:pt idx="315">
                  <c:v>3/18/2013</c:v>
                </c:pt>
                <c:pt idx="316">
                  <c:v>3/19/2013</c:v>
                </c:pt>
                <c:pt idx="317">
                  <c:v>3/20/2013</c:v>
                </c:pt>
                <c:pt idx="318">
                  <c:v>3/21/2013</c:v>
                </c:pt>
                <c:pt idx="319">
                  <c:v>3/22/2013</c:v>
                </c:pt>
                <c:pt idx="320">
                  <c:v>3/25/2013</c:v>
                </c:pt>
                <c:pt idx="321">
                  <c:v>3/26/2013</c:v>
                </c:pt>
                <c:pt idx="322">
                  <c:v>3/27/2013</c:v>
                </c:pt>
                <c:pt idx="323">
                  <c:v>3/28/2013</c:v>
                </c:pt>
                <c:pt idx="324">
                  <c:v>3/29/2013</c:v>
                </c:pt>
                <c:pt idx="325">
                  <c:v>3/01/2009</c:v>
                </c:pt>
                <c:pt idx="326">
                  <c:v>3/02/2009</c:v>
                </c:pt>
                <c:pt idx="327">
                  <c:v>3/03/2009</c:v>
                </c:pt>
                <c:pt idx="328">
                  <c:v>3/04/2009</c:v>
                </c:pt>
                <c:pt idx="329">
                  <c:v>3/05/2009</c:v>
                </c:pt>
                <c:pt idx="330">
                  <c:v>3/08/2009</c:v>
                </c:pt>
                <c:pt idx="331">
                  <c:v>3/09/2009</c:v>
                </c:pt>
                <c:pt idx="332">
                  <c:v>3/10/2009</c:v>
                </c:pt>
                <c:pt idx="333">
                  <c:v>3/11/2009</c:v>
                </c:pt>
                <c:pt idx="334">
                  <c:v>3/12/2009</c:v>
                </c:pt>
                <c:pt idx="335">
                  <c:v>4/15/2013</c:v>
                </c:pt>
                <c:pt idx="336">
                  <c:v>4/16/2013</c:v>
                </c:pt>
                <c:pt idx="337">
                  <c:v>4/17/2013</c:v>
                </c:pt>
                <c:pt idx="338">
                  <c:v>4/18/2013</c:v>
                </c:pt>
                <c:pt idx="339">
                  <c:v>4/19/2013</c:v>
                </c:pt>
                <c:pt idx="340">
                  <c:v>4/22/2013</c:v>
                </c:pt>
                <c:pt idx="341">
                  <c:v>4/23/2013</c:v>
                </c:pt>
                <c:pt idx="342">
                  <c:v>4/24/2013</c:v>
                </c:pt>
                <c:pt idx="343">
                  <c:v>4/25/2013</c:v>
                </c:pt>
                <c:pt idx="344">
                  <c:v>4/26/2013</c:v>
                </c:pt>
                <c:pt idx="345">
                  <c:v>4/29/2013</c:v>
                </c:pt>
                <c:pt idx="346">
                  <c:v>4/30/2013</c:v>
                </c:pt>
                <c:pt idx="347">
                  <c:v>4/01/2009</c:v>
                </c:pt>
                <c:pt idx="348">
                  <c:v>4/02/2009</c:v>
                </c:pt>
                <c:pt idx="349">
                  <c:v>4/03/2009</c:v>
                </c:pt>
                <c:pt idx="350">
                  <c:v>4/06/2009</c:v>
                </c:pt>
                <c:pt idx="351">
                  <c:v>4/07/2009</c:v>
                </c:pt>
                <c:pt idx="352">
                  <c:v>4/08/2009</c:v>
                </c:pt>
                <c:pt idx="353">
                  <c:v>4/09/2009</c:v>
                </c:pt>
                <c:pt idx="354">
                  <c:v>4/10/2009</c:v>
                </c:pt>
                <c:pt idx="355">
                  <c:v>5/13/2013</c:v>
                </c:pt>
                <c:pt idx="356">
                  <c:v>5/14/2013</c:v>
                </c:pt>
                <c:pt idx="357">
                  <c:v>5/15/2013</c:v>
                </c:pt>
                <c:pt idx="358">
                  <c:v>5/16/2013</c:v>
                </c:pt>
                <c:pt idx="359">
                  <c:v>5/17/2013</c:v>
                </c:pt>
                <c:pt idx="360">
                  <c:v>5/20/2013</c:v>
                </c:pt>
                <c:pt idx="361">
                  <c:v>5/21/2013</c:v>
                </c:pt>
                <c:pt idx="362">
                  <c:v>5/22/2013</c:v>
                </c:pt>
                <c:pt idx="363">
                  <c:v>5/23/2013</c:v>
                </c:pt>
                <c:pt idx="364">
                  <c:v>5/24/2013</c:v>
                </c:pt>
                <c:pt idx="365">
                  <c:v>5/27/2013</c:v>
                </c:pt>
                <c:pt idx="366">
                  <c:v>5/28/2013</c:v>
                </c:pt>
                <c:pt idx="367">
                  <c:v>5/29/2013</c:v>
                </c:pt>
                <c:pt idx="368">
                  <c:v>5/30/2013</c:v>
                </c:pt>
                <c:pt idx="369">
                  <c:v>5/31/2013</c:v>
                </c:pt>
                <c:pt idx="370">
                  <c:v>5/03/2009</c:v>
                </c:pt>
                <c:pt idx="371">
                  <c:v>5/04/2009</c:v>
                </c:pt>
                <c:pt idx="372">
                  <c:v>5/05/2009</c:v>
                </c:pt>
                <c:pt idx="373">
                  <c:v>5/06/2009</c:v>
                </c:pt>
                <c:pt idx="374">
                  <c:v>5/07/2009</c:v>
                </c:pt>
                <c:pt idx="375">
                  <c:v>5/10/2009</c:v>
                </c:pt>
                <c:pt idx="376">
                  <c:v>5/11/2009</c:v>
                </c:pt>
                <c:pt idx="377">
                  <c:v>5/12/2009</c:v>
                </c:pt>
                <c:pt idx="378">
                  <c:v>6/13/2013</c:v>
                </c:pt>
                <c:pt idx="379">
                  <c:v>6/14/2013</c:v>
                </c:pt>
                <c:pt idx="380">
                  <c:v>6/17/2013</c:v>
                </c:pt>
                <c:pt idx="381">
                  <c:v>6/18/2013</c:v>
                </c:pt>
                <c:pt idx="382">
                  <c:v>6/19/2013</c:v>
                </c:pt>
                <c:pt idx="383">
                  <c:v>6/20/2013</c:v>
                </c:pt>
                <c:pt idx="384">
                  <c:v>6/21/2013</c:v>
                </c:pt>
                <c:pt idx="385">
                  <c:v>6/24/2013</c:v>
                </c:pt>
                <c:pt idx="386">
                  <c:v>6/25/2013</c:v>
                </c:pt>
                <c:pt idx="387">
                  <c:v>6/26/2013</c:v>
                </c:pt>
                <c:pt idx="388">
                  <c:v>6/27/2013</c:v>
                </c:pt>
                <c:pt idx="389">
                  <c:v>6/28/2013</c:v>
                </c:pt>
                <c:pt idx="390">
                  <c:v>6/01/2009</c:v>
                </c:pt>
                <c:pt idx="391">
                  <c:v>6/02/2009</c:v>
                </c:pt>
                <c:pt idx="392">
                  <c:v>6/03/2009</c:v>
                </c:pt>
                <c:pt idx="393">
                  <c:v>6/04/2009</c:v>
                </c:pt>
                <c:pt idx="394">
                  <c:v>6/05/2009</c:v>
                </c:pt>
                <c:pt idx="395">
                  <c:v>6/08/2009</c:v>
                </c:pt>
                <c:pt idx="396">
                  <c:v>6/09/2009</c:v>
                </c:pt>
                <c:pt idx="397">
                  <c:v>6/10/2009</c:v>
                </c:pt>
                <c:pt idx="398">
                  <c:v>6/11/2009</c:v>
                </c:pt>
                <c:pt idx="399">
                  <c:v>6/12/2009</c:v>
                </c:pt>
                <c:pt idx="400">
                  <c:v>7/15/2013</c:v>
                </c:pt>
                <c:pt idx="401">
                  <c:v>7/16/2013</c:v>
                </c:pt>
                <c:pt idx="402">
                  <c:v>7/17/2013</c:v>
                </c:pt>
                <c:pt idx="403">
                  <c:v>7/18/2013</c:v>
                </c:pt>
                <c:pt idx="404">
                  <c:v>7/19/2013</c:v>
                </c:pt>
                <c:pt idx="405">
                  <c:v>7/22/2013</c:v>
                </c:pt>
                <c:pt idx="406">
                  <c:v>7/23/2013</c:v>
                </c:pt>
                <c:pt idx="407">
                  <c:v>7/24/2013</c:v>
                </c:pt>
                <c:pt idx="408">
                  <c:v>7/25/2013</c:v>
                </c:pt>
                <c:pt idx="409">
                  <c:v>7/26/2013</c:v>
                </c:pt>
                <c:pt idx="410">
                  <c:v>7/29/2013</c:v>
                </c:pt>
                <c:pt idx="411">
                  <c:v>7/30/2013</c:v>
                </c:pt>
                <c:pt idx="412">
                  <c:v>7/31/2013</c:v>
                </c:pt>
                <c:pt idx="413">
                  <c:v>7/01/2009</c:v>
                </c:pt>
                <c:pt idx="414">
                  <c:v>7/02/2009</c:v>
                </c:pt>
                <c:pt idx="415">
                  <c:v>7/05/2009</c:v>
                </c:pt>
                <c:pt idx="416">
                  <c:v>7/06/2009</c:v>
                </c:pt>
                <c:pt idx="417">
                  <c:v>7/07/2009</c:v>
                </c:pt>
                <c:pt idx="418">
                  <c:v>7/08/2009</c:v>
                </c:pt>
                <c:pt idx="419">
                  <c:v>7/09/2009</c:v>
                </c:pt>
                <c:pt idx="420">
                  <c:v>7/12/2009</c:v>
                </c:pt>
                <c:pt idx="421">
                  <c:v>8/13/2013</c:v>
                </c:pt>
                <c:pt idx="422">
                  <c:v>8/14/2013</c:v>
                </c:pt>
                <c:pt idx="423">
                  <c:v>8/15/2013</c:v>
                </c:pt>
                <c:pt idx="424">
                  <c:v>8/16/2013</c:v>
                </c:pt>
                <c:pt idx="425">
                  <c:v>8/19/2013</c:v>
                </c:pt>
                <c:pt idx="426">
                  <c:v>8/20/2013</c:v>
                </c:pt>
                <c:pt idx="427">
                  <c:v>8/21/2013</c:v>
                </c:pt>
                <c:pt idx="428">
                  <c:v>8/22/2013</c:v>
                </c:pt>
                <c:pt idx="429">
                  <c:v>8/23/2013</c:v>
                </c:pt>
                <c:pt idx="430">
                  <c:v>8/26/2013</c:v>
                </c:pt>
                <c:pt idx="431">
                  <c:v>8/27/2013</c:v>
                </c:pt>
                <c:pt idx="432">
                  <c:v>8/28/2013</c:v>
                </c:pt>
                <c:pt idx="433">
                  <c:v>8/29/2013</c:v>
                </c:pt>
                <c:pt idx="434">
                  <c:v>8/30/2013</c:v>
                </c:pt>
                <c:pt idx="435">
                  <c:v>8/02/2009</c:v>
                </c:pt>
                <c:pt idx="436">
                  <c:v>8/03/2009</c:v>
                </c:pt>
                <c:pt idx="437">
                  <c:v>8/04/2009</c:v>
                </c:pt>
                <c:pt idx="438">
                  <c:v>8/05/2009</c:v>
                </c:pt>
                <c:pt idx="439">
                  <c:v>8/06/2009</c:v>
                </c:pt>
                <c:pt idx="440">
                  <c:v>8/09/2009</c:v>
                </c:pt>
                <c:pt idx="441">
                  <c:v>8/10/2009</c:v>
                </c:pt>
                <c:pt idx="442">
                  <c:v>8/11/2009</c:v>
                </c:pt>
                <c:pt idx="443">
                  <c:v>8/12/2009</c:v>
                </c:pt>
                <c:pt idx="444">
                  <c:v>9/13/2013</c:v>
                </c:pt>
                <c:pt idx="445">
                  <c:v>9/16/2013</c:v>
                </c:pt>
                <c:pt idx="446">
                  <c:v>9/17/2013</c:v>
                </c:pt>
                <c:pt idx="447">
                  <c:v>9/18/2013</c:v>
                </c:pt>
                <c:pt idx="448">
                  <c:v>9/19/2013</c:v>
                </c:pt>
                <c:pt idx="449">
                  <c:v>9/20/2013</c:v>
                </c:pt>
                <c:pt idx="450">
                  <c:v>9/23/2013</c:v>
                </c:pt>
                <c:pt idx="451">
                  <c:v>9/24/2013</c:v>
                </c:pt>
                <c:pt idx="452">
                  <c:v>9/25/2013</c:v>
                </c:pt>
                <c:pt idx="453">
                  <c:v>9/26/2013</c:v>
                </c:pt>
                <c:pt idx="454">
                  <c:v>9/27/2013</c:v>
                </c:pt>
                <c:pt idx="455">
                  <c:v>9/30/2013</c:v>
                </c:pt>
                <c:pt idx="456">
                  <c:v>9/01/2009</c:v>
                </c:pt>
                <c:pt idx="457">
                  <c:v>9/02/2009</c:v>
                </c:pt>
                <c:pt idx="458">
                  <c:v>9/03/2009</c:v>
                </c:pt>
                <c:pt idx="459">
                  <c:v>9/04/2009</c:v>
                </c:pt>
                <c:pt idx="460">
                  <c:v>9/07/2009</c:v>
                </c:pt>
                <c:pt idx="461">
                  <c:v>9/08/2009</c:v>
                </c:pt>
                <c:pt idx="462">
                  <c:v>9/09/2009</c:v>
                </c:pt>
                <c:pt idx="463">
                  <c:v>9/10/2009</c:v>
                </c:pt>
                <c:pt idx="464">
                  <c:v>9/11/2009</c:v>
                </c:pt>
                <c:pt idx="465">
                  <c:v>10/14/2013</c:v>
                </c:pt>
                <c:pt idx="466">
                  <c:v>10/15/2013</c:v>
                </c:pt>
                <c:pt idx="467">
                  <c:v>10/16/2013</c:v>
                </c:pt>
                <c:pt idx="468">
                  <c:v>10/17/2013</c:v>
                </c:pt>
                <c:pt idx="469">
                  <c:v>10/18/2013</c:v>
                </c:pt>
                <c:pt idx="470">
                  <c:v>10/21/2013</c:v>
                </c:pt>
                <c:pt idx="471">
                  <c:v>10/22/2013</c:v>
                </c:pt>
                <c:pt idx="472">
                  <c:v>10/23/2013</c:v>
                </c:pt>
                <c:pt idx="473">
                  <c:v>10/24/2013</c:v>
                </c:pt>
                <c:pt idx="474">
                  <c:v>10/25/2013</c:v>
                </c:pt>
                <c:pt idx="475">
                  <c:v>10/28/2013</c:v>
                </c:pt>
                <c:pt idx="476">
                  <c:v>10/29/2013</c:v>
                </c:pt>
                <c:pt idx="477">
                  <c:v>10/30/2013</c:v>
                </c:pt>
                <c:pt idx="478">
                  <c:v>10/31/2013</c:v>
                </c:pt>
                <c:pt idx="479">
                  <c:v>10/01/2009</c:v>
                </c:pt>
                <c:pt idx="480">
                  <c:v>10/04/2009</c:v>
                </c:pt>
                <c:pt idx="481">
                  <c:v>10/05/2009</c:v>
                </c:pt>
                <c:pt idx="482">
                  <c:v>10/06/2009</c:v>
                </c:pt>
                <c:pt idx="483">
                  <c:v>10/07/2009</c:v>
                </c:pt>
                <c:pt idx="484">
                  <c:v>10/08/2009</c:v>
                </c:pt>
                <c:pt idx="485">
                  <c:v>10/11/2009</c:v>
                </c:pt>
                <c:pt idx="486">
                  <c:v>10/12/2009</c:v>
                </c:pt>
                <c:pt idx="487">
                  <c:v>11/13/2013</c:v>
                </c:pt>
                <c:pt idx="488">
                  <c:v>11/14/2013</c:v>
                </c:pt>
                <c:pt idx="489">
                  <c:v>11/15/2013</c:v>
                </c:pt>
                <c:pt idx="490">
                  <c:v>11/18/2013</c:v>
                </c:pt>
                <c:pt idx="491">
                  <c:v>11/19/2013</c:v>
                </c:pt>
                <c:pt idx="492">
                  <c:v>11/20/2013</c:v>
                </c:pt>
                <c:pt idx="493">
                  <c:v>11/21/2013</c:v>
                </c:pt>
                <c:pt idx="494">
                  <c:v>11/22/2013</c:v>
                </c:pt>
                <c:pt idx="495">
                  <c:v>11/25/2013</c:v>
                </c:pt>
                <c:pt idx="496">
                  <c:v>11/26/2013</c:v>
                </c:pt>
                <c:pt idx="497">
                  <c:v>11/27/2013</c:v>
                </c:pt>
                <c:pt idx="498">
                  <c:v>11/28/2013</c:v>
                </c:pt>
                <c:pt idx="499">
                  <c:v>11/29/2013</c:v>
                </c:pt>
                <c:pt idx="500">
                  <c:v>11/02/2009</c:v>
                </c:pt>
                <c:pt idx="501">
                  <c:v>11/03/2009</c:v>
                </c:pt>
                <c:pt idx="502">
                  <c:v>11/04/2009</c:v>
                </c:pt>
                <c:pt idx="503">
                  <c:v>11/05/2009</c:v>
                </c:pt>
                <c:pt idx="504">
                  <c:v>11/06/2009</c:v>
                </c:pt>
                <c:pt idx="505">
                  <c:v>11/09/2009</c:v>
                </c:pt>
                <c:pt idx="506">
                  <c:v>11/10/2009</c:v>
                </c:pt>
                <c:pt idx="507">
                  <c:v>11/11/2009</c:v>
                </c:pt>
                <c:pt idx="508">
                  <c:v>11/12/2009</c:v>
                </c:pt>
                <c:pt idx="509">
                  <c:v>12/13/2013</c:v>
                </c:pt>
                <c:pt idx="510">
                  <c:v>12/16/2013</c:v>
                </c:pt>
                <c:pt idx="511">
                  <c:v>12/17/2013</c:v>
                </c:pt>
                <c:pt idx="512">
                  <c:v>12/18/2013</c:v>
                </c:pt>
                <c:pt idx="513">
                  <c:v>12/19/2013</c:v>
                </c:pt>
                <c:pt idx="514">
                  <c:v>12/20/2013</c:v>
                </c:pt>
                <c:pt idx="515">
                  <c:v>12/23/2013</c:v>
                </c:pt>
                <c:pt idx="516">
                  <c:v>12/24/2013</c:v>
                </c:pt>
                <c:pt idx="517">
                  <c:v>12/25/2013</c:v>
                </c:pt>
                <c:pt idx="518">
                  <c:v>12/26/2013</c:v>
                </c:pt>
                <c:pt idx="519">
                  <c:v>12/27/2013</c:v>
                </c:pt>
                <c:pt idx="520">
                  <c:v>12/30/2013</c:v>
                </c:pt>
                <c:pt idx="521">
                  <c:v>12/31/2013</c:v>
                </c:pt>
                <c:pt idx="522">
                  <c:v>31/12/2009</c:v>
                </c:pt>
                <c:pt idx="523">
                  <c:v>31/01/2010</c:v>
                </c:pt>
                <c:pt idx="524">
                  <c:v>28/02/2010</c:v>
                </c:pt>
                <c:pt idx="525">
                  <c:v>31/05/2010</c:v>
                </c:pt>
                <c:pt idx="526">
                  <c:v>30/06/2010</c:v>
                </c:pt>
                <c:pt idx="527">
                  <c:v>31/07/2010</c:v>
                </c:pt>
                <c:pt idx="528">
                  <c:v>31/08/2010</c:v>
                </c:pt>
                <c:pt idx="529">
                  <c:v>30/09/2010</c:v>
                </c:pt>
                <c:pt idx="530">
                  <c:v>1/13/2014</c:v>
                </c:pt>
                <c:pt idx="531">
                  <c:v>1/14/2014</c:v>
                </c:pt>
                <c:pt idx="532">
                  <c:v>1/15/2014</c:v>
                </c:pt>
                <c:pt idx="533">
                  <c:v>1/16/2014</c:v>
                </c:pt>
                <c:pt idx="534">
                  <c:v>1/17/2014</c:v>
                </c:pt>
                <c:pt idx="535">
                  <c:v>1/20/2014</c:v>
                </c:pt>
                <c:pt idx="536">
                  <c:v>1/21/2014</c:v>
                </c:pt>
                <c:pt idx="537">
                  <c:v>1/22/2014</c:v>
                </c:pt>
                <c:pt idx="538">
                  <c:v>1/23/2014</c:v>
                </c:pt>
                <c:pt idx="539">
                  <c:v>1/24/2014</c:v>
                </c:pt>
                <c:pt idx="540">
                  <c:v>1/27/2014</c:v>
                </c:pt>
                <c:pt idx="541">
                  <c:v>1/28/2014</c:v>
                </c:pt>
                <c:pt idx="542">
                  <c:v>1/29/2014</c:v>
                </c:pt>
                <c:pt idx="543">
                  <c:v>1/30/2014</c:v>
                </c:pt>
                <c:pt idx="544">
                  <c:v>1/31/2014</c:v>
                </c:pt>
                <c:pt idx="545">
                  <c:v>1/03/2010</c:v>
                </c:pt>
                <c:pt idx="546">
                  <c:v>1/04/2010</c:v>
                </c:pt>
                <c:pt idx="547">
                  <c:v>1/05/2010</c:v>
                </c:pt>
                <c:pt idx="548">
                  <c:v>1/06/2010</c:v>
                </c:pt>
                <c:pt idx="549">
                  <c:v>1/07/2010</c:v>
                </c:pt>
                <c:pt idx="550">
                  <c:v>1/10/2010</c:v>
                </c:pt>
                <c:pt idx="551">
                  <c:v>1/11/2010</c:v>
                </c:pt>
                <c:pt idx="552">
                  <c:v>1/12/2010</c:v>
                </c:pt>
                <c:pt idx="553">
                  <c:v>2/13/2014</c:v>
                </c:pt>
                <c:pt idx="554">
                  <c:v>2/14/2014</c:v>
                </c:pt>
                <c:pt idx="555">
                  <c:v>2/17/2014</c:v>
                </c:pt>
                <c:pt idx="556">
                  <c:v>2/18/2014</c:v>
                </c:pt>
                <c:pt idx="557">
                  <c:v>2/19/2014</c:v>
                </c:pt>
                <c:pt idx="558">
                  <c:v>2/20/2014</c:v>
                </c:pt>
                <c:pt idx="559">
                  <c:v>2/21/2014</c:v>
                </c:pt>
                <c:pt idx="560">
                  <c:v>2/24/2014</c:v>
                </c:pt>
                <c:pt idx="561">
                  <c:v>2/25/2014</c:v>
                </c:pt>
                <c:pt idx="562">
                  <c:v>2/26/2014</c:v>
                </c:pt>
                <c:pt idx="563">
                  <c:v>2/27/2014</c:v>
                </c:pt>
                <c:pt idx="564">
                  <c:v>2/28/2014</c:v>
                </c:pt>
                <c:pt idx="565">
                  <c:v>2/03/2010</c:v>
                </c:pt>
                <c:pt idx="566">
                  <c:v>2/04/2010</c:v>
                </c:pt>
                <c:pt idx="567">
                  <c:v>2/05/2010</c:v>
                </c:pt>
                <c:pt idx="568">
                  <c:v>2/06/2010</c:v>
                </c:pt>
                <c:pt idx="569">
                  <c:v>2/07/2010</c:v>
                </c:pt>
                <c:pt idx="570">
                  <c:v>2/10/2010</c:v>
                </c:pt>
                <c:pt idx="571">
                  <c:v>2/11/2010</c:v>
                </c:pt>
                <c:pt idx="572">
                  <c:v>2/12/2010</c:v>
                </c:pt>
                <c:pt idx="573">
                  <c:v>3/13/2014</c:v>
                </c:pt>
                <c:pt idx="574">
                  <c:v>3/14/2014</c:v>
                </c:pt>
                <c:pt idx="575">
                  <c:v>3/17/2014</c:v>
                </c:pt>
                <c:pt idx="576">
                  <c:v>3/18/2014</c:v>
                </c:pt>
                <c:pt idx="577">
                  <c:v>3/19/2014</c:v>
                </c:pt>
                <c:pt idx="578">
                  <c:v>3/20/2014</c:v>
                </c:pt>
                <c:pt idx="579">
                  <c:v>3/21/2014</c:v>
                </c:pt>
                <c:pt idx="580">
                  <c:v>3/24/2014</c:v>
                </c:pt>
                <c:pt idx="581">
                  <c:v>3/25/2014</c:v>
                </c:pt>
                <c:pt idx="582">
                  <c:v>3/26/2014</c:v>
                </c:pt>
                <c:pt idx="583">
                  <c:v>3/27/2014</c:v>
                </c:pt>
                <c:pt idx="584">
                  <c:v>3/28/2014</c:v>
                </c:pt>
                <c:pt idx="585">
                  <c:v>3/31/2014</c:v>
                </c:pt>
                <c:pt idx="586">
                  <c:v>3/01/2010</c:v>
                </c:pt>
                <c:pt idx="587">
                  <c:v>3/02/2010</c:v>
                </c:pt>
                <c:pt idx="588">
                  <c:v>3/03/2010</c:v>
                </c:pt>
                <c:pt idx="589">
                  <c:v>3/04/2010</c:v>
                </c:pt>
                <c:pt idx="590">
                  <c:v>3/07/2010</c:v>
                </c:pt>
                <c:pt idx="591">
                  <c:v>3/08/2010</c:v>
                </c:pt>
                <c:pt idx="592">
                  <c:v>3/09/2010</c:v>
                </c:pt>
                <c:pt idx="593">
                  <c:v>3/10/2010</c:v>
                </c:pt>
                <c:pt idx="594">
                  <c:v>3/11/2010</c:v>
                </c:pt>
                <c:pt idx="595">
                  <c:v>4/14/2014</c:v>
                </c:pt>
                <c:pt idx="596">
                  <c:v>4/15/2014</c:v>
                </c:pt>
                <c:pt idx="597">
                  <c:v>4/16/2014</c:v>
                </c:pt>
                <c:pt idx="598">
                  <c:v>4/17/2014</c:v>
                </c:pt>
                <c:pt idx="599">
                  <c:v>4/18/2014</c:v>
                </c:pt>
                <c:pt idx="600">
                  <c:v>4/21/2014</c:v>
                </c:pt>
                <c:pt idx="601">
                  <c:v>4/22/2014</c:v>
                </c:pt>
                <c:pt idx="602">
                  <c:v>4/23/2014</c:v>
                </c:pt>
                <c:pt idx="603">
                  <c:v>4/24/2014</c:v>
                </c:pt>
                <c:pt idx="604">
                  <c:v>4/25/2014</c:v>
                </c:pt>
                <c:pt idx="605">
                  <c:v>4/28/2014</c:v>
                </c:pt>
                <c:pt idx="606">
                  <c:v>4/29/2014</c:v>
                </c:pt>
                <c:pt idx="607">
                  <c:v>4/30/2014</c:v>
                </c:pt>
                <c:pt idx="608">
                  <c:v>4/01/2010</c:v>
                </c:pt>
                <c:pt idx="609">
                  <c:v>4/02/2010</c:v>
                </c:pt>
                <c:pt idx="610">
                  <c:v>4/05/2010</c:v>
                </c:pt>
                <c:pt idx="611">
                  <c:v>4/06/2010</c:v>
                </c:pt>
                <c:pt idx="612">
                  <c:v>4/07/2010</c:v>
                </c:pt>
                <c:pt idx="613">
                  <c:v>4/08/2010</c:v>
                </c:pt>
                <c:pt idx="614">
                  <c:v>4/09/2010</c:v>
                </c:pt>
                <c:pt idx="615">
                  <c:v>4/12/2010</c:v>
                </c:pt>
                <c:pt idx="616">
                  <c:v>5/13/2014</c:v>
                </c:pt>
                <c:pt idx="617">
                  <c:v>5/14/2014</c:v>
                </c:pt>
                <c:pt idx="618">
                  <c:v>5/15/2014</c:v>
                </c:pt>
                <c:pt idx="619">
                  <c:v>5/16/2014</c:v>
                </c:pt>
                <c:pt idx="620">
                  <c:v>5/19/2014</c:v>
                </c:pt>
                <c:pt idx="621">
                  <c:v>5/20/2014</c:v>
                </c:pt>
                <c:pt idx="622">
                  <c:v>5/21/2014</c:v>
                </c:pt>
                <c:pt idx="623">
                  <c:v>5/22/2014</c:v>
                </c:pt>
                <c:pt idx="624">
                  <c:v>5/23/2014</c:v>
                </c:pt>
                <c:pt idx="625">
                  <c:v>5/26/2014</c:v>
                </c:pt>
                <c:pt idx="626">
                  <c:v>5/27/2014</c:v>
                </c:pt>
                <c:pt idx="627">
                  <c:v>5/28/2014</c:v>
                </c:pt>
                <c:pt idx="628">
                  <c:v>5/29/2014</c:v>
                </c:pt>
                <c:pt idx="629">
                  <c:v>5/30/2014</c:v>
                </c:pt>
                <c:pt idx="630">
                  <c:v>5/02/2010</c:v>
                </c:pt>
                <c:pt idx="631">
                  <c:v>5/03/2010</c:v>
                </c:pt>
                <c:pt idx="632">
                  <c:v>5/04/2010</c:v>
                </c:pt>
                <c:pt idx="633">
                  <c:v>5/05/2010</c:v>
                </c:pt>
                <c:pt idx="634">
                  <c:v>5/06/2010</c:v>
                </c:pt>
                <c:pt idx="635">
                  <c:v>5/09/2010</c:v>
                </c:pt>
                <c:pt idx="636">
                  <c:v>5/10/2010</c:v>
                </c:pt>
                <c:pt idx="637">
                  <c:v>5/11/2010</c:v>
                </c:pt>
                <c:pt idx="638">
                  <c:v>5/12/2010</c:v>
                </c:pt>
                <c:pt idx="639">
                  <c:v>6/13/2014</c:v>
                </c:pt>
                <c:pt idx="640">
                  <c:v>6/16/2014</c:v>
                </c:pt>
                <c:pt idx="641">
                  <c:v>6/17/2014</c:v>
                </c:pt>
                <c:pt idx="642">
                  <c:v>6/18/2014</c:v>
                </c:pt>
                <c:pt idx="643">
                  <c:v>6/19/2014</c:v>
                </c:pt>
                <c:pt idx="644">
                  <c:v>6/20/2014</c:v>
                </c:pt>
                <c:pt idx="645">
                  <c:v>6/23/2014</c:v>
                </c:pt>
                <c:pt idx="646">
                  <c:v>6/24/2014</c:v>
                </c:pt>
                <c:pt idx="647">
                  <c:v>6/25/2014</c:v>
                </c:pt>
                <c:pt idx="648">
                  <c:v>6/26/2014</c:v>
                </c:pt>
                <c:pt idx="649">
                  <c:v>6/27/2014</c:v>
                </c:pt>
                <c:pt idx="650">
                  <c:v>6/30/2014</c:v>
                </c:pt>
                <c:pt idx="651">
                  <c:v>6/01/2010</c:v>
                </c:pt>
                <c:pt idx="652">
                  <c:v>6/02/2010</c:v>
                </c:pt>
                <c:pt idx="653">
                  <c:v>6/03/2010</c:v>
                </c:pt>
                <c:pt idx="654">
                  <c:v>6/04/2010</c:v>
                </c:pt>
                <c:pt idx="655">
                  <c:v>6/07/2010</c:v>
                </c:pt>
                <c:pt idx="656">
                  <c:v>6/08/2010</c:v>
                </c:pt>
                <c:pt idx="657">
                  <c:v>6/09/2010</c:v>
                </c:pt>
                <c:pt idx="658">
                  <c:v>6/10/2010</c:v>
                </c:pt>
                <c:pt idx="659">
                  <c:v>6/11/2010</c:v>
                </c:pt>
                <c:pt idx="660">
                  <c:v>7/14/2014</c:v>
                </c:pt>
                <c:pt idx="661">
                  <c:v>7/15/2014</c:v>
                </c:pt>
                <c:pt idx="662">
                  <c:v>7/16/2014</c:v>
                </c:pt>
                <c:pt idx="663">
                  <c:v>7/17/2014</c:v>
                </c:pt>
                <c:pt idx="664">
                  <c:v>7/18/2014</c:v>
                </c:pt>
                <c:pt idx="665">
                  <c:v>7/21/2014</c:v>
                </c:pt>
                <c:pt idx="666">
                  <c:v>7/22/2014</c:v>
                </c:pt>
                <c:pt idx="667">
                  <c:v>7/23/2014</c:v>
                </c:pt>
                <c:pt idx="668">
                  <c:v>7/24/2014</c:v>
                </c:pt>
                <c:pt idx="669">
                  <c:v>7/25/2014</c:v>
                </c:pt>
                <c:pt idx="670">
                  <c:v>7/28/2014</c:v>
                </c:pt>
                <c:pt idx="671">
                  <c:v>7/29/2014</c:v>
                </c:pt>
                <c:pt idx="672">
                  <c:v>7/30/2014</c:v>
                </c:pt>
                <c:pt idx="673">
                  <c:v>7/31/2014</c:v>
                </c:pt>
                <c:pt idx="674">
                  <c:v>7/01/2010</c:v>
                </c:pt>
                <c:pt idx="675">
                  <c:v>7/04/2010</c:v>
                </c:pt>
                <c:pt idx="676">
                  <c:v>7/05/2010</c:v>
                </c:pt>
                <c:pt idx="677">
                  <c:v>7/06/2010</c:v>
                </c:pt>
                <c:pt idx="678">
                  <c:v>7/07/2010</c:v>
                </c:pt>
                <c:pt idx="679">
                  <c:v>7/08/2010</c:v>
                </c:pt>
                <c:pt idx="680">
                  <c:v>7/11/2010</c:v>
                </c:pt>
                <c:pt idx="681">
                  <c:v>7/12/2010</c:v>
                </c:pt>
                <c:pt idx="682">
                  <c:v>8/13/2014</c:v>
                </c:pt>
                <c:pt idx="683">
                  <c:v>8/14/2014</c:v>
                </c:pt>
                <c:pt idx="684">
                  <c:v>8/15/2014</c:v>
                </c:pt>
                <c:pt idx="685">
                  <c:v>8/18/2014</c:v>
                </c:pt>
                <c:pt idx="686">
                  <c:v>8/19/2014</c:v>
                </c:pt>
                <c:pt idx="687">
                  <c:v>8/20/2014</c:v>
                </c:pt>
                <c:pt idx="688">
                  <c:v>8/21/2014</c:v>
                </c:pt>
                <c:pt idx="689">
                  <c:v>8/22/2014</c:v>
                </c:pt>
                <c:pt idx="690">
                  <c:v>8/25/2014</c:v>
                </c:pt>
                <c:pt idx="691">
                  <c:v>8/26/2014</c:v>
                </c:pt>
                <c:pt idx="692">
                  <c:v>8/27/2014</c:v>
                </c:pt>
                <c:pt idx="693">
                  <c:v>8/28/2014</c:v>
                </c:pt>
                <c:pt idx="694">
                  <c:v>8/29/2014</c:v>
                </c:pt>
                <c:pt idx="695">
                  <c:v>8/01/2010</c:v>
                </c:pt>
                <c:pt idx="696">
                  <c:v>8/02/2010</c:v>
                </c:pt>
                <c:pt idx="697">
                  <c:v>8/03/2010</c:v>
                </c:pt>
                <c:pt idx="698">
                  <c:v>8/04/2010</c:v>
                </c:pt>
                <c:pt idx="699">
                  <c:v>8/05/2010</c:v>
                </c:pt>
                <c:pt idx="700">
                  <c:v>8/08/2010</c:v>
                </c:pt>
                <c:pt idx="701">
                  <c:v>8/09/2010</c:v>
                </c:pt>
                <c:pt idx="702">
                  <c:v>8/10/2010</c:v>
                </c:pt>
                <c:pt idx="703">
                  <c:v>8/11/2010</c:v>
                </c:pt>
                <c:pt idx="704">
                  <c:v>8/12/2010</c:v>
                </c:pt>
                <c:pt idx="705">
                  <c:v>9/15/2014</c:v>
                </c:pt>
                <c:pt idx="706">
                  <c:v>9/16/2014</c:v>
                </c:pt>
                <c:pt idx="707">
                  <c:v>9/17/2014</c:v>
                </c:pt>
                <c:pt idx="708">
                  <c:v>9/18/2014</c:v>
                </c:pt>
                <c:pt idx="709">
                  <c:v>9/19/2014</c:v>
                </c:pt>
                <c:pt idx="710">
                  <c:v>9/22/2014</c:v>
                </c:pt>
                <c:pt idx="711">
                  <c:v>9/23/2014</c:v>
                </c:pt>
                <c:pt idx="712">
                  <c:v>9/24/2014</c:v>
                </c:pt>
                <c:pt idx="713">
                  <c:v>9/25/2014</c:v>
                </c:pt>
                <c:pt idx="714">
                  <c:v>9/26/2014</c:v>
                </c:pt>
                <c:pt idx="715">
                  <c:v>9/29/2014</c:v>
                </c:pt>
                <c:pt idx="716">
                  <c:v>9/30/2014</c:v>
                </c:pt>
                <c:pt idx="717">
                  <c:v>9/01/2010</c:v>
                </c:pt>
                <c:pt idx="718">
                  <c:v>9/02/2010</c:v>
                </c:pt>
                <c:pt idx="719">
                  <c:v>9/03/2010</c:v>
                </c:pt>
                <c:pt idx="720">
                  <c:v>9/06/2010</c:v>
                </c:pt>
                <c:pt idx="721">
                  <c:v>9/07/2010</c:v>
                </c:pt>
                <c:pt idx="722">
                  <c:v>9/08/2010</c:v>
                </c:pt>
                <c:pt idx="723">
                  <c:v>9/09/2010</c:v>
                </c:pt>
                <c:pt idx="724">
                  <c:v>9/10/2010</c:v>
                </c:pt>
                <c:pt idx="725">
                  <c:v>10/13/2014</c:v>
                </c:pt>
                <c:pt idx="726">
                  <c:v>10/14/2014</c:v>
                </c:pt>
                <c:pt idx="727">
                  <c:v>10/15/2014</c:v>
                </c:pt>
                <c:pt idx="728">
                  <c:v>10/16/2014</c:v>
                </c:pt>
                <c:pt idx="729">
                  <c:v>10/17/2014</c:v>
                </c:pt>
                <c:pt idx="730">
                  <c:v>10/20/2014</c:v>
                </c:pt>
                <c:pt idx="731">
                  <c:v>10/21/2014</c:v>
                </c:pt>
                <c:pt idx="732">
                  <c:v>10/22/2014</c:v>
                </c:pt>
                <c:pt idx="733">
                  <c:v>10/23/2014</c:v>
                </c:pt>
                <c:pt idx="734">
                  <c:v>10/24/2014</c:v>
                </c:pt>
                <c:pt idx="735">
                  <c:v>10/27/2014</c:v>
                </c:pt>
                <c:pt idx="736">
                  <c:v>10/28/2014</c:v>
                </c:pt>
                <c:pt idx="737">
                  <c:v>10/29/2014</c:v>
                </c:pt>
                <c:pt idx="738">
                  <c:v>10/30/2014</c:v>
                </c:pt>
                <c:pt idx="739">
                  <c:v>10/31/2014</c:v>
                </c:pt>
                <c:pt idx="740">
                  <c:v>10/03/2010</c:v>
                </c:pt>
                <c:pt idx="741">
                  <c:v>10/04/2010</c:v>
                </c:pt>
                <c:pt idx="742">
                  <c:v>10/05/2010</c:v>
                </c:pt>
                <c:pt idx="743">
                  <c:v>10/06/2010</c:v>
                </c:pt>
                <c:pt idx="744">
                  <c:v>10/07/2010</c:v>
                </c:pt>
                <c:pt idx="745">
                  <c:v>10/10/2010</c:v>
                </c:pt>
                <c:pt idx="746">
                  <c:v>10/11/2010</c:v>
                </c:pt>
                <c:pt idx="747">
                  <c:v>10/12/2010</c:v>
                </c:pt>
                <c:pt idx="748">
                  <c:v>11/13/2014</c:v>
                </c:pt>
                <c:pt idx="749">
                  <c:v>11/14/2014</c:v>
                </c:pt>
                <c:pt idx="750">
                  <c:v>11/17/2014</c:v>
                </c:pt>
                <c:pt idx="751">
                  <c:v>11/18/2014</c:v>
                </c:pt>
                <c:pt idx="752">
                  <c:v>11/19/2014</c:v>
                </c:pt>
                <c:pt idx="753">
                  <c:v>11/20/2014</c:v>
                </c:pt>
                <c:pt idx="754">
                  <c:v>11/21/2014</c:v>
                </c:pt>
                <c:pt idx="755">
                  <c:v>11/24/2014</c:v>
                </c:pt>
                <c:pt idx="756">
                  <c:v>11/25/2014</c:v>
                </c:pt>
                <c:pt idx="757">
                  <c:v>11/26/2014</c:v>
                </c:pt>
                <c:pt idx="758">
                  <c:v>11/27/2014</c:v>
                </c:pt>
                <c:pt idx="759">
                  <c:v>11/28/2014</c:v>
                </c:pt>
                <c:pt idx="760">
                  <c:v>11/01/2010</c:v>
                </c:pt>
                <c:pt idx="761">
                  <c:v>11/02/2010</c:v>
                </c:pt>
                <c:pt idx="762">
                  <c:v>11/03/2010</c:v>
                </c:pt>
                <c:pt idx="763">
                  <c:v>11/04/2010</c:v>
                </c:pt>
                <c:pt idx="764">
                  <c:v>11/05/2010</c:v>
                </c:pt>
                <c:pt idx="765">
                  <c:v>11/08/2010</c:v>
                </c:pt>
                <c:pt idx="766">
                  <c:v>11/09/2010</c:v>
                </c:pt>
                <c:pt idx="767">
                  <c:v>11/10/2010</c:v>
                </c:pt>
                <c:pt idx="768">
                  <c:v>11/11/2010</c:v>
                </c:pt>
                <c:pt idx="769">
                  <c:v>11/12/2010</c:v>
                </c:pt>
                <c:pt idx="770">
                  <c:v>12/15/2014</c:v>
                </c:pt>
                <c:pt idx="771">
                  <c:v>12/16/2014</c:v>
                </c:pt>
                <c:pt idx="772">
                  <c:v>12/17/2014</c:v>
                </c:pt>
                <c:pt idx="773">
                  <c:v>12/18/2014</c:v>
                </c:pt>
                <c:pt idx="774">
                  <c:v>12/19/2014</c:v>
                </c:pt>
                <c:pt idx="775">
                  <c:v>12/22/2014</c:v>
                </c:pt>
                <c:pt idx="776">
                  <c:v>12/23/2014</c:v>
                </c:pt>
                <c:pt idx="777">
                  <c:v>12/24/2014</c:v>
                </c:pt>
                <c:pt idx="778">
                  <c:v>12/25/2014</c:v>
                </c:pt>
                <c:pt idx="779">
                  <c:v>12/26/2014</c:v>
                </c:pt>
                <c:pt idx="780">
                  <c:v>12/29/2014</c:v>
                </c:pt>
                <c:pt idx="781">
                  <c:v>12/30/2014</c:v>
                </c:pt>
                <c:pt idx="782">
                  <c:v>12/31/2014</c:v>
                </c:pt>
                <c:pt idx="783">
                  <c:v>31/12/2010</c:v>
                </c:pt>
                <c:pt idx="784">
                  <c:v>31/01/2011</c:v>
                </c:pt>
                <c:pt idx="785">
                  <c:v>30/04/2011</c:v>
                </c:pt>
                <c:pt idx="786">
                  <c:v>31/05/2011</c:v>
                </c:pt>
                <c:pt idx="787">
                  <c:v>30/06/2011</c:v>
                </c:pt>
                <c:pt idx="788">
                  <c:v>31/07/2011</c:v>
                </c:pt>
                <c:pt idx="789">
                  <c:v>31/08/2011</c:v>
                </c:pt>
                <c:pt idx="790">
                  <c:v>30/11/2011</c:v>
                </c:pt>
                <c:pt idx="791">
                  <c:v>1/13/2015</c:v>
                </c:pt>
                <c:pt idx="792">
                  <c:v>1/14/2015</c:v>
                </c:pt>
                <c:pt idx="793">
                  <c:v>1/15/2015</c:v>
                </c:pt>
                <c:pt idx="794">
                  <c:v>1/16/2015</c:v>
                </c:pt>
                <c:pt idx="795">
                  <c:v>1/19/2015</c:v>
                </c:pt>
                <c:pt idx="796">
                  <c:v>1/20/2015</c:v>
                </c:pt>
                <c:pt idx="797">
                  <c:v>1/21/2015</c:v>
                </c:pt>
                <c:pt idx="798">
                  <c:v>1/22/2015</c:v>
                </c:pt>
                <c:pt idx="799">
                  <c:v>1/23/2015</c:v>
                </c:pt>
                <c:pt idx="800">
                  <c:v>1/26/2015</c:v>
                </c:pt>
                <c:pt idx="801">
                  <c:v>1/27/2015</c:v>
                </c:pt>
                <c:pt idx="802">
                  <c:v>1/28/2015</c:v>
                </c:pt>
                <c:pt idx="803">
                  <c:v>1/29/2015</c:v>
                </c:pt>
                <c:pt idx="804">
                  <c:v>1/30/2015</c:v>
                </c:pt>
                <c:pt idx="805">
                  <c:v>1/02/2011</c:v>
                </c:pt>
                <c:pt idx="806">
                  <c:v>1/03/2011</c:v>
                </c:pt>
                <c:pt idx="807">
                  <c:v>1/04/2011</c:v>
                </c:pt>
                <c:pt idx="808">
                  <c:v>1/05/2011</c:v>
                </c:pt>
                <c:pt idx="809">
                  <c:v>1/06/2011</c:v>
                </c:pt>
                <c:pt idx="810">
                  <c:v>1/09/2011</c:v>
                </c:pt>
                <c:pt idx="811">
                  <c:v>1/10/2011</c:v>
                </c:pt>
                <c:pt idx="812">
                  <c:v>1/11/2011</c:v>
                </c:pt>
                <c:pt idx="813">
                  <c:v>1/12/2011</c:v>
                </c:pt>
                <c:pt idx="814">
                  <c:v>2/13/2015</c:v>
                </c:pt>
                <c:pt idx="815">
                  <c:v>2/16/2015</c:v>
                </c:pt>
                <c:pt idx="816">
                  <c:v>2/17/2015</c:v>
                </c:pt>
                <c:pt idx="817">
                  <c:v>2/18/2015</c:v>
                </c:pt>
                <c:pt idx="818">
                  <c:v>2/19/2015</c:v>
                </c:pt>
                <c:pt idx="819">
                  <c:v>2/20/2015</c:v>
                </c:pt>
                <c:pt idx="820">
                  <c:v>2/23/2015</c:v>
                </c:pt>
                <c:pt idx="821">
                  <c:v>2/24/2015</c:v>
                </c:pt>
                <c:pt idx="822">
                  <c:v>2/25/2015</c:v>
                </c:pt>
                <c:pt idx="823">
                  <c:v>2/26/2015</c:v>
                </c:pt>
                <c:pt idx="824">
                  <c:v>2/27/2015</c:v>
                </c:pt>
                <c:pt idx="825">
                  <c:v>2/02/2011</c:v>
                </c:pt>
                <c:pt idx="826">
                  <c:v>2/03/2011</c:v>
                </c:pt>
                <c:pt idx="827">
                  <c:v>2/04/2011</c:v>
                </c:pt>
                <c:pt idx="828">
                  <c:v>2/05/2011</c:v>
                </c:pt>
                <c:pt idx="829">
                  <c:v>2/06/2011</c:v>
                </c:pt>
                <c:pt idx="830">
                  <c:v>2/09/2011</c:v>
                </c:pt>
                <c:pt idx="831">
                  <c:v>2/10/2011</c:v>
                </c:pt>
                <c:pt idx="832">
                  <c:v>2/11/2011</c:v>
                </c:pt>
                <c:pt idx="833">
                  <c:v>2/12/2011</c:v>
                </c:pt>
                <c:pt idx="834">
                  <c:v>3/13/2015</c:v>
                </c:pt>
                <c:pt idx="835">
                  <c:v>3/16/2015</c:v>
                </c:pt>
                <c:pt idx="836">
                  <c:v>3/17/2015</c:v>
                </c:pt>
                <c:pt idx="837">
                  <c:v>3/18/2015</c:v>
                </c:pt>
                <c:pt idx="838">
                  <c:v>3/19/2015</c:v>
                </c:pt>
                <c:pt idx="839">
                  <c:v>3/20/2015</c:v>
                </c:pt>
                <c:pt idx="840">
                  <c:v>3/23/2015</c:v>
                </c:pt>
                <c:pt idx="841">
                  <c:v>3/24/2015</c:v>
                </c:pt>
                <c:pt idx="842">
                  <c:v>3/25/2015</c:v>
                </c:pt>
                <c:pt idx="843">
                  <c:v>3/26/2015</c:v>
                </c:pt>
                <c:pt idx="844">
                  <c:v>3/27/2015</c:v>
                </c:pt>
                <c:pt idx="845">
                  <c:v>3/30/2015</c:v>
                </c:pt>
                <c:pt idx="846">
                  <c:v>3/31/2015</c:v>
                </c:pt>
                <c:pt idx="847">
                  <c:v>3/01/2011</c:v>
                </c:pt>
                <c:pt idx="848">
                  <c:v>3/02/2011</c:v>
                </c:pt>
                <c:pt idx="849">
                  <c:v>3/03/2011</c:v>
                </c:pt>
                <c:pt idx="850">
                  <c:v>3/06/2011</c:v>
                </c:pt>
                <c:pt idx="851">
                  <c:v>3/07/2011</c:v>
                </c:pt>
                <c:pt idx="852">
                  <c:v>3/08/2011</c:v>
                </c:pt>
                <c:pt idx="853">
                  <c:v>3/09/2011</c:v>
                </c:pt>
                <c:pt idx="854">
                  <c:v>3/10/2011</c:v>
                </c:pt>
                <c:pt idx="855">
                  <c:v>4/13/2015</c:v>
                </c:pt>
                <c:pt idx="856">
                  <c:v>4/14/2015</c:v>
                </c:pt>
                <c:pt idx="857">
                  <c:v>4/15/2015</c:v>
                </c:pt>
                <c:pt idx="858">
                  <c:v>4/16/2015</c:v>
                </c:pt>
                <c:pt idx="859">
                  <c:v>4/17/2015</c:v>
                </c:pt>
                <c:pt idx="860">
                  <c:v>4/20/2015</c:v>
                </c:pt>
                <c:pt idx="861">
                  <c:v>4/21/2015</c:v>
                </c:pt>
                <c:pt idx="862">
                  <c:v>4/22/2015</c:v>
                </c:pt>
                <c:pt idx="863">
                  <c:v>4/23/2015</c:v>
                </c:pt>
                <c:pt idx="864">
                  <c:v>4/24/2015</c:v>
                </c:pt>
                <c:pt idx="865">
                  <c:v>4/27/2015</c:v>
                </c:pt>
                <c:pt idx="866">
                  <c:v>4/28/2015</c:v>
                </c:pt>
                <c:pt idx="867">
                  <c:v>4/29/2015</c:v>
                </c:pt>
                <c:pt idx="868">
                  <c:v>4/30/2015</c:v>
                </c:pt>
                <c:pt idx="869">
                  <c:v>4/01/2011</c:v>
                </c:pt>
                <c:pt idx="870">
                  <c:v>4/04/2011</c:v>
                </c:pt>
                <c:pt idx="871">
                  <c:v>4/05/2011</c:v>
                </c:pt>
                <c:pt idx="872">
                  <c:v>4/06/2011</c:v>
                </c:pt>
                <c:pt idx="873">
                  <c:v>4/07/2011</c:v>
                </c:pt>
                <c:pt idx="874">
                  <c:v>4/08/2011</c:v>
                </c:pt>
                <c:pt idx="875">
                  <c:v>4/11/2011</c:v>
                </c:pt>
                <c:pt idx="876">
                  <c:v>4/12/2011</c:v>
                </c:pt>
                <c:pt idx="877">
                  <c:v>5/13/2015</c:v>
                </c:pt>
                <c:pt idx="878">
                  <c:v>5/14/2015</c:v>
                </c:pt>
                <c:pt idx="879">
                  <c:v>5/15/2015</c:v>
                </c:pt>
                <c:pt idx="880">
                  <c:v>5/18/2015</c:v>
                </c:pt>
                <c:pt idx="881">
                  <c:v>5/19/2015</c:v>
                </c:pt>
                <c:pt idx="882">
                  <c:v>5/20/2015</c:v>
                </c:pt>
                <c:pt idx="883">
                  <c:v>5/21/2015</c:v>
                </c:pt>
                <c:pt idx="884">
                  <c:v>5/22/2015</c:v>
                </c:pt>
                <c:pt idx="885">
                  <c:v>5/25/2015</c:v>
                </c:pt>
                <c:pt idx="886">
                  <c:v>5/26/2015</c:v>
                </c:pt>
                <c:pt idx="887">
                  <c:v>5/27/2015</c:v>
                </c:pt>
                <c:pt idx="888">
                  <c:v>5/28/2015</c:v>
                </c:pt>
                <c:pt idx="889">
                  <c:v>5/29/2015</c:v>
                </c:pt>
                <c:pt idx="890">
                  <c:v>5/01/2011</c:v>
                </c:pt>
                <c:pt idx="891">
                  <c:v>5/02/2011</c:v>
                </c:pt>
                <c:pt idx="892">
                  <c:v>5/03/2011</c:v>
                </c:pt>
                <c:pt idx="893">
                  <c:v>5/04/2011</c:v>
                </c:pt>
                <c:pt idx="894">
                  <c:v>5/05/2011</c:v>
                </c:pt>
                <c:pt idx="895">
                  <c:v>5/08/2011</c:v>
                </c:pt>
                <c:pt idx="896">
                  <c:v>5/09/2011</c:v>
                </c:pt>
                <c:pt idx="897">
                  <c:v>5/10/2011</c:v>
                </c:pt>
                <c:pt idx="898">
                  <c:v>5/11/2011</c:v>
                </c:pt>
                <c:pt idx="899">
                  <c:v>5/12/2011</c:v>
                </c:pt>
                <c:pt idx="900">
                  <c:v>6/15/2015</c:v>
                </c:pt>
                <c:pt idx="901">
                  <c:v>6/16/2015</c:v>
                </c:pt>
                <c:pt idx="902">
                  <c:v>6/17/2015</c:v>
                </c:pt>
                <c:pt idx="903">
                  <c:v>6/18/2015</c:v>
                </c:pt>
                <c:pt idx="904">
                  <c:v>6/19/2015</c:v>
                </c:pt>
                <c:pt idx="905">
                  <c:v>6/22/2015</c:v>
                </c:pt>
                <c:pt idx="906">
                  <c:v>6/23/2015</c:v>
                </c:pt>
                <c:pt idx="907">
                  <c:v>6/24/2015</c:v>
                </c:pt>
                <c:pt idx="908">
                  <c:v>6/25/2015</c:v>
                </c:pt>
                <c:pt idx="909">
                  <c:v>6/26/2015</c:v>
                </c:pt>
                <c:pt idx="910">
                  <c:v>6/29/2015</c:v>
                </c:pt>
                <c:pt idx="911">
                  <c:v>6/30/2015</c:v>
                </c:pt>
                <c:pt idx="912">
                  <c:v>6/01/2011</c:v>
                </c:pt>
                <c:pt idx="913">
                  <c:v>6/02/2011</c:v>
                </c:pt>
                <c:pt idx="914">
                  <c:v>6/03/2011</c:v>
                </c:pt>
                <c:pt idx="915">
                  <c:v>6/06/2011</c:v>
                </c:pt>
                <c:pt idx="916">
                  <c:v>6/07/2011</c:v>
                </c:pt>
                <c:pt idx="917">
                  <c:v>6/08/2011</c:v>
                </c:pt>
                <c:pt idx="918">
                  <c:v>6/09/2011</c:v>
                </c:pt>
                <c:pt idx="919">
                  <c:v>6/10/2011</c:v>
                </c:pt>
                <c:pt idx="920">
                  <c:v>7/13/2015</c:v>
                </c:pt>
                <c:pt idx="921">
                  <c:v>7/14/2015</c:v>
                </c:pt>
                <c:pt idx="922">
                  <c:v>7/15/2015</c:v>
                </c:pt>
                <c:pt idx="923">
                  <c:v>7/16/2015</c:v>
                </c:pt>
                <c:pt idx="924">
                  <c:v>7/17/2015</c:v>
                </c:pt>
                <c:pt idx="925">
                  <c:v>7/20/2015</c:v>
                </c:pt>
                <c:pt idx="926">
                  <c:v>7/21/2015</c:v>
                </c:pt>
                <c:pt idx="927">
                  <c:v>7/22/2015</c:v>
                </c:pt>
                <c:pt idx="928">
                  <c:v>7/23/2015</c:v>
                </c:pt>
                <c:pt idx="929">
                  <c:v>7/24/2015</c:v>
                </c:pt>
                <c:pt idx="930">
                  <c:v>7/27/2015</c:v>
                </c:pt>
                <c:pt idx="931">
                  <c:v>7/28/2015</c:v>
                </c:pt>
                <c:pt idx="932">
                  <c:v>7/29/2015</c:v>
                </c:pt>
                <c:pt idx="933">
                  <c:v>7/30/2015</c:v>
                </c:pt>
                <c:pt idx="934">
                  <c:v>7/31/2015</c:v>
                </c:pt>
                <c:pt idx="935">
                  <c:v>7/03/2011</c:v>
                </c:pt>
                <c:pt idx="936">
                  <c:v>7/04/2011</c:v>
                </c:pt>
                <c:pt idx="937">
                  <c:v>7/05/2011</c:v>
                </c:pt>
                <c:pt idx="938">
                  <c:v>7/06/2011</c:v>
                </c:pt>
                <c:pt idx="939">
                  <c:v>7/07/2011</c:v>
                </c:pt>
                <c:pt idx="940">
                  <c:v>7/10/2011</c:v>
                </c:pt>
                <c:pt idx="941">
                  <c:v>7/11/2011</c:v>
                </c:pt>
                <c:pt idx="942">
                  <c:v>7/12/2011</c:v>
                </c:pt>
                <c:pt idx="943">
                  <c:v>8/13/2015</c:v>
                </c:pt>
                <c:pt idx="944">
                  <c:v>8/14/2015</c:v>
                </c:pt>
                <c:pt idx="945">
                  <c:v>8/17/2015</c:v>
                </c:pt>
                <c:pt idx="946">
                  <c:v>8/18/2015</c:v>
                </c:pt>
                <c:pt idx="947">
                  <c:v>8/19/2015</c:v>
                </c:pt>
                <c:pt idx="948">
                  <c:v>8/20/2015</c:v>
                </c:pt>
                <c:pt idx="949">
                  <c:v>8/21/2015</c:v>
                </c:pt>
                <c:pt idx="950">
                  <c:v>8/24/2015</c:v>
                </c:pt>
                <c:pt idx="951">
                  <c:v>8/25/2015</c:v>
                </c:pt>
                <c:pt idx="952">
                  <c:v>8/26/2015</c:v>
                </c:pt>
                <c:pt idx="953">
                  <c:v>8/27/2015</c:v>
                </c:pt>
                <c:pt idx="954">
                  <c:v>8/28/2015</c:v>
                </c:pt>
                <c:pt idx="955">
                  <c:v>8/31/2015</c:v>
                </c:pt>
                <c:pt idx="956">
                  <c:v>8/01/2011</c:v>
                </c:pt>
                <c:pt idx="957">
                  <c:v>8/02/2011</c:v>
                </c:pt>
                <c:pt idx="958">
                  <c:v>8/03/2011</c:v>
                </c:pt>
                <c:pt idx="959">
                  <c:v>8/04/2011</c:v>
                </c:pt>
                <c:pt idx="960">
                  <c:v>8/07/2011</c:v>
                </c:pt>
                <c:pt idx="961">
                  <c:v>8/08/2011</c:v>
                </c:pt>
                <c:pt idx="962">
                  <c:v>8/09/2011</c:v>
                </c:pt>
                <c:pt idx="963">
                  <c:v>8/10/2011</c:v>
                </c:pt>
                <c:pt idx="964">
                  <c:v>8/11/2011</c:v>
                </c:pt>
                <c:pt idx="965">
                  <c:v>9/14/2015</c:v>
                </c:pt>
                <c:pt idx="966">
                  <c:v>9/15/2015</c:v>
                </c:pt>
                <c:pt idx="967">
                  <c:v>9/16/2015</c:v>
                </c:pt>
                <c:pt idx="968">
                  <c:v>9/17/2015</c:v>
                </c:pt>
                <c:pt idx="969">
                  <c:v>9/18/2015</c:v>
                </c:pt>
                <c:pt idx="970">
                  <c:v>9/21/2015</c:v>
                </c:pt>
                <c:pt idx="971">
                  <c:v>9/22/2015</c:v>
                </c:pt>
                <c:pt idx="972">
                  <c:v>9/23/2015</c:v>
                </c:pt>
                <c:pt idx="973">
                  <c:v>9/24/2015</c:v>
                </c:pt>
                <c:pt idx="974">
                  <c:v>9/25/2015</c:v>
                </c:pt>
                <c:pt idx="975">
                  <c:v>9/28/2015</c:v>
                </c:pt>
                <c:pt idx="976">
                  <c:v>9/29/2015</c:v>
                </c:pt>
                <c:pt idx="977">
                  <c:v>9/30/2015</c:v>
                </c:pt>
                <c:pt idx="978">
                  <c:v>9/01/2011</c:v>
                </c:pt>
                <c:pt idx="979">
                  <c:v>9/02/2011</c:v>
                </c:pt>
                <c:pt idx="980">
                  <c:v>9/05/2011</c:v>
                </c:pt>
                <c:pt idx="981">
                  <c:v>9/06/2011</c:v>
                </c:pt>
                <c:pt idx="982">
                  <c:v>9/07/2011</c:v>
                </c:pt>
                <c:pt idx="983">
                  <c:v>9/08/2011</c:v>
                </c:pt>
                <c:pt idx="984">
                  <c:v>9/09/2011</c:v>
                </c:pt>
                <c:pt idx="985">
                  <c:v>9/12/2011</c:v>
                </c:pt>
                <c:pt idx="986">
                  <c:v>10/13/2015</c:v>
                </c:pt>
                <c:pt idx="987">
                  <c:v>10/14/2015</c:v>
                </c:pt>
                <c:pt idx="988">
                  <c:v>10/15/2015</c:v>
                </c:pt>
                <c:pt idx="989">
                  <c:v>10/16/2015</c:v>
                </c:pt>
                <c:pt idx="990">
                  <c:v>10/19/2015</c:v>
                </c:pt>
                <c:pt idx="991">
                  <c:v>10/20/2015</c:v>
                </c:pt>
                <c:pt idx="992">
                  <c:v>10/21/2015</c:v>
                </c:pt>
                <c:pt idx="993">
                  <c:v>10/22/2015</c:v>
                </c:pt>
                <c:pt idx="994">
                  <c:v>10/23/2015</c:v>
                </c:pt>
                <c:pt idx="995">
                  <c:v>10/26/2015</c:v>
                </c:pt>
                <c:pt idx="996">
                  <c:v>10/27/2015</c:v>
                </c:pt>
                <c:pt idx="997">
                  <c:v>28</c:v>
                </c:pt>
                <c:pt idx="998">
                  <c:v>29</c:v>
                </c:pt>
                <c:pt idx="999">
                  <c:v>30</c:v>
                </c:pt>
                <c:pt idx="1000">
                  <c:v>oct-11</c:v>
                </c:pt>
                <c:pt idx="1001">
                  <c:v>3</c:v>
                </c:pt>
                <c:pt idx="1002">
                  <c:v>4</c:v>
                </c:pt>
                <c:pt idx="1003">
                  <c:v>5</c:v>
                </c:pt>
                <c:pt idx="1004">
                  <c:v>6</c:v>
                </c:pt>
                <c:pt idx="1005">
                  <c:v>9</c:v>
                </c:pt>
                <c:pt idx="1006">
                  <c:v>10</c:v>
                </c:pt>
                <c:pt idx="1007">
                  <c:v>11</c:v>
                </c:pt>
                <c:pt idx="1008">
                  <c:v>12</c:v>
                </c:pt>
                <c:pt idx="1009">
                  <c:v>13</c:v>
                </c:pt>
                <c:pt idx="1010">
                  <c:v>14</c:v>
                </c:pt>
                <c:pt idx="1011">
                  <c:v>16</c:v>
                </c:pt>
                <c:pt idx="1012">
                  <c:v>17</c:v>
                </c:pt>
                <c:pt idx="1013">
                  <c:v>18</c:v>
                </c:pt>
                <c:pt idx="1014">
                  <c:v>19</c:v>
                </c:pt>
                <c:pt idx="1015">
                  <c:v>20</c:v>
                </c:pt>
                <c:pt idx="1016">
                  <c:v>23</c:v>
                </c:pt>
                <c:pt idx="1017">
                  <c:v>24</c:v>
                </c:pt>
                <c:pt idx="1018">
                  <c:v>25</c:v>
                </c:pt>
                <c:pt idx="1019">
                  <c:v>26</c:v>
                </c:pt>
                <c:pt idx="1020">
                  <c:v>27</c:v>
                </c:pt>
                <c:pt idx="1021">
                  <c:v>30</c:v>
                </c:pt>
                <c:pt idx="1022">
                  <c:v>nov-11</c:v>
                </c:pt>
                <c:pt idx="1023">
                  <c:v>2</c:v>
                </c:pt>
                <c:pt idx="1024">
                  <c:v>3</c:v>
                </c:pt>
                <c:pt idx="1025">
                  <c:v>4</c:v>
                </c:pt>
                <c:pt idx="1026">
                  <c:v>7</c:v>
                </c:pt>
                <c:pt idx="1027">
                  <c:v>8</c:v>
                </c:pt>
                <c:pt idx="1028">
                  <c:v>9</c:v>
                </c:pt>
                <c:pt idx="1029">
                  <c:v>10</c:v>
                </c:pt>
                <c:pt idx="1030">
                  <c:v>11</c:v>
                </c:pt>
                <c:pt idx="1031">
                  <c:v>14</c:v>
                </c:pt>
                <c:pt idx="1032">
                  <c:v>15</c:v>
                </c:pt>
                <c:pt idx="1033">
                  <c:v>16</c:v>
                </c:pt>
                <c:pt idx="1034">
                  <c:v>17</c:v>
                </c:pt>
                <c:pt idx="1035">
                  <c:v>18</c:v>
                </c:pt>
                <c:pt idx="1036">
                  <c:v>21</c:v>
                </c:pt>
                <c:pt idx="1037">
                  <c:v>22</c:v>
                </c:pt>
                <c:pt idx="1038">
                  <c:v>23</c:v>
                </c:pt>
                <c:pt idx="1039">
                  <c:v>24</c:v>
                </c:pt>
                <c:pt idx="1040">
                  <c:v>25</c:v>
                </c:pt>
                <c:pt idx="1041">
                  <c:v>28</c:v>
                </c:pt>
                <c:pt idx="1042">
                  <c:v>29</c:v>
                </c:pt>
                <c:pt idx="1043">
                  <c:v>30</c:v>
                </c:pt>
                <c:pt idx="1044">
                  <c:v>31</c:v>
                </c:pt>
              </c:strCache>
            </c:strRef>
          </c:cat>
          <c:val>
            <c:numRef>
              <c:f>Sheet1!$D$2:$D$1046</c:f>
              <c:numCache>
                <c:formatCode>General</c:formatCode>
                <c:ptCount val="1045"/>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pt idx="24">
                  <c:v>0.25</c:v>
                </c:pt>
                <c:pt idx="25">
                  <c:v>0.25</c:v>
                </c:pt>
                <c:pt idx="26">
                  <c:v>0.25</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0.25</c:v>
                </c:pt>
                <c:pt idx="88">
                  <c:v>0.25</c:v>
                </c:pt>
                <c:pt idx="89">
                  <c:v>0.25</c:v>
                </c:pt>
                <c:pt idx="90">
                  <c:v>0.25</c:v>
                </c:pt>
                <c:pt idx="91">
                  <c:v>0.25</c:v>
                </c:pt>
                <c:pt idx="92">
                  <c:v>0.25</c:v>
                </c:pt>
                <c:pt idx="93">
                  <c:v>0.25</c:v>
                </c:pt>
                <c:pt idx="94">
                  <c:v>0.25</c:v>
                </c:pt>
                <c:pt idx="95">
                  <c:v>0.25</c:v>
                </c:pt>
                <c:pt idx="96">
                  <c:v>0.25</c:v>
                </c:pt>
                <c:pt idx="97">
                  <c:v>0.25</c:v>
                </c:pt>
                <c:pt idx="98">
                  <c:v>0.25</c:v>
                </c:pt>
                <c:pt idx="99">
                  <c:v>0.25</c:v>
                </c:pt>
                <c:pt idx="100">
                  <c:v>0.25</c:v>
                </c:pt>
                <c:pt idx="101">
                  <c:v>0.25</c:v>
                </c:pt>
                <c:pt idx="102">
                  <c:v>0.25</c:v>
                </c:pt>
                <c:pt idx="103">
                  <c:v>0.25</c:v>
                </c:pt>
                <c:pt idx="104">
                  <c:v>0.25</c:v>
                </c:pt>
                <c:pt idx="105">
                  <c:v>0.25</c:v>
                </c:pt>
                <c:pt idx="106">
                  <c:v>0.25</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-0.1</c:v>
                </c:pt>
                <c:pt idx="638">
                  <c:v>-0.1</c:v>
                </c:pt>
                <c:pt idx="639">
                  <c:v>-0.1</c:v>
                </c:pt>
                <c:pt idx="640">
                  <c:v>-0.1</c:v>
                </c:pt>
                <c:pt idx="641">
                  <c:v>-0.1</c:v>
                </c:pt>
                <c:pt idx="642">
                  <c:v>-0.1</c:v>
                </c:pt>
                <c:pt idx="643">
                  <c:v>-0.1</c:v>
                </c:pt>
                <c:pt idx="644">
                  <c:v>-0.1</c:v>
                </c:pt>
                <c:pt idx="645">
                  <c:v>-0.1</c:v>
                </c:pt>
                <c:pt idx="646">
                  <c:v>-0.1</c:v>
                </c:pt>
                <c:pt idx="647">
                  <c:v>-0.1</c:v>
                </c:pt>
                <c:pt idx="648">
                  <c:v>-0.1</c:v>
                </c:pt>
                <c:pt idx="649">
                  <c:v>-0.1</c:v>
                </c:pt>
                <c:pt idx="650">
                  <c:v>-0.1</c:v>
                </c:pt>
                <c:pt idx="651">
                  <c:v>-0.1</c:v>
                </c:pt>
                <c:pt idx="652">
                  <c:v>-0.1</c:v>
                </c:pt>
                <c:pt idx="653">
                  <c:v>-0.1</c:v>
                </c:pt>
                <c:pt idx="654">
                  <c:v>-0.1</c:v>
                </c:pt>
                <c:pt idx="655">
                  <c:v>-0.1</c:v>
                </c:pt>
                <c:pt idx="656">
                  <c:v>-0.1</c:v>
                </c:pt>
                <c:pt idx="657">
                  <c:v>-0.1</c:v>
                </c:pt>
                <c:pt idx="658">
                  <c:v>-0.1</c:v>
                </c:pt>
                <c:pt idx="659">
                  <c:v>-0.1</c:v>
                </c:pt>
                <c:pt idx="660">
                  <c:v>-0.1</c:v>
                </c:pt>
                <c:pt idx="661">
                  <c:v>-0.1</c:v>
                </c:pt>
                <c:pt idx="662">
                  <c:v>-0.1</c:v>
                </c:pt>
                <c:pt idx="663">
                  <c:v>-0.1</c:v>
                </c:pt>
                <c:pt idx="664">
                  <c:v>-0.1</c:v>
                </c:pt>
                <c:pt idx="665">
                  <c:v>-0.1</c:v>
                </c:pt>
                <c:pt idx="666">
                  <c:v>-0.1</c:v>
                </c:pt>
                <c:pt idx="667">
                  <c:v>-0.1</c:v>
                </c:pt>
                <c:pt idx="668">
                  <c:v>-0.1</c:v>
                </c:pt>
                <c:pt idx="669">
                  <c:v>-0.1</c:v>
                </c:pt>
                <c:pt idx="670">
                  <c:v>-0.1</c:v>
                </c:pt>
                <c:pt idx="671">
                  <c:v>-0.1</c:v>
                </c:pt>
                <c:pt idx="672">
                  <c:v>-0.1</c:v>
                </c:pt>
                <c:pt idx="673">
                  <c:v>-0.1</c:v>
                </c:pt>
                <c:pt idx="674">
                  <c:v>-0.1</c:v>
                </c:pt>
                <c:pt idx="675">
                  <c:v>-0.1</c:v>
                </c:pt>
                <c:pt idx="676">
                  <c:v>-0.1</c:v>
                </c:pt>
                <c:pt idx="677">
                  <c:v>-0.1</c:v>
                </c:pt>
                <c:pt idx="678">
                  <c:v>-0.1</c:v>
                </c:pt>
                <c:pt idx="679">
                  <c:v>-0.1</c:v>
                </c:pt>
                <c:pt idx="680">
                  <c:v>-0.1</c:v>
                </c:pt>
                <c:pt idx="681">
                  <c:v>-0.1</c:v>
                </c:pt>
                <c:pt idx="682">
                  <c:v>-0.1</c:v>
                </c:pt>
                <c:pt idx="683">
                  <c:v>-0.1</c:v>
                </c:pt>
                <c:pt idx="684">
                  <c:v>-0.1</c:v>
                </c:pt>
                <c:pt idx="685">
                  <c:v>-0.1</c:v>
                </c:pt>
                <c:pt idx="686">
                  <c:v>-0.1</c:v>
                </c:pt>
                <c:pt idx="687">
                  <c:v>-0.1</c:v>
                </c:pt>
                <c:pt idx="688">
                  <c:v>-0.1</c:v>
                </c:pt>
                <c:pt idx="689">
                  <c:v>-0.1</c:v>
                </c:pt>
                <c:pt idx="690">
                  <c:v>-0.1</c:v>
                </c:pt>
                <c:pt idx="691">
                  <c:v>-0.1</c:v>
                </c:pt>
                <c:pt idx="692">
                  <c:v>-0.1</c:v>
                </c:pt>
                <c:pt idx="693">
                  <c:v>-0.1</c:v>
                </c:pt>
                <c:pt idx="694">
                  <c:v>-0.1</c:v>
                </c:pt>
                <c:pt idx="695">
                  <c:v>-0.1</c:v>
                </c:pt>
                <c:pt idx="696">
                  <c:v>-0.1</c:v>
                </c:pt>
                <c:pt idx="697">
                  <c:v>-0.1</c:v>
                </c:pt>
                <c:pt idx="698">
                  <c:v>-0.1</c:v>
                </c:pt>
                <c:pt idx="699">
                  <c:v>-0.1</c:v>
                </c:pt>
                <c:pt idx="700">
                  <c:v>-0.1</c:v>
                </c:pt>
                <c:pt idx="701">
                  <c:v>-0.1</c:v>
                </c:pt>
                <c:pt idx="702">
                  <c:v>-0.2</c:v>
                </c:pt>
                <c:pt idx="703">
                  <c:v>-0.2</c:v>
                </c:pt>
                <c:pt idx="704">
                  <c:v>-0.2</c:v>
                </c:pt>
                <c:pt idx="705">
                  <c:v>-0.2</c:v>
                </c:pt>
                <c:pt idx="706">
                  <c:v>-0.2</c:v>
                </c:pt>
                <c:pt idx="707">
                  <c:v>-0.2</c:v>
                </c:pt>
                <c:pt idx="708">
                  <c:v>-0.2</c:v>
                </c:pt>
                <c:pt idx="709">
                  <c:v>-0.2</c:v>
                </c:pt>
                <c:pt idx="710">
                  <c:v>-0.2</c:v>
                </c:pt>
                <c:pt idx="711">
                  <c:v>-0.2</c:v>
                </c:pt>
                <c:pt idx="712">
                  <c:v>-0.2</c:v>
                </c:pt>
                <c:pt idx="713">
                  <c:v>-0.2</c:v>
                </c:pt>
                <c:pt idx="714">
                  <c:v>-0.2</c:v>
                </c:pt>
                <c:pt idx="715">
                  <c:v>-0.2</c:v>
                </c:pt>
                <c:pt idx="716">
                  <c:v>-0.2</c:v>
                </c:pt>
                <c:pt idx="717">
                  <c:v>-0.2</c:v>
                </c:pt>
                <c:pt idx="718">
                  <c:v>-0.2</c:v>
                </c:pt>
                <c:pt idx="719">
                  <c:v>-0.2</c:v>
                </c:pt>
                <c:pt idx="720">
                  <c:v>-0.2</c:v>
                </c:pt>
                <c:pt idx="721">
                  <c:v>-0.2</c:v>
                </c:pt>
                <c:pt idx="722">
                  <c:v>-0.2</c:v>
                </c:pt>
                <c:pt idx="723">
                  <c:v>-0.2</c:v>
                </c:pt>
                <c:pt idx="724">
                  <c:v>-0.2</c:v>
                </c:pt>
                <c:pt idx="725">
                  <c:v>-0.2</c:v>
                </c:pt>
                <c:pt idx="726">
                  <c:v>-0.2</c:v>
                </c:pt>
                <c:pt idx="727">
                  <c:v>-0.2</c:v>
                </c:pt>
                <c:pt idx="728">
                  <c:v>-0.2</c:v>
                </c:pt>
                <c:pt idx="729">
                  <c:v>-0.2</c:v>
                </c:pt>
                <c:pt idx="730">
                  <c:v>-0.2</c:v>
                </c:pt>
                <c:pt idx="731">
                  <c:v>-0.2</c:v>
                </c:pt>
                <c:pt idx="732">
                  <c:v>-0.2</c:v>
                </c:pt>
                <c:pt idx="733">
                  <c:v>-0.2</c:v>
                </c:pt>
                <c:pt idx="734">
                  <c:v>-0.2</c:v>
                </c:pt>
                <c:pt idx="735">
                  <c:v>-0.2</c:v>
                </c:pt>
                <c:pt idx="736">
                  <c:v>-0.2</c:v>
                </c:pt>
                <c:pt idx="737">
                  <c:v>-0.2</c:v>
                </c:pt>
                <c:pt idx="738">
                  <c:v>-0.2</c:v>
                </c:pt>
                <c:pt idx="739">
                  <c:v>-0.2</c:v>
                </c:pt>
                <c:pt idx="740">
                  <c:v>-0.2</c:v>
                </c:pt>
                <c:pt idx="741">
                  <c:v>-0.2</c:v>
                </c:pt>
                <c:pt idx="742">
                  <c:v>-0.2</c:v>
                </c:pt>
                <c:pt idx="743">
                  <c:v>-0.2</c:v>
                </c:pt>
                <c:pt idx="744">
                  <c:v>-0.2</c:v>
                </c:pt>
                <c:pt idx="745">
                  <c:v>-0.2</c:v>
                </c:pt>
                <c:pt idx="746">
                  <c:v>-0.2</c:v>
                </c:pt>
                <c:pt idx="747">
                  <c:v>-0.2</c:v>
                </c:pt>
                <c:pt idx="748">
                  <c:v>-0.2</c:v>
                </c:pt>
                <c:pt idx="749">
                  <c:v>-0.2</c:v>
                </c:pt>
                <c:pt idx="750">
                  <c:v>-0.2</c:v>
                </c:pt>
                <c:pt idx="751">
                  <c:v>-0.2</c:v>
                </c:pt>
                <c:pt idx="752">
                  <c:v>-0.2</c:v>
                </c:pt>
                <c:pt idx="753">
                  <c:v>-0.2</c:v>
                </c:pt>
                <c:pt idx="754">
                  <c:v>-0.2</c:v>
                </c:pt>
                <c:pt idx="755">
                  <c:v>-0.2</c:v>
                </c:pt>
                <c:pt idx="756">
                  <c:v>-0.2</c:v>
                </c:pt>
                <c:pt idx="757">
                  <c:v>-0.2</c:v>
                </c:pt>
                <c:pt idx="758">
                  <c:v>-0.2</c:v>
                </c:pt>
                <c:pt idx="759">
                  <c:v>-0.2</c:v>
                </c:pt>
                <c:pt idx="760">
                  <c:v>-0.2</c:v>
                </c:pt>
                <c:pt idx="761">
                  <c:v>-0.2</c:v>
                </c:pt>
                <c:pt idx="762">
                  <c:v>-0.2</c:v>
                </c:pt>
                <c:pt idx="763">
                  <c:v>-0.2</c:v>
                </c:pt>
                <c:pt idx="764">
                  <c:v>-0.2</c:v>
                </c:pt>
                <c:pt idx="765">
                  <c:v>-0.2</c:v>
                </c:pt>
                <c:pt idx="766">
                  <c:v>-0.2</c:v>
                </c:pt>
                <c:pt idx="767">
                  <c:v>-0.2</c:v>
                </c:pt>
                <c:pt idx="768">
                  <c:v>-0.2</c:v>
                </c:pt>
                <c:pt idx="769">
                  <c:v>-0.2</c:v>
                </c:pt>
                <c:pt idx="770">
                  <c:v>-0.2</c:v>
                </c:pt>
                <c:pt idx="771">
                  <c:v>-0.2</c:v>
                </c:pt>
                <c:pt idx="772">
                  <c:v>-0.2</c:v>
                </c:pt>
                <c:pt idx="773">
                  <c:v>-0.2</c:v>
                </c:pt>
                <c:pt idx="774">
                  <c:v>-0.2</c:v>
                </c:pt>
                <c:pt idx="775">
                  <c:v>-0.2</c:v>
                </c:pt>
                <c:pt idx="776">
                  <c:v>-0.2</c:v>
                </c:pt>
                <c:pt idx="777">
                  <c:v>-0.2</c:v>
                </c:pt>
                <c:pt idx="778">
                  <c:v>-0.2</c:v>
                </c:pt>
                <c:pt idx="779">
                  <c:v>-0.2</c:v>
                </c:pt>
                <c:pt idx="780">
                  <c:v>-0.2</c:v>
                </c:pt>
                <c:pt idx="781">
                  <c:v>-0.2</c:v>
                </c:pt>
                <c:pt idx="782">
                  <c:v>-0.2</c:v>
                </c:pt>
                <c:pt idx="783">
                  <c:v>-0.2</c:v>
                </c:pt>
                <c:pt idx="784">
                  <c:v>-0.2</c:v>
                </c:pt>
                <c:pt idx="785">
                  <c:v>-0.2</c:v>
                </c:pt>
                <c:pt idx="786">
                  <c:v>-0.2</c:v>
                </c:pt>
                <c:pt idx="787">
                  <c:v>-0.2</c:v>
                </c:pt>
                <c:pt idx="788">
                  <c:v>-0.2</c:v>
                </c:pt>
                <c:pt idx="789">
                  <c:v>-0.2</c:v>
                </c:pt>
                <c:pt idx="790">
                  <c:v>-0.2</c:v>
                </c:pt>
                <c:pt idx="791">
                  <c:v>-0.2</c:v>
                </c:pt>
                <c:pt idx="792">
                  <c:v>-0.2</c:v>
                </c:pt>
                <c:pt idx="793">
                  <c:v>-0.2</c:v>
                </c:pt>
                <c:pt idx="794">
                  <c:v>-0.2</c:v>
                </c:pt>
                <c:pt idx="795">
                  <c:v>-0.2</c:v>
                </c:pt>
                <c:pt idx="796">
                  <c:v>-0.2</c:v>
                </c:pt>
                <c:pt idx="797">
                  <c:v>-0.2</c:v>
                </c:pt>
                <c:pt idx="798">
                  <c:v>-0.2</c:v>
                </c:pt>
                <c:pt idx="799">
                  <c:v>-0.2</c:v>
                </c:pt>
                <c:pt idx="800">
                  <c:v>-0.2</c:v>
                </c:pt>
                <c:pt idx="801">
                  <c:v>-0.2</c:v>
                </c:pt>
                <c:pt idx="802">
                  <c:v>-0.2</c:v>
                </c:pt>
                <c:pt idx="803">
                  <c:v>-0.2</c:v>
                </c:pt>
                <c:pt idx="804">
                  <c:v>-0.2</c:v>
                </c:pt>
                <c:pt idx="805">
                  <c:v>-0.2</c:v>
                </c:pt>
                <c:pt idx="806">
                  <c:v>-0.2</c:v>
                </c:pt>
                <c:pt idx="807">
                  <c:v>-0.2</c:v>
                </c:pt>
                <c:pt idx="808">
                  <c:v>-0.2</c:v>
                </c:pt>
                <c:pt idx="809">
                  <c:v>-0.2</c:v>
                </c:pt>
                <c:pt idx="810">
                  <c:v>-0.2</c:v>
                </c:pt>
                <c:pt idx="811">
                  <c:v>-0.2</c:v>
                </c:pt>
                <c:pt idx="812">
                  <c:v>-0.2</c:v>
                </c:pt>
                <c:pt idx="813">
                  <c:v>-0.2</c:v>
                </c:pt>
                <c:pt idx="814">
                  <c:v>-0.2</c:v>
                </c:pt>
                <c:pt idx="815">
                  <c:v>-0.2</c:v>
                </c:pt>
                <c:pt idx="816">
                  <c:v>-0.2</c:v>
                </c:pt>
                <c:pt idx="817">
                  <c:v>-0.2</c:v>
                </c:pt>
                <c:pt idx="818">
                  <c:v>-0.2</c:v>
                </c:pt>
                <c:pt idx="819">
                  <c:v>-0.2</c:v>
                </c:pt>
                <c:pt idx="820">
                  <c:v>-0.2</c:v>
                </c:pt>
                <c:pt idx="821">
                  <c:v>-0.2</c:v>
                </c:pt>
                <c:pt idx="822">
                  <c:v>-0.2</c:v>
                </c:pt>
                <c:pt idx="823">
                  <c:v>-0.2</c:v>
                </c:pt>
                <c:pt idx="824">
                  <c:v>-0.2</c:v>
                </c:pt>
                <c:pt idx="825">
                  <c:v>-0.2</c:v>
                </c:pt>
                <c:pt idx="826">
                  <c:v>-0.2</c:v>
                </c:pt>
                <c:pt idx="827">
                  <c:v>-0.2</c:v>
                </c:pt>
                <c:pt idx="828">
                  <c:v>-0.2</c:v>
                </c:pt>
                <c:pt idx="829">
                  <c:v>-0.2</c:v>
                </c:pt>
                <c:pt idx="830">
                  <c:v>-0.2</c:v>
                </c:pt>
                <c:pt idx="831">
                  <c:v>-0.2</c:v>
                </c:pt>
                <c:pt idx="832">
                  <c:v>-0.2</c:v>
                </c:pt>
                <c:pt idx="833">
                  <c:v>-0.2</c:v>
                </c:pt>
                <c:pt idx="834">
                  <c:v>-0.2</c:v>
                </c:pt>
                <c:pt idx="835">
                  <c:v>-0.2</c:v>
                </c:pt>
                <c:pt idx="836">
                  <c:v>-0.2</c:v>
                </c:pt>
                <c:pt idx="837">
                  <c:v>-0.2</c:v>
                </c:pt>
                <c:pt idx="838">
                  <c:v>-0.2</c:v>
                </c:pt>
                <c:pt idx="839">
                  <c:v>-0.2</c:v>
                </c:pt>
                <c:pt idx="840">
                  <c:v>-0.2</c:v>
                </c:pt>
                <c:pt idx="841">
                  <c:v>-0.2</c:v>
                </c:pt>
                <c:pt idx="842">
                  <c:v>-0.2</c:v>
                </c:pt>
                <c:pt idx="843">
                  <c:v>-0.2</c:v>
                </c:pt>
                <c:pt idx="844">
                  <c:v>-0.2</c:v>
                </c:pt>
                <c:pt idx="845">
                  <c:v>-0.2</c:v>
                </c:pt>
                <c:pt idx="846">
                  <c:v>-0.2</c:v>
                </c:pt>
                <c:pt idx="847">
                  <c:v>-0.2</c:v>
                </c:pt>
                <c:pt idx="848">
                  <c:v>-0.2</c:v>
                </c:pt>
                <c:pt idx="849">
                  <c:v>-0.2</c:v>
                </c:pt>
                <c:pt idx="850">
                  <c:v>-0.2</c:v>
                </c:pt>
                <c:pt idx="851">
                  <c:v>-0.2</c:v>
                </c:pt>
                <c:pt idx="852">
                  <c:v>-0.2</c:v>
                </c:pt>
                <c:pt idx="853">
                  <c:v>-0.2</c:v>
                </c:pt>
                <c:pt idx="854">
                  <c:v>-0.2</c:v>
                </c:pt>
                <c:pt idx="855">
                  <c:v>-0.2</c:v>
                </c:pt>
                <c:pt idx="856">
                  <c:v>-0.2</c:v>
                </c:pt>
                <c:pt idx="857">
                  <c:v>-0.2</c:v>
                </c:pt>
                <c:pt idx="858">
                  <c:v>-0.2</c:v>
                </c:pt>
                <c:pt idx="859">
                  <c:v>-0.2</c:v>
                </c:pt>
                <c:pt idx="860">
                  <c:v>-0.2</c:v>
                </c:pt>
                <c:pt idx="861">
                  <c:v>-0.2</c:v>
                </c:pt>
                <c:pt idx="862">
                  <c:v>-0.2</c:v>
                </c:pt>
                <c:pt idx="863">
                  <c:v>-0.2</c:v>
                </c:pt>
                <c:pt idx="864">
                  <c:v>-0.2</c:v>
                </c:pt>
                <c:pt idx="865">
                  <c:v>-0.2</c:v>
                </c:pt>
                <c:pt idx="866">
                  <c:v>-0.2</c:v>
                </c:pt>
                <c:pt idx="867">
                  <c:v>-0.2</c:v>
                </c:pt>
                <c:pt idx="868">
                  <c:v>-0.2</c:v>
                </c:pt>
                <c:pt idx="869">
                  <c:v>-0.2</c:v>
                </c:pt>
                <c:pt idx="870">
                  <c:v>-0.2</c:v>
                </c:pt>
                <c:pt idx="871">
                  <c:v>-0.2</c:v>
                </c:pt>
                <c:pt idx="872">
                  <c:v>-0.2</c:v>
                </c:pt>
                <c:pt idx="873">
                  <c:v>-0.2</c:v>
                </c:pt>
                <c:pt idx="874">
                  <c:v>-0.2</c:v>
                </c:pt>
                <c:pt idx="875">
                  <c:v>-0.2</c:v>
                </c:pt>
                <c:pt idx="876">
                  <c:v>-0.2</c:v>
                </c:pt>
                <c:pt idx="877">
                  <c:v>-0.2</c:v>
                </c:pt>
                <c:pt idx="878">
                  <c:v>-0.2</c:v>
                </c:pt>
                <c:pt idx="879">
                  <c:v>-0.2</c:v>
                </c:pt>
                <c:pt idx="880">
                  <c:v>-0.2</c:v>
                </c:pt>
                <c:pt idx="881">
                  <c:v>-0.2</c:v>
                </c:pt>
                <c:pt idx="882">
                  <c:v>-0.2</c:v>
                </c:pt>
                <c:pt idx="883">
                  <c:v>-0.2</c:v>
                </c:pt>
                <c:pt idx="884">
                  <c:v>-0.2</c:v>
                </c:pt>
                <c:pt idx="885">
                  <c:v>-0.2</c:v>
                </c:pt>
                <c:pt idx="886">
                  <c:v>-0.2</c:v>
                </c:pt>
                <c:pt idx="887">
                  <c:v>-0.2</c:v>
                </c:pt>
                <c:pt idx="888">
                  <c:v>-0.2</c:v>
                </c:pt>
                <c:pt idx="889">
                  <c:v>-0.2</c:v>
                </c:pt>
                <c:pt idx="890">
                  <c:v>-0.2</c:v>
                </c:pt>
                <c:pt idx="891">
                  <c:v>-0.2</c:v>
                </c:pt>
                <c:pt idx="892">
                  <c:v>-0.2</c:v>
                </c:pt>
                <c:pt idx="893">
                  <c:v>-0.2</c:v>
                </c:pt>
                <c:pt idx="894">
                  <c:v>-0.2</c:v>
                </c:pt>
                <c:pt idx="895">
                  <c:v>-0.2</c:v>
                </c:pt>
                <c:pt idx="896">
                  <c:v>-0.2</c:v>
                </c:pt>
                <c:pt idx="897">
                  <c:v>-0.2</c:v>
                </c:pt>
                <c:pt idx="898">
                  <c:v>-0.2</c:v>
                </c:pt>
                <c:pt idx="899">
                  <c:v>-0.2</c:v>
                </c:pt>
                <c:pt idx="900">
                  <c:v>-0.2</c:v>
                </c:pt>
                <c:pt idx="901">
                  <c:v>-0.2</c:v>
                </c:pt>
                <c:pt idx="902">
                  <c:v>-0.2</c:v>
                </c:pt>
                <c:pt idx="903">
                  <c:v>-0.2</c:v>
                </c:pt>
                <c:pt idx="904">
                  <c:v>-0.2</c:v>
                </c:pt>
                <c:pt idx="905">
                  <c:v>-0.2</c:v>
                </c:pt>
                <c:pt idx="906">
                  <c:v>-0.2</c:v>
                </c:pt>
                <c:pt idx="907">
                  <c:v>-0.2</c:v>
                </c:pt>
                <c:pt idx="908">
                  <c:v>-0.2</c:v>
                </c:pt>
                <c:pt idx="909">
                  <c:v>-0.2</c:v>
                </c:pt>
                <c:pt idx="910">
                  <c:v>-0.2</c:v>
                </c:pt>
                <c:pt idx="911">
                  <c:v>-0.2</c:v>
                </c:pt>
                <c:pt idx="912">
                  <c:v>-0.2</c:v>
                </c:pt>
                <c:pt idx="913">
                  <c:v>-0.2</c:v>
                </c:pt>
                <c:pt idx="914">
                  <c:v>-0.2</c:v>
                </c:pt>
                <c:pt idx="915">
                  <c:v>-0.2</c:v>
                </c:pt>
                <c:pt idx="916">
                  <c:v>-0.2</c:v>
                </c:pt>
                <c:pt idx="917">
                  <c:v>-0.2</c:v>
                </c:pt>
                <c:pt idx="918">
                  <c:v>-0.2</c:v>
                </c:pt>
                <c:pt idx="919">
                  <c:v>-0.2</c:v>
                </c:pt>
                <c:pt idx="920">
                  <c:v>-0.2</c:v>
                </c:pt>
                <c:pt idx="921">
                  <c:v>-0.2</c:v>
                </c:pt>
                <c:pt idx="922">
                  <c:v>-0.2</c:v>
                </c:pt>
                <c:pt idx="923">
                  <c:v>-0.2</c:v>
                </c:pt>
                <c:pt idx="924">
                  <c:v>-0.2</c:v>
                </c:pt>
                <c:pt idx="925">
                  <c:v>-0.2</c:v>
                </c:pt>
                <c:pt idx="926">
                  <c:v>-0.2</c:v>
                </c:pt>
                <c:pt idx="927">
                  <c:v>-0.2</c:v>
                </c:pt>
                <c:pt idx="928">
                  <c:v>-0.2</c:v>
                </c:pt>
                <c:pt idx="929">
                  <c:v>-0.2</c:v>
                </c:pt>
                <c:pt idx="930">
                  <c:v>-0.2</c:v>
                </c:pt>
                <c:pt idx="931">
                  <c:v>-0.2</c:v>
                </c:pt>
                <c:pt idx="932">
                  <c:v>-0.2</c:v>
                </c:pt>
                <c:pt idx="933">
                  <c:v>-0.2</c:v>
                </c:pt>
                <c:pt idx="934">
                  <c:v>-0.2</c:v>
                </c:pt>
                <c:pt idx="935">
                  <c:v>-0.2</c:v>
                </c:pt>
                <c:pt idx="936">
                  <c:v>-0.2</c:v>
                </c:pt>
                <c:pt idx="937">
                  <c:v>-0.2</c:v>
                </c:pt>
                <c:pt idx="938">
                  <c:v>-0.2</c:v>
                </c:pt>
                <c:pt idx="939">
                  <c:v>-0.2</c:v>
                </c:pt>
                <c:pt idx="940">
                  <c:v>-0.2</c:v>
                </c:pt>
                <c:pt idx="941">
                  <c:v>-0.2</c:v>
                </c:pt>
                <c:pt idx="942">
                  <c:v>-0.2</c:v>
                </c:pt>
                <c:pt idx="943">
                  <c:v>-0.2</c:v>
                </c:pt>
                <c:pt idx="944">
                  <c:v>-0.2</c:v>
                </c:pt>
                <c:pt idx="945">
                  <c:v>-0.2</c:v>
                </c:pt>
                <c:pt idx="946">
                  <c:v>-0.2</c:v>
                </c:pt>
                <c:pt idx="947">
                  <c:v>-0.2</c:v>
                </c:pt>
                <c:pt idx="948">
                  <c:v>-0.2</c:v>
                </c:pt>
                <c:pt idx="949">
                  <c:v>-0.2</c:v>
                </c:pt>
                <c:pt idx="950">
                  <c:v>-0.2</c:v>
                </c:pt>
                <c:pt idx="951">
                  <c:v>-0.2</c:v>
                </c:pt>
                <c:pt idx="952">
                  <c:v>-0.2</c:v>
                </c:pt>
                <c:pt idx="953">
                  <c:v>-0.2</c:v>
                </c:pt>
                <c:pt idx="954">
                  <c:v>-0.2</c:v>
                </c:pt>
                <c:pt idx="955">
                  <c:v>-0.2</c:v>
                </c:pt>
                <c:pt idx="956">
                  <c:v>-0.2</c:v>
                </c:pt>
                <c:pt idx="957">
                  <c:v>-0.2</c:v>
                </c:pt>
                <c:pt idx="958">
                  <c:v>-0.2</c:v>
                </c:pt>
                <c:pt idx="959">
                  <c:v>-0.2</c:v>
                </c:pt>
                <c:pt idx="960">
                  <c:v>-0.2</c:v>
                </c:pt>
                <c:pt idx="961">
                  <c:v>-0.2</c:v>
                </c:pt>
                <c:pt idx="962">
                  <c:v>-0.2</c:v>
                </c:pt>
                <c:pt idx="963">
                  <c:v>-0.2</c:v>
                </c:pt>
                <c:pt idx="964">
                  <c:v>-0.2</c:v>
                </c:pt>
                <c:pt idx="965">
                  <c:v>-0.2</c:v>
                </c:pt>
                <c:pt idx="966">
                  <c:v>-0.2</c:v>
                </c:pt>
                <c:pt idx="967">
                  <c:v>-0.2</c:v>
                </c:pt>
                <c:pt idx="968">
                  <c:v>-0.2</c:v>
                </c:pt>
                <c:pt idx="969">
                  <c:v>-0.2</c:v>
                </c:pt>
                <c:pt idx="970">
                  <c:v>-0.2</c:v>
                </c:pt>
                <c:pt idx="971">
                  <c:v>-0.2</c:v>
                </c:pt>
                <c:pt idx="972">
                  <c:v>-0.2</c:v>
                </c:pt>
                <c:pt idx="973">
                  <c:v>-0.2</c:v>
                </c:pt>
                <c:pt idx="974">
                  <c:v>-0.2</c:v>
                </c:pt>
                <c:pt idx="975">
                  <c:v>-0.2</c:v>
                </c:pt>
                <c:pt idx="976">
                  <c:v>-0.2</c:v>
                </c:pt>
                <c:pt idx="977">
                  <c:v>-0.2</c:v>
                </c:pt>
                <c:pt idx="978">
                  <c:v>-0.2</c:v>
                </c:pt>
                <c:pt idx="979">
                  <c:v>-0.2</c:v>
                </c:pt>
                <c:pt idx="980">
                  <c:v>-0.2</c:v>
                </c:pt>
                <c:pt idx="981">
                  <c:v>-0.2</c:v>
                </c:pt>
                <c:pt idx="982">
                  <c:v>-0.2</c:v>
                </c:pt>
                <c:pt idx="983">
                  <c:v>-0.2</c:v>
                </c:pt>
                <c:pt idx="984">
                  <c:v>-0.2</c:v>
                </c:pt>
                <c:pt idx="985">
                  <c:v>-0.2</c:v>
                </c:pt>
                <c:pt idx="986">
                  <c:v>-0.2</c:v>
                </c:pt>
                <c:pt idx="987">
                  <c:v>-0.2</c:v>
                </c:pt>
                <c:pt idx="988">
                  <c:v>-0.2</c:v>
                </c:pt>
                <c:pt idx="989">
                  <c:v>-0.2</c:v>
                </c:pt>
                <c:pt idx="990">
                  <c:v>-0.2</c:v>
                </c:pt>
                <c:pt idx="991">
                  <c:v>-0.2</c:v>
                </c:pt>
                <c:pt idx="992">
                  <c:v>-0.2</c:v>
                </c:pt>
                <c:pt idx="993">
                  <c:v>-0.2</c:v>
                </c:pt>
                <c:pt idx="994">
                  <c:v>-0.2</c:v>
                </c:pt>
                <c:pt idx="995">
                  <c:v>-0.2</c:v>
                </c:pt>
                <c:pt idx="996">
                  <c:v>-0.2</c:v>
                </c:pt>
                <c:pt idx="997">
                  <c:v>-0.2</c:v>
                </c:pt>
                <c:pt idx="998">
                  <c:v>-0.2</c:v>
                </c:pt>
                <c:pt idx="999">
                  <c:v>-0.2</c:v>
                </c:pt>
                <c:pt idx="1000">
                  <c:v>-0.2</c:v>
                </c:pt>
                <c:pt idx="1001">
                  <c:v>-0.2</c:v>
                </c:pt>
                <c:pt idx="1002">
                  <c:v>-0.2</c:v>
                </c:pt>
                <c:pt idx="1003">
                  <c:v>-0.2</c:v>
                </c:pt>
                <c:pt idx="1004">
                  <c:v>-0.2</c:v>
                </c:pt>
                <c:pt idx="1005">
                  <c:v>-0.2</c:v>
                </c:pt>
                <c:pt idx="1006">
                  <c:v>-0.2</c:v>
                </c:pt>
                <c:pt idx="1007">
                  <c:v>-0.2</c:v>
                </c:pt>
                <c:pt idx="1008">
                  <c:v>-0.2</c:v>
                </c:pt>
                <c:pt idx="1009">
                  <c:v>-0.2</c:v>
                </c:pt>
                <c:pt idx="1010">
                  <c:v>-0.2</c:v>
                </c:pt>
                <c:pt idx="1011">
                  <c:v>-0.2</c:v>
                </c:pt>
                <c:pt idx="1012">
                  <c:v>-0.2</c:v>
                </c:pt>
                <c:pt idx="1013">
                  <c:v>-0.2</c:v>
                </c:pt>
                <c:pt idx="1014">
                  <c:v>-0.2</c:v>
                </c:pt>
                <c:pt idx="1015">
                  <c:v>-0.2</c:v>
                </c:pt>
                <c:pt idx="1016">
                  <c:v>-0.2</c:v>
                </c:pt>
                <c:pt idx="1017">
                  <c:v>-0.2</c:v>
                </c:pt>
                <c:pt idx="1018">
                  <c:v>-0.2</c:v>
                </c:pt>
                <c:pt idx="1019">
                  <c:v>-0.2</c:v>
                </c:pt>
                <c:pt idx="1020">
                  <c:v>-0.2</c:v>
                </c:pt>
                <c:pt idx="1021">
                  <c:v>-0.2</c:v>
                </c:pt>
                <c:pt idx="1022">
                  <c:v>-0.2</c:v>
                </c:pt>
                <c:pt idx="1023">
                  <c:v>-0.2</c:v>
                </c:pt>
                <c:pt idx="1024">
                  <c:v>-0.2</c:v>
                </c:pt>
                <c:pt idx="1025">
                  <c:v>-0.2</c:v>
                </c:pt>
                <c:pt idx="1026">
                  <c:v>-0.2</c:v>
                </c:pt>
                <c:pt idx="1027">
                  <c:v>-0.3</c:v>
                </c:pt>
                <c:pt idx="1028">
                  <c:v>-0.3</c:v>
                </c:pt>
                <c:pt idx="1029">
                  <c:v>-0.3</c:v>
                </c:pt>
                <c:pt idx="1030">
                  <c:v>-0.3</c:v>
                </c:pt>
                <c:pt idx="1031">
                  <c:v>-0.3</c:v>
                </c:pt>
                <c:pt idx="1032">
                  <c:v>-0.3</c:v>
                </c:pt>
                <c:pt idx="1033">
                  <c:v>-0.3</c:v>
                </c:pt>
                <c:pt idx="1034">
                  <c:v>-0.3</c:v>
                </c:pt>
                <c:pt idx="1035">
                  <c:v>-0.3</c:v>
                </c:pt>
                <c:pt idx="1036">
                  <c:v>-0.3</c:v>
                </c:pt>
                <c:pt idx="1037">
                  <c:v>-0.3</c:v>
                </c:pt>
                <c:pt idx="1038">
                  <c:v>-0.3</c:v>
                </c:pt>
                <c:pt idx="1039">
                  <c:v>-0.3</c:v>
                </c:pt>
                <c:pt idx="1040">
                  <c:v>-0.3</c:v>
                </c:pt>
                <c:pt idx="1041">
                  <c:v>-0.3</c:v>
                </c:pt>
                <c:pt idx="1042">
                  <c:v>-0.3</c:v>
                </c:pt>
                <c:pt idx="1043">
                  <c:v>-0.3</c:v>
                </c:pt>
                <c:pt idx="1044">
                  <c:v>-0.3</c:v>
                </c:pt>
              </c:numCache>
            </c:numRef>
          </c:val>
          <c:smooth val="0"/>
        </c:ser>
        <c:ser>
          <c:idx val="3"/>
          <c:order val="3"/>
          <c:tx>
            <c:strRef>
              <c:f>Sheet1!$E$1</c:f>
              <c:strCache>
                <c:ptCount val="1"/>
                <c:pt idx="0">
                  <c:v>Taux Eonia</c:v>
                </c:pt>
              </c:strCache>
            </c:strRef>
          </c:tx>
          <c:spPr>
            <a:ln>
              <a:solidFill>
                <a:srgbClr val="FFC000"/>
              </a:solidFill>
            </a:ln>
          </c:spPr>
          <c:marker>
            <c:symbol val="none"/>
          </c:marker>
          <c:cat>
            <c:strRef>
              <c:f>Sheet1!$A$2:$A$1046</c:f>
              <c:strCache>
                <c:ptCount val="1045"/>
                <c:pt idx="0">
                  <c:v>31/01/2008</c:v>
                </c:pt>
                <c:pt idx="1">
                  <c:v>29/02/2008</c:v>
                </c:pt>
                <c:pt idx="2">
                  <c:v>31/03/2008</c:v>
                </c:pt>
                <c:pt idx="3">
                  <c:v>30/04/2008</c:v>
                </c:pt>
                <c:pt idx="4">
                  <c:v>31/05/2008</c:v>
                </c:pt>
                <c:pt idx="5">
                  <c:v>31/08/2008</c:v>
                </c:pt>
                <c:pt idx="6">
                  <c:v>30/09/2008</c:v>
                </c:pt>
                <c:pt idx="7">
                  <c:v>31/10/2008</c:v>
                </c:pt>
                <c:pt idx="8">
                  <c:v>30/11/2008</c:v>
                </c:pt>
                <c:pt idx="9">
                  <c:v>1/13/2012</c:v>
                </c:pt>
                <c:pt idx="10">
                  <c:v>1/16/2012</c:v>
                </c:pt>
                <c:pt idx="11">
                  <c:v>1/17/2012</c:v>
                </c:pt>
                <c:pt idx="12">
                  <c:v>1/18/2012</c:v>
                </c:pt>
                <c:pt idx="13">
                  <c:v>1/19/2012</c:v>
                </c:pt>
                <c:pt idx="14">
                  <c:v>1/20/2012</c:v>
                </c:pt>
                <c:pt idx="15">
                  <c:v>1/23/2012</c:v>
                </c:pt>
                <c:pt idx="16">
                  <c:v>1/24/2012</c:v>
                </c:pt>
                <c:pt idx="17">
                  <c:v>1/25/2012</c:v>
                </c:pt>
                <c:pt idx="18">
                  <c:v>1/26/2012</c:v>
                </c:pt>
                <c:pt idx="19">
                  <c:v>1/27/2012</c:v>
                </c:pt>
                <c:pt idx="20">
                  <c:v>1/30/2012</c:v>
                </c:pt>
                <c:pt idx="21">
                  <c:v>1/31/2012</c:v>
                </c:pt>
                <c:pt idx="22">
                  <c:v>1/01/2008</c:v>
                </c:pt>
                <c:pt idx="23">
                  <c:v>1/02/2008</c:v>
                </c:pt>
                <c:pt idx="24">
                  <c:v>1/03/2008</c:v>
                </c:pt>
                <c:pt idx="25">
                  <c:v>1/06/2008</c:v>
                </c:pt>
                <c:pt idx="26">
                  <c:v>1/07/2008</c:v>
                </c:pt>
                <c:pt idx="27">
                  <c:v>1/08/2008</c:v>
                </c:pt>
                <c:pt idx="28">
                  <c:v>1/09/2008</c:v>
                </c:pt>
                <c:pt idx="29">
                  <c:v>1/10/2008</c:v>
                </c:pt>
                <c:pt idx="30">
                  <c:v>2/13/2012</c:v>
                </c:pt>
                <c:pt idx="31">
                  <c:v>2/14/2012</c:v>
                </c:pt>
                <c:pt idx="32">
                  <c:v>2/15/2012</c:v>
                </c:pt>
                <c:pt idx="33">
                  <c:v>2/16/2012</c:v>
                </c:pt>
                <c:pt idx="34">
                  <c:v>2/17/2012</c:v>
                </c:pt>
                <c:pt idx="35">
                  <c:v>2/20/2012</c:v>
                </c:pt>
                <c:pt idx="36">
                  <c:v>2/21/2012</c:v>
                </c:pt>
                <c:pt idx="37">
                  <c:v>2/22/2012</c:v>
                </c:pt>
                <c:pt idx="38">
                  <c:v>2/23/2012</c:v>
                </c:pt>
                <c:pt idx="39">
                  <c:v>2/24/2012</c:v>
                </c:pt>
                <c:pt idx="40">
                  <c:v>2/27/2012</c:v>
                </c:pt>
                <c:pt idx="41">
                  <c:v>2/28/2012</c:v>
                </c:pt>
                <c:pt idx="42">
                  <c:v>2/29/2012</c:v>
                </c:pt>
                <c:pt idx="43">
                  <c:v>2/01/2008</c:v>
                </c:pt>
                <c:pt idx="44">
                  <c:v>2/02/2008</c:v>
                </c:pt>
                <c:pt idx="45">
                  <c:v>2/05/2008</c:v>
                </c:pt>
                <c:pt idx="46">
                  <c:v>2/06/2008</c:v>
                </c:pt>
                <c:pt idx="47">
                  <c:v>2/07/2008</c:v>
                </c:pt>
                <c:pt idx="48">
                  <c:v>2/08/2008</c:v>
                </c:pt>
                <c:pt idx="49">
                  <c:v>2/09/2008</c:v>
                </c:pt>
                <c:pt idx="50">
                  <c:v>2/12/2008</c:v>
                </c:pt>
                <c:pt idx="51">
                  <c:v>3/13/2012</c:v>
                </c:pt>
                <c:pt idx="52">
                  <c:v>3/14/2012</c:v>
                </c:pt>
                <c:pt idx="53">
                  <c:v>3/15/2012</c:v>
                </c:pt>
                <c:pt idx="54">
                  <c:v>3/16/2012</c:v>
                </c:pt>
                <c:pt idx="55">
                  <c:v>3/19/2012</c:v>
                </c:pt>
                <c:pt idx="56">
                  <c:v>3/20/2012</c:v>
                </c:pt>
                <c:pt idx="57">
                  <c:v>3/21/2012</c:v>
                </c:pt>
                <c:pt idx="58">
                  <c:v>3/22/2012</c:v>
                </c:pt>
                <c:pt idx="59">
                  <c:v>3/23/2012</c:v>
                </c:pt>
                <c:pt idx="60">
                  <c:v>3/26/2012</c:v>
                </c:pt>
                <c:pt idx="61">
                  <c:v>3/27/2012</c:v>
                </c:pt>
                <c:pt idx="62">
                  <c:v>3/28/2012</c:v>
                </c:pt>
                <c:pt idx="63">
                  <c:v>3/29/2012</c:v>
                </c:pt>
                <c:pt idx="64">
                  <c:v>3/30/2012</c:v>
                </c:pt>
                <c:pt idx="65">
                  <c:v>3/02/2008</c:v>
                </c:pt>
                <c:pt idx="66">
                  <c:v>3/03/2008</c:v>
                </c:pt>
                <c:pt idx="67">
                  <c:v>3/04/2008</c:v>
                </c:pt>
                <c:pt idx="68">
                  <c:v>3/05/2008</c:v>
                </c:pt>
                <c:pt idx="69">
                  <c:v>3/06/2008</c:v>
                </c:pt>
                <c:pt idx="70">
                  <c:v>3/09/2008</c:v>
                </c:pt>
                <c:pt idx="71">
                  <c:v>3/10/2008</c:v>
                </c:pt>
                <c:pt idx="72">
                  <c:v>3/11/2008</c:v>
                </c:pt>
                <c:pt idx="73">
                  <c:v>3/12/2008</c:v>
                </c:pt>
                <c:pt idx="74">
                  <c:v>4/13/2012</c:v>
                </c:pt>
                <c:pt idx="75">
                  <c:v>4/16/2012</c:v>
                </c:pt>
                <c:pt idx="76">
                  <c:v>4/17/2012</c:v>
                </c:pt>
                <c:pt idx="77">
                  <c:v>4/18/2012</c:v>
                </c:pt>
                <c:pt idx="78">
                  <c:v>4/19/2012</c:v>
                </c:pt>
                <c:pt idx="79">
                  <c:v>4/20/2012</c:v>
                </c:pt>
                <c:pt idx="80">
                  <c:v>4/23/2012</c:v>
                </c:pt>
                <c:pt idx="81">
                  <c:v>4/24/2012</c:v>
                </c:pt>
                <c:pt idx="82">
                  <c:v>4/25/2012</c:v>
                </c:pt>
                <c:pt idx="83">
                  <c:v>4/26/2012</c:v>
                </c:pt>
                <c:pt idx="84">
                  <c:v>4/27/2012</c:v>
                </c:pt>
                <c:pt idx="85">
                  <c:v>4/30/2012</c:v>
                </c:pt>
                <c:pt idx="86">
                  <c:v>4/01/2008</c:v>
                </c:pt>
                <c:pt idx="87">
                  <c:v>4/02/2008</c:v>
                </c:pt>
                <c:pt idx="88">
                  <c:v>4/03/2008</c:v>
                </c:pt>
                <c:pt idx="89">
                  <c:v>4/04/2008</c:v>
                </c:pt>
                <c:pt idx="90">
                  <c:v>4/07/2008</c:v>
                </c:pt>
                <c:pt idx="91">
                  <c:v>4/08/2008</c:v>
                </c:pt>
                <c:pt idx="92">
                  <c:v>4/09/2008</c:v>
                </c:pt>
                <c:pt idx="93">
                  <c:v>4/10/2008</c:v>
                </c:pt>
                <c:pt idx="94">
                  <c:v>4/11/2008</c:v>
                </c:pt>
                <c:pt idx="95">
                  <c:v>5/14/2012</c:v>
                </c:pt>
                <c:pt idx="96">
                  <c:v>5/15/2012</c:v>
                </c:pt>
                <c:pt idx="97">
                  <c:v>5/16/2012</c:v>
                </c:pt>
                <c:pt idx="98">
                  <c:v>5/17/2012</c:v>
                </c:pt>
                <c:pt idx="99">
                  <c:v>5/18/2012</c:v>
                </c:pt>
                <c:pt idx="100">
                  <c:v>5/21/2012</c:v>
                </c:pt>
                <c:pt idx="101">
                  <c:v>5/22/2012</c:v>
                </c:pt>
                <c:pt idx="102">
                  <c:v>5/23/2012</c:v>
                </c:pt>
                <c:pt idx="103">
                  <c:v>5/24/2012</c:v>
                </c:pt>
                <c:pt idx="104">
                  <c:v>5/25/2012</c:v>
                </c:pt>
                <c:pt idx="105">
                  <c:v>5/28/2012</c:v>
                </c:pt>
                <c:pt idx="106">
                  <c:v>5/29/2012</c:v>
                </c:pt>
                <c:pt idx="107">
                  <c:v>5/30/2012</c:v>
                </c:pt>
                <c:pt idx="108">
                  <c:v>5/31/2012</c:v>
                </c:pt>
                <c:pt idx="109">
                  <c:v>5/01/2008</c:v>
                </c:pt>
                <c:pt idx="110">
                  <c:v>5/04/2008</c:v>
                </c:pt>
                <c:pt idx="111">
                  <c:v>5/05/2008</c:v>
                </c:pt>
                <c:pt idx="112">
                  <c:v>5/06/2008</c:v>
                </c:pt>
                <c:pt idx="113">
                  <c:v>5/07/2008</c:v>
                </c:pt>
                <c:pt idx="114">
                  <c:v>5/08/2008</c:v>
                </c:pt>
                <c:pt idx="115">
                  <c:v>5/11/2008</c:v>
                </c:pt>
                <c:pt idx="116">
                  <c:v>5/12/2008</c:v>
                </c:pt>
                <c:pt idx="117">
                  <c:v>6/13/2012</c:v>
                </c:pt>
                <c:pt idx="118">
                  <c:v>6/14/2012</c:v>
                </c:pt>
                <c:pt idx="119">
                  <c:v>6/15/2012</c:v>
                </c:pt>
                <c:pt idx="120">
                  <c:v>6/18/2012</c:v>
                </c:pt>
                <c:pt idx="121">
                  <c:v>6/19/2012</c:v>
                </c:pt>
                <c:pt idx="122">
                  <c:v>6/20/2012</c:v>
                </c:pt>
                <c:pt idx="123">
                  <c:v>6/21/2012</c:v>
                </c:pt>
                <c:pt idx="124">
                  <c:v>6/22/2012</c:v>
                </c:pt>
                <c:pt idx="125">
                  <c:v>6/25/2012</c:v>
                </c:pt>
                <c:pt idx="126">
                  <c:v>6/26/2012</c:v>
                </c:pt>
                <c:pt idx="127">
                  <c:v>6/27/2012</c:v>
                </c:pt>
                <c:pt idx="128">
                  <c:v>6/28/2012</c:v>
                </c:pt>
                <c:pt idx="129">
                  <c:v>6/29/2012</c:v>
                </c:pt>
                <c:pt idx="130">
                  <c:v>6/02/2008</c:v>
                </c:pt>
                <c:pt idx="131">
                  <c:v>6/03/2008</c:v>
                </c:pt>
                <c:pt idx="132">
                  <c:v>6/04/2008</c:v>
                </c:pt>
                <c:pt idx="133">
                  <c:v>6/05/2008</c:v>
                </c:pt>
                <c:pt idx="134">
                  <c:v>6/06/2008</c:v>
                </c:pt>
                <c:pt idx="135">
                  <c:v>6/09/2008</c:v>
                </c:pt>
                <c:pt idx="136">
                  <c:v>6/10/2008</c:v>
                </c:pt>
                <c:pt idx="137">
                  <c:v>6/11/2008</c:v>
                </c:pt>
                <c:pt idx="138">
                  <c:v>6/12/2008</c:v>
                </c:pt>
                <c:pt idx="139">
                  <c:v>7/13/2012</c:v>
                </c:pt>
                <c:pt idx="140">
                  <c:v>7/16/2012</c:v>
                </c:pt>
                <c:pt idx="141">
                  <c:v>7/17/2012</c:v>
                </c:pt>
                <c:pt idx="142">
                  <c:v>7/18/2012</c:v>
                </c:pt>
                <c:pt idx="143">
                  <c:v>7/19/2012</c:v>
                </c:pt>
                <c:pt idx="144">
                  <c:v>7/20/2012</c:v>
                </c:pt>
                <c:pt idx="145">
                  <c:v>7/23/2012</c:v>
                </c:pt>
                <c:pt idx="146">
                  <c:v>7/24/2012</c:v>
                </c:pt>
                <c:pt idx="147">
                  <c:v>7/25/2012</c:v>
                </c:pt>
                <c:pt idx="148">
                  <c:v>7/26/2012</c:v>
                </c:pt>
                <c:pt idx="149">
                  <c:v>7/27/2012</c:v>
                </c:pt>
                <c:pt idx="150">
                  <c:v>7/30/2012</c:v>
                </c:pt>
                <c:pt idx="151">
                  <c:v>7/31/2012</c:v>
                </c:pt>
                <c:pt idx="152">
                  <c:v>7/01/2008</c:v>
                </c:pt>
                <c:pt idx="153">
                  <c:v>7/02/2008</c:v>
                </c:pt>
                <c:pt idx="154">
                  <c:v>7/03/2008</c:v>
                </c:pt>
                <c:pt idx="155">
                  <c:v>7/06/2008</c:v>
                </c:pt>
                <c:pt idx="156">
                  <c:v>7/07/2008</c:v>
                </c:pt>
                <c:pt idx="157">
                  <c:v>7/08/2008</c:v>
                </c:pt>
                <c:pt idx="158">
                  <c:v>7/09/2008</c:v>
                </c:pt>
                <c:pt idx="159">
                  <c:v>7/10/2008</c:v>
                </c:pt>
                <c:pt idx="160">
                  <c:v>8/13/2012</c:v>
                </c:pt>
                <c:pt idx="161">
                  <c:v>8/14/2012</c:v>
                </c:pt>
                <c:pt idx="162">
                  <c:v>8/15/2012</c:v>
                </c:pt>
                <c:pt idx="163">
                  <c:v>8/16/2012</c:v>
                </c:pt>
                <c:pt idx="164">
                  <c:v>8/17/2012</c:v>
                </c:pt>
                <c:pt idx="165">
                  <c:v>8/20/2012</c:v>
                </c:pt>
                <c:pt idx="166">
                  <c:v>8/21/2012</c:v>
                </c:pt>
                <c:pt idx="167">
                  <c:v>8/22/2012</c:v>
                </c:pt>
                <c:pt idx="168">
                  <c:v>8/23/2012</c:v>
                </c:pt>
                <c:pt idx="169">
                  <c:v>8/24/2012</c:v>
                </c:pt>
                <c:pt idx="170">
                  <c:v>8/27/2012</c:v>
                </c:pt>
                <c:pt idx="171">
                  <c:v>8/28/2012</c:v>
                </c:pt>
                <c:pt idx="172">
                  <c:v>8/29/2012</c:v>
                </c:pt>
                <c:pt idx="173">
                  <c:v>8/30/2012</c:v>
                </c:pt>
                <c:pt idx="174">
                  <c:v>8/31/2012</c:v>
                </c:pt>
                <c:pt idx="175">
                  <c:v>8/03/2008</c:v>
                </c:pt>
                <c:pt idx="176">
                  <c:v>8/04/2008</c:v>
                </c:pt>
                <c:pt idx="177">
                  <c:v>8/05/2008</c:v>
                </c:pt>
                <c:pt idx="178">
                  <c:v>8/06/2008</c:v>
                </c:pt>
                <c:pt idx="179">
                  <c:v>8/07/2008</c:v>
                </c:pt>
                <c:pt idx="180">
                  <c:v>8/10/2008</c:v>
                </c:pt>
                <c:pt idx="181">
                  <c:v>8/11/2008</c:v>
                </c:pt>
                <c:pt idx="182">
                  <c:v>8/12/2008</c:v>
                </c:pt>
                <c:pt idx="183">
                  <c:v>9/13/2012</c:v>
                </c:pt>
                <c:pt idx="184">
                  <c:v>9/14/2012</c:v>
                </c:pt>
                <c:pt idx="185">
                  <c:v>9/17/2012</c:v>
                </c:pt>
                <c:pt idx="186">
                  <c:v>9/18/2012</c:v>
                </c:pt>
                <c:pt idx="187">
                  <c:v>9/19/2012</c:v>
                </c:pt>
                <c:pt idx="188">
                  <c:v>9/20/2012</c:v>
                </c:pt>
                <c:pt idx="189">
                  <c:v>9/21/2012</c:v>
                </c:pt>
                <c:pt idx="190">
                  <c:v>9/24/2012</c:v>
                </c:pt>
                <c:pt idx="191">
                  <c:v>9/25/2012</c:v>
                </c:pt>
                <c:pt idx="192">
                  <c:v>9/26/2012</c:v>
                </c:pt>
                <c:pt idx="193">
                  <c:v>9/27/2012</c:v>
                </c:pt>
                <c:pt idx="194">
                  <c:v>9/28/2012</c:v>
                </c:pt>
                <c:pt idx="195">
                  <c:v>9/01/2008</c:v>
                </c:pt>
                <c:pt idx="196">
                  <c:v>9/02/2008</c:v>
                </c:pt>
                <c:pt idx="197">
                  <c:v>9/03/2008</c:v>
                </c:pt>
                <c:pt idx="198">
                  <c:v>9/04/2008</c:v>
                </c:pt>
                <c:pt idx="199">
                  <c:v>9/05/2008</c:v>
                </c:pt>
                <c:pt idx="200">
                  <c:v>9/08/2008</c:v>
                </c:pt>
                <c:pt idx="201">
                  <c:v>9/09/2008</c:v>
                </c:pt>
                <c:pt idx="202">
                  <c:v>9/10/2008</c:v>
                </c:pt>
                <c:pt idx="203">
                  <c:v>9/11/2008</c:v>
                </c:pt>
                <c:pt idx="204">
                  <c:v>9/12/2008</c:v>
                </c:pt>
                <c:pt idx="205">
                  <c:v>10/15/2012</c:v>
                </c:pt>
                <c:pt idx="206">
                  <c:v>10/16/2012</c:v>
                </c:pt>
                <c:pt idx="207">
                  <c:v>10/17/2012</c:v>
                </c:pt>
                <c:pt idx="208">
                  <c:v>10/18/2012</c:v>
                </c:pt>
                <c:pt idx="209">
                  <c:v>10/19/2012</c:v>
                </c:pt>
                <c:pt idx="210">
                  <c:v>10/22/2012</c:v>
                </c:pt>
                <c:pt idx="211">
                  <c:v>10/23/2012</c:v>
                </c:pt>
                <c:pt idx="212">
                  <c:v>10/24/2012</c:v>
                </c:pt>
                <c:pt idx="213">
                  <c:v>10/25/2012</c:v>
                </c:pt>
                <c:pt idx="214">
                  <c:v>10/26/2012</c:v>
                </c:pt>
                <c:pt idx="215">
                  <c:v>10/29/2012</c:v>
                </c:pt>
                <c:pt idx="216">
                  <c:v>10/30/2012</c:v>
                </c:pt>
                <c:pt idx="217">
                  <c:v>10/31/2012</c:v>
                </c:pt>
                <c:pt idx="218">
                  <c:v>10/01/2008</c:v>
                </c:pt>
                <c:pt idx="219">
                  <c:v>10/02/2008</c:v>
                </c:pt>
                <c:pt idx="220">
                  <c:v>10/05/2008</c:v>
                </c:pt>
                <c:pt idx="221">
                  <c:v>10/06/2008</c:v>
                </c:pt>
                <c:pt idx="222">
                  <c:v>10/07/2008</c:v>
                </c:pt>
                <c:pt idx="223">
                  <c:v>10/08/2008</c:v>
                </c:pt>
                <c:pt idx="224">
                  <c:v>10/09/2008</c:v>
                </c:pt>
                <c:pt idx="225">
                  <c:v>10/12/2008</c:v>
                </c:pt>
                <c:pt idx="226">
                  <c:v>11/13/2012</c:v>
                </c:pt>
                <c:pt idx="227">
                  <c:v>11/14/2012</c:v>
                </c:pt>
                <c:pt idx="228">
                  <c:v>11/15/2012</c:v>
                </c:pt>
                <c:pt idx="229">
                  <c:v>11/16/2012</c:v>
                </c:pt>
                <c:pt idx="230">
                  <c:v>11/19/2012</c:v>
                </c:pt>
                <c:pt idx="231">
                  <c:v>11/20/2012</c:v>
                </c:pt>
                <c:pt idx="232">
                  <c:v>11/21/2012</c:v>
                </c:pt>
                <c:pt idx="233">
                  <c:v>11/22/2012</c:v>
                </c:pt>
                <c:pt idx="234">
                  <c:v>11/23/2012</c:v>
                </c:pt>
                <c:pt idx="235">
                  <c:v>11/26/2012</c:v>
                </c:pt>
                <c:pt idx="236">
                  <c:v>11/27/2012</c:v>
                </c:pt>
                <c:pt idx="237">
                  <c:v>11/28/2012</c:v>
                </c:pt>
                <c:pt idx="238">
                  <c:v>11/29/2012</c:v>
                </c:pt>
                <c:pt idx="239">
                  <c:v>11/30/2012</c:v>
                </c:pt>
                <c:pt idx="240">
                  <c:v>11/03/2008</c:v>
                </c:pt>
                <c:pt idx="241">
                  <c:v>11/04/2008</c:v>
                </c:pt>
                <c:pt idx="242">
                  <c:v>11/05/2008</c:v>
                </c:pt>
                <c:pt idx="243">
                  <c:v>11/06/2008</c:v>
                </c:pt>
                <c:pt idx="244">
                  <c:v>11/07/2008</c:v>
                </c:pt>
                <c:pt idx="245">
                  <c:v>11/10/2008</c:v>
                </c:pt>
                <c:pt idx="246">
                  <c:v>11/11/2008</c:v>
                </c:pt>
                <c:pt idx="247">
                  <c:v>11/12/2008</c:v>
                </c:pt>
                <c:pt idx="248">
                  <c:v>12/13/2012</c:v>
                </c:pt>
                <c:pt idx="249">
                  <c:v>12/14/2012</c:v>
                </c:pt>
                <c:pt idx="250">
                  <c:v>12/17/2012</c:v>
                </c:pt>
                <c:pt idx="251">
                  <c:v>12/18/2012</c:v>
                </c:pt>
                <c:pt idx="252">
                  <c:v>12/19/2012</c:v>
                </c:pt>
                <c:pt idx="253">
                  <c:v>12/20/2012</c:v>
                </c:pt>
                <c:pt idx="254">
                  <c:v>12/21/2012</c:v>
                </c:pt>
                <c:pt idx="255">
                  <c:v>12/24/2012</c:v>
                </c:pt>
                <c:pt idx="256">
                  <c:v>12/25/2012</c:v>
                </c:pt>
                <c:pt idx="257">
                  <c:v>12/26/2012</c:v>
                </c:pt>
                <c:pt idx="258">
                  <c:v>12/27/2012</c:v>
                </c:pt>
                <c:pt idx="259">
                  <c:v>12/28/2012</c:v>
                </c:pt>
                <c:pt idx="260">
                  <c:v>12/31/2012</c:v>
                </c:pt>
                <c:pt idx="261">
                  <c:v>31/12/2008</c:v>
                </c:pt>
                <c:pt idx="262">
                  <c:v>31/01/2009</c:v>
                </c:pt>
                <c:pt idx="263">
                  <c:v>28/02/2009</c:v>
                </c:pt>
                <c:pt idx="264">
                  <c:v>31/03/2009</c:v>
                </c:pt>
                <c:pt idx="265">
                  <c:v>30/06/2009</c:v>
                </c:pt>
                <c:pt idx="266">
                  <c:v>31/07/2009</c:v>
                </c:pt>
                <c:pt idx="267">
                  <c:v>31/08/2009</c:v>
                </c:pt>
                <c:pt idx="268">
                  <c:v>30/09/2009</c:v>
                </c:pt>
                <c:pt idx="269">
                  <c:v>31/10/2009</c:v>
                </c:pt>
                <c:pt idx="270">
                  <c:v>1/14/2013</c:v>
                </c:pt>
                <c:pt idx="271">
                  <c:v>1/15/2013</c:v>
                </c:pt>
                <c:pt idx="272">
                  <c:v>1/16/2013</c:v>
                </c:pt>
                <c:pt idx="273">
                  <c:v>1/17/2013</c:v>
                </c:pt>
                <c:pt idx="274">
                  <c:v>1/18/2013</c:v>
                </c:pt>
                <c:pt idx="275">
                  <c:v>1/21/2013</c:v>
                </c:pt>
                <c:pt idx="276">
                  <c:v>1/22/2013</c:v>
                </c:pt>
                <c:pt idx="277">
                  <c:v>1/23/2013</c:v>
                </c:pt>
                <c:pt idx="278">
                  <c:v>1/24/2013</c:v>
                </c:pt>
                <c:pt idx="279">
                  <c:v>1/25/2013</c:v>
                </c:pt>
                <c:pt idx="280">
                  <c:v>1/28/2013</c:v>
                </c:pt>
                <c:pt idx="281">
                  <c:v>1/29/2013</c:v>
                </c:pt>
                <c:pt idx="282">
                  <c:v>1/30/2013</c:v>
                </c:pt>
                <c:pt idx="283">
                  <c:v>1/31/2013</c:v>
                </c:pt>
                <c:pt idx="284">
                  <c:v>1/01/2009</c:v>
                </c:pt>
                <c:pt idx="285">
                  <c:v>1/04/2009</c:v>
                </c:pt>
                <c:pt idx="286">
                  <c:v>1/05/2009</c:v>
                </c:pt>
                <c:pt idx="287">
                  <c:v>1/06/2009</c:v>
                </c:pt>
                <c:pt idx="288">
                  <c:v>1/07/2009</c:v>
                </c:pt>
                <c:pt idx="289">
                  <c:v>1/08/2009</c:v>
                </c:pt>
                <c:pt idx="290">
                  <c:v>1/11/2009</c:v>
                </c:pt>
                <c:pt idx="291">
                  <c:v>1/12/2009</c:v>
                </c:pt>
                <c:pt idx="292">
                  <c:v>2/13/2013</c:v>
                </c:pt>
                <c:pt idx="293">
                  <c:v>2/14/2013</c:v>
                </c:pt>
                <c:pt idx="294">
                  <c:v>2/15/2013</c:v>
                </c:pt>
                <c:pt idx="295">
                  <c:v>2/18/2013</c:v>
                </c:pt>
                <c:pt idx="296">
                  <c:v>2/19/2013</c:v>
                </c:pt>
                <c:pt idx="297">
                  <c:v>2/20/2013</c:v>
                </c:pt>
                <c:pt idx="298">
                  <c:v>2/21/2013</c:v>
                </c:pt>
                <c:pt idx="299">
                  <c:v>2/22/2013</c:v>
                </c:pt>
                <c:pt idx="300">
                  <c:v>2/25/2013</c:v>
                </c:pt>
                <c:pt idx="301">
                  <c:v>2/26/2013</c:v>
                </c:pt>
                <c:pt idx="302">
                  <c:v>2/27/2013</c:v>
                </c:pt>
                <c:pt idx="303">
                  <c:v>2/28/2013</c:v>
                </c:pt>
                <c:pt idx="304">
                  <c:v>2/01/2009</c:v>
                </c:pt>
                <c:pt idx="305">
                  <c:v>2/04/2009</c:v>
                </c:pt>
                <c:pt idx="306">
                  <c:v>2/05/2009</c:v>
                </c:pt>
                <c:pt idx="307">
                  <c:v>2/06/2009</c:v>
                </c:pt>
                <c:pt idx="308">
                  <c:v>2/07/2009</c:v>
                </c:pt>
                <c:pt idx="309">
                  <c:v>2/08/2009</c:v>
                </c:pt>
                <c:pt idx="310">
                  <c:v>2/11/2009</c:v>
                </c:pt>
                <c:pt idx="311">
                  <c:v>2/12/2009</c:v>
                </c:pt>
                <c:pt idx="312">
                  <c:v>3/13/2013</c:v>
                </c:pt>
                <c:pt idx="313">
                  <c:v>3/14/2013</c:v>
                </c:pt>
                <c:pt idx="314">
                  <c:v>3/15/2013</c:v>
                </c:pt>
                <c:pt idx="315">
                  <c:v>3/18/2013</c:v>
                </c:pt>
                <c:pt idx="316">
                  <c:v>3/19/2013</c:v>
                </c:pt>
                <c:pt idx="317">
                  <c:v>3/20/2013</c:v>
                </c:pt>
                <c:pt idx="318">
                  <c:v>3/21/2013</c:v>
                </c:pt>
                <c:pt idx="319">
                  <c:v>3/22/2013</c:v>
                </c:pt>
                <c:pt idx="320">
                  <c:v>3/25/2013</c:v>
                </c:pt>
                <c:pt idx="321">
                  <c:v>3/26/2013</c:v>
                </c:pt>
                <c:pt idx="322">
                  <c:v>3/27/2013</c:v>
                </c:pt>
                <c:pt idx="323">
                  <c:v>3/28/2013</c:v>
                </c:pt>
                <c:pt idx="324">
                  <c:v>3/29/2013</c:v>
                </c:pt>
                <c:pt idx="325">
                  <c:v>3/01/2009</c:v>
                </c:pt>
                <c:pt idx="326">
                  <c:v>3/02/2009</c:v>
                </c:pt>
                <c:pt idx="327">
                  <c:v>3/03/2009</c:v>
                </c:pt>
                <c:pt idx="328">
                  <c:v>3/04/2009</c:v>
                </c:pt>
                <c:pt idx="329">
                  <c:v>3/05/2009</c:v>
                </c:pt>
                <c:pt idx="330">
                  <c:v>3/08/2009</c:v>
                </c:pt>
                <c:pt idx="331">
                  <c:v>3/09/2009</c:v>
                </c:pt>
                <c:pt idx="332">
                  <c:v>3/10/2009</c:v>
                </c:pt>
                <c:pt idx="333">
                  <c:v>3/11/2009</c:v>
                </c:pt>
                <c:pt idx="334">
                  <c:v>3/12/2009</c:v>
                </c:pt>
                <c:pt idx="335">
                  <c:v>4/15/2013</c:v>
                </c:pt>
                <c:pt idx="336">
                  <c:v>4/16/2013</c:v>
                </c:pt>
                <c:pt idx="337">
                  <c:v>4/17/2013</c:v>
                </c:pt>
                <c:pt idx="338">
                  <c:v>4/18/2013</c:v>
                </c:pt>
                <c:pt idx="339">
                  <c:v>4/19/2013</c:v>
                </c:pt>
                <c:pt idx="340">
                  <c:v>4/22/2013</c:v>
                </c:pt>
                <c:pt idx="341">
                  <c:v>4/23/2013</c:v>
                </c:pt>
                <c:pt idx="342">
                  <c:v>4/24/2013</c:v>
                </c:pt>
                <c:pt idx="343">
                  <c:v>4/25/2013</c:v>
                </c:pt>
                <c:pt idx="344">
                  <c:v>4/26/2013</c:v>
                </c:pt>
                <c:pt idx="345">
                  <c:v>4/29/2013</c:v>
                </c:pt>
                <c:pt idx="346">
                  <c:v>4/30/2013</c:v>
                </c:pt>
                <c:pt idx="347">
                  <c:v>4/01/2009</c:v>
                </c:pt>
                <c:pt idx="348">
                  <c:v>4/02/2009</c:v>
                </c:pt>
                <c:pt idx="349">
                  <c:v>4/03/2009</c:v>
                </c:pt>
                <c:pt idx="350">
                  <c:v>4/06/2009</c:v>
                </c:pt>
                <c:pt idx="351">
                  <c:v>4/07/2009</c:v>
                </c:pt>
                <c:pt idx="352">
                  <c:v>4/08/2009</c:v>
                </c:pt>
                <c:pt idx="353">
                  <c:v>4/09/2009</c:v>
                </c:pt>
                <c:pt idx="354">
                  <c:v>4/10/2009</c:v>
                </c:pt>
                <c:pt idx="355">
                  <c:v>5/13/2013</c:v>
                </c:pt>
                <c:pt idx="356">
                  <c:v>5/14/2013</c:v>
                </c:pt>
                <c:pt idx="357">
                  <c:v>5/15/2013</c:v>
                </c:pt>
                <c:pt idx="358">
                  <c:v>5/16/2013</c:v>
                </c:pt>
                <c:pt idx="359">
                  <c:v>5/17/2013</c:v>
                </c:pt>
                <c:pt idx="360">
                  <c:v>5/20/2013</c:v>
                </c:pt>
                <c:pt idx="361">
                  <c:v>5/21/2013</c:v>
                </c:pt>
                <c:pt idx="362">
                  <c:v>5/22/2013</c:v>
                </c:pt>
                <c:pt idx="363">
                  <c:v>5/23/2013</c:v>
                </c:pt>
                <c:pt idx="364">
                  <c:v>5/24/2013</c:v>
                </c:pt>
                <c:pt idx="365">
                  <c:v>5/27/2013</c:v>
                </c:pt>
                <c:pt idx="366">
                  <c:v>5/28/2013</c:v>
                </c:pt>
                <c:pt idx="367">
                  <c:v>5/29/2013</c:v>
                </c:pt>
                <c:pt idx="368">
                  <c:v>5/30/2013</c:v>
                </c:pt>
                <c:pt idx="369">
                  <c:v>5/31/2013</c:v>
                </c:pt>
                <c:pt idx="370">
                  <c:v>5/03/2009</c:v>
                </c:pt>
                <c:pt idx="371">
                  <c:v>5/04/2009</c:v>
                </c:pt>
                <c:pt idx="372">
                  <c:v>5/05/2009</c:v>
                </c:pt>
                <c:pt idx="373">
                  <c:v>5/06/2009</c:v>
                </c:pt>
                <c:pt idx="374">
                  <c:v>5/07/2009</c:v>
                </c:pt>
                <c:pt idx="375">
                  <c:v>5/10/2009</c:v>
                </c:pt>
                <c:pt idx="376">
                  <c:v>5/11/2009</c:v>
                </c:pt>
                <c:pt idx="377">
                  <c:v>5/12/2009</c:v>
                </c:pt>
                <c:pt idx="378">
                  <c:v>6/13/2013</c:v>
                </c:pt>
                <c:pt idx="379">
                  <c:v>6/14/2013</c:v>
                </c:pt>
                <c:pt idx="380">
                  <c:v>6/17/2013</c:v>
                </c:pt>
                <c:pt idx="381">
                  <c:v>6/18/2013</c:v>
                </c:pt>
                <c:pt idx="382">
                  <c:v>6/19/2013</c:v>
                </c:pt>
                <c:pt idx="383">
                  <c:v>6/20/2013</c:v>
                </c:pt>
                <c:pt idx="384">
                  <c:v>6/21/2013</c:v>
                </c:pt>
                <c:pt idx="385">
                  <c:v>6/24/2013</c:v>
                </c:pt>
                <c:pt idx="386">
                  <c:v>6/25/2013</c:v>
                </c:pt>
                <c:pt idx="387">
                  <c:v>6/26/2013</c:v>
                </c:pt>
                <c:pt idx="388">
                  <c:v>6/27/2013</c:v>
                </c:pt>
                <c:pt idx="389">
                  <c:v>6/28/2013</c:v>
                </c:pt>
                <c:pt idx="390">
                  <c:v>6/01/2009</c:v>
                </c:pt>
                <c:pt idx="391">
                  <c:v>6/02/2009</c:v>
                </c:pt>
                <c:pt idx="392">
                  <c:v>6/03/2009</c:v>
                </c:pt>
                <c:pt idx="393">
                  <c:v>6/04/2009</c:v>
                </c:pt>
                <c:pt idx="394">
                  <c:v>6/05/2009</c:v>
                </c:pt>
                <c:pt idx="395">
                  <c:v>6/08/2009</c:v>
                </c:pt>
                <c:pt idx="396">
                  <c:v>6/09/2009</c:v>
                </c:pt>
                <c:pt idx="397">
                  <c:v>6/10/2009</c:v>
                </c:pt>
                <c:pt idx="398">
                  <c:v>6/11/2009</c:v>
                </c:pt>
                <c:pt idx="399">
                  <c:v>6/12/2009</c:v>
                </c:pt>
                <c:pt idx="400">
                  <c:v>7/15/2013</c:v>
                </c:pt>
                <c:pt idx="401">
                  <c:v>7/16/2013</c:v>
                </c:pt>
                <c:pt idx="402">
                  <c:v>7/17/2013</c:v>
                </c:pt>
                <c:pt idx="403">
                  <c:v>7/18/2013</c:v>
                </c:pt>
                <c:pt idx="404">
                  <c:v>7/19/2013</c:v>
                </c:pt>
                <c:pt idx="405">
                  <c:v>7/22/2013</c:v>
                </c:pt>
                <c:pt idx="406">
                  <c:v>7/23/2013</c:v>
                </c:pt>
                <c:pt idx="407">
                  <c:v>7/24/2013</c:v>
                </c:pt>
                <c:pt idx="408">
                  <c:v>7/25/2013</c:v>
                </c:pt>
                <c:pt idx="409">
                  <c:v>7/26/2013</c:v>
                </c:pt>
                <c:pt idx="410">
                  <c:v>7/29/2013</c:v>
                </c:pt>
                <c:pt idx="411">
                  <c:v>7/30/2013</c:v>
                </c:pt>
                <c:pt idx="412">
                  <c:v>7/31/2013</c:v>
                </c:pt>
                <c:pt idx="413">
                  <c:v>7/01/2009</c:v>
                </c:pt>
                <c:pt idx="414">
                  <c:v>7/02/2009</c:v>
                </c:pt>
                <c:pt idx="415">
                  <c:v>7/05/2009</c:v>
                </c:pt>
                <c:pt idx="416">
                  <c:v>7/06/2009</c:v>
                </c:pt>
                <c:pt idx="417">
                  <c:v>7/07/2009</c:v>
                </c:pt>
                <c:pt idx="418">
                  <c:v>7/08/2009</c:v>
                </c:pt>
                <c:pt idx="419">
                  <c:v>7/09/2009</c:v>
                </c:pt>
                <c:pt idx="420">
                  <c:v>7/12/2009</c:v>
                </c:pt>
                <c:pt idx="421">
                  <c:v>8/13/2013</c:v>
                </c:pt>
                <c:pt idx="422">
                  <c:v>8/14/2013</c:v>
                </c:pt>
                <c:pt idx="423">
                  <c:v>8/15/2013</c:v>
                </c:pt>
                <c:pt idx="424">
                  <c:v>8/16/2013</c:v>
                </c:pt>
                <c:pt idx="425">
                  <c:v>8/19/2013</c:v>
                </c:pt>
                <c:pt idx="426">
                  <c:v>8/20/2013</c:v>
                </c:pt>
                <c:pt idx="427">
                  <c:v>8/21/2013</c:v>
                </c:pt>
                <c:pt idx="428">
                  <c:v>8/22/2013</c:v>
                </c:pt>
                <c:pt idx="429">
                  <c:v>8/23/2013</c:v>
                </c:pt>
                <c:pt idx="430">
                  <c:v>8/26/2013</c:v>
                </c:pt>
                <c:pt idx="431">
                  <c:v>8/27/2013</c:v>
                </c:pt>
                <c:pt idx="432">
                  <c:v>8/28/2013</c:v>
                </c:pt>
                <c:pt idx="433">
                  <c:v>8/29/2013</c:v>
                </c:pt>
                <c:pt idx="434">
                  <c:v>8/30/2013</c:v>
                </c:pt>
                <c:pt idx="435">
                  <c:v>8/02/2009</c:v>
                </c:pt>
                <c:pt idx="436">
                  <c:v>8/03/2009</c:v>
                </c:pt>
                <c:pt idx="437">
                  <c:v>8/04/2009</c:v>
                </c:pt>
                <c:pt idx="438">
                  <c:v>8/05/2009</c:v>
                </c:pt>
                <c:pt idx="439">
                  <c:v>8/06/2009</c:v>
                </c:pt>
                <c:pt idx="440">
                  <c:v>8/09/2009</c:v>
                </c:pt>
                <c:pt idx="441">
                  <c:v>8/10/2009</c:v>
                </c:pt>
                <c:pt idx="442">
                  <c:v>8/11/2009</c:v>
                </c:pt>
                <c:pt idx="443">
                  <c:v>8/12/2009</c:v>
                </c:pt>
                <c:pt idx="444">
                  <c:v>9/13/2013</c:v>
                </c:pt>
                <c:pt idx="445">
                  <c:v>9/16/2013</c:v>
                </c:pt>
                <c:pt idx="446">
                  <c:v>9/17/2013</c:v>
                </c:pt>
                <c:pt idx="447">
                  <c:v>9/18/2013</c:v>
                </c:pt>
                <c:pt idx="448">
                  <c:v>9/19/2013</c:v>
                </c:pt>
                <c:pt idx="449">
                  <c:v>9/20/2013</c:v>
                </c:pt>
                <c:pt idx="450">
                  <c:v>9/23/2013</c:v>
                </c:pt>
                <c:pt idx="451">
                  <c:v>9/24/2013</c:v>
                </c:pt>
                <c:pt idx="452">
                  <c:v>9/25/2013</c:v>
                </c:pt>
                <c:pt idx="453">
                  <c:v>9/26/2013</c:v>
                </c:pt>
                <c:pt idx="454">
                  <c:v>9/27/2013</c:v>
                </c:pt>
                <c:pt idx="455">
                  <c:v>9/30/2013</c:v>
                </c:pt>
                <c:pt idx="456">
                  <c:v>9/01/2009</c:v>
                </c:pt>
                <c:pt idx="457">
                  <c:v>9/02/2009</c:v>
                </c:pt>
                <c:pt idx="458">
                  <c:v>9/03/2009</c:v>
                </c:pt>
                <c:pt idx="459">
                  <c:v>9/04/2009</c:v>
                </c:pt>
                <c:pt idx="460">
                  <c:v>9/07/2009</c:v>
                </c:pt>
                <c:pt idx="461">
                  <c:v>9/08/2009</c:v>
                </c:pt>
                <c:pt idx="462">
                  <c:v>9/09/2009</c:v>
                </c:pt>
                <c:pt idx="463">
                  <c:v>9/10/2009</c:v>
                </c:pt>
                <c:pt idx="464">
                  <c:v>9/11/2009</c:v>
                </c:pt>
                <c:pt idx="465">
                  <c:v>10/14/2013</c:v>
                </c:pt>
                <c:pt idx="466">
                  <c:v>10/15/2013</c:v>
                </c:pt>
                <c:pt idx="467">
                  <c:v>10/16/2013</c:v>
                </c:pt>
                <c:pt idx="468">
                  <c:v>10/17/2013</c:v>
                </c:pt>
                <c:pt idx="469">
                  <c:v>10/18/2013</c:v>
                </c:pt>
                <c:pt idx="470">
                  <c:v>10/21/2013</c:v>
                </c:pt>
                <c:pt idx="471">
                  <c:v>10/22/2013</c:v>
                </c:pt>
                <c:pt idx="472">
                  <c:v>10/23/2013</c:v>
                </c:pt>
                <c:pt idx="473">
                  <c:v>10/24/2013</c:v>
                </c:pt>
                <c:pt idx="474">
                  <c:v>10/25/2013</c:v>
                </c:pt>
                <c:pt idx="475">
                  <c:v>10/28/2013</c:v>
                </c:pt>
                <c:pt idx="476">
                  <c:v>10/29/2013</c:v>
                </c:pt>
                <c:pt idx="477">
                  <c:v>10/30/2013</c:v>
                </c:pt>
                <c:pt idx="478">
                  <c:v>10/31/2013</c:v>
                </c:pt>
                <c:pt idx="479">
                  <c:v>10/01/2009</c:v>
                </c:pt>
                <c:pt idx="480">
                  <c:v>10/04/2009</c:v>
                </c:pt>
                <c:pt idx="481">
                  <c:v>10/05/2009</c:v>
                </c:pt>
                <c:pt idx="482">
                  <c:v>10/06/2009</c:v>
                </c:pt>
                <c:pt idx="483">
                  <c:v>10/07/2009</c:v>
                </c:pt>
                <c:pt idx="484">
                  <c:v>10/08/2009</c:v>
                </c:pt>
                <c:pt idx="485">
                  <c:v>10/11/2009</c:v>
                </c:pt>
                <c:pt idx="486">
                  <c:v>10/12/2009</c:v>
                </c:pt>
                <c:pt idx="487">
                  <c:v>11/13/2013</c:v>
                </c:pt>
                <c:pt idx="488">
                  <c:v>11/14/2013</c:v>
                </c:pt>
                <c:pt idx="489">
                  <c:v>11/15/2013</c:v>
                </c:pt>
                <c:pt idx="490">
                  <c:v>11/18/2013</c:v>
                </c:pt>
                <c:pt idx="491">
                  <c:v>11/19/2013</c:v>
                </c:pt>
                <c:pt idx="492">
                  <c:v>11/20/2013</c:v>
                </c:pt>
                <c:pt idx="493">
                  <c:v>11/21/2013</c:v>
                </c:pt>
                <c:pt idx="494">
                  <c:v>11/22/2013</c:v>
                </c:pt>
                <c:pt idx="495">
                  <c:v>11/25/2013</c:v>
                </c:pt>
                <c:pt idx="496">
                  <c:v>11/26/2013</c:v>
                </c:pt>
                <c:pt idx="497">
                  <c:v>11/27/2013</c:v>
                </c:pt>
                <c:pt idx="498">
                  <c:v>11/28/2013</c:v>
                </c:pt>
                <c:pt idx="499">
                  <c:v>11/29/2013</c:v>
                </c:pt>
                <c:pt idx="500">
                  <c:v>11/02/2009</c:v>
                </c:pt>
                <c:pt idx="501">
                  <c:v>11/03/2009</c:v>
                </c:pt>
                <c:pt idx="502">
                  <c:v>11/04/2009</c:v>
                </c:pt>
                <c:pt idx="503">
                  <c:v>11/05/2009</c:v>
                </c:pt>
                <c:pt idx="504">
                  <c:v>11/06/2009</c:v>
                </c:pt>
                <c:pt idx="505">
                  <c:v>11/09/2009</c:v>
                </c:pt>
                <c:pt idx="506">
                  <c:v>11/10/2009</c:v>
                </c:pt>
                <c:pt idx="507">
                  <c:v>11/11/2009</c:v>
                </c:pt>
                <c:pt idx="508">
                  <c:v>11/12/2009</c:v>
                </c:pt>
                <c:pt idx="509">
                  <c:v>12/13/2013</c:v>
                </c:pt>
                <c:pt idx="510">
                  <c:v>12/16/2013</c:v>
                </c:pt>
                <c:pt idx="511">
                  <c:v>12/17/2013</c:v>
                </c:pt>
                <c:pt idx="512">
                  <c:v>12/18/2013</c:v>
                </c:pt>
                <c:pt idx="513">
                  <c:v>12/19/2013</c:v>
                </c:pt>
                <c:pt idx="514">
                  <c:v>12/20/2013</c:v>
                </c:pt>
                <c:pt idx="515">
                  <c:v>12/23/2013</c:v>
                </c:pt>
                <c:pt idx="516">
                  <c:v>12/24/2013</c:v>
                </c:pt>
                <c:pt idx="517">
                  <c:v>12/25/2013</c:v>
                </c:pt>
                <c:pt idx="518">
                  <c:v>12/26/2013</c:v>
                </c:pt>
                <c:pt idx="519">
                  <c:v>12/27/2013</c:v>
                </c:pt>
                <c:pt idx="520">
                  <c:v>12/30/2013</c:v>
                </c:pt>
                <c:pt idx="521">
                  <c:v>12/31/2013</c:v>
                </c:pt>
                <c:pt idx="522">
                  <c:v>31/12/2009</c:v>
                </c:pt>
                <c:pt idx="523">
                  <c:v>31/01/2010</c:v>
                </c:pt>
                <c:pt idx="524">
                  <c:v>28/02/2010</c:v>
                </c:pt>
                <c:pt idx="525">
                  <c:v>31/05/2010</c:v>
                </c:pt>
                <c:pt idx="526">
                  <c:v>30/06/2010</c:v>
                </c:pt>
                <c:pt idx="527">
                  <c:v>31/07/2010</c:v>
                </c:pt>
                <c:pt idx="528">
                  <c:v>31/08/2010</c:v>
                </c:pt>
                <c:pt idx="529">
                  <c:v>30/09/2010</c:v>
                </c:pt>
                <c:pt idx="530">
                  <c:v>1/13/2014</c:v>
                </c:pt>
                <c:pt idx="531">
                  <c:v>1/14/2014</c:v>
                </c:pt>
                <c:pt idx="532">
                  <c:v>1/15/2014</c:v>
                </c:pt>
                <c:pt idx="533">
                  <c:v>1/16/2014</c:v>
                </c:pt>
                <c:pt idx="534">
                  <c:v>1/17/2014</c:v>
                </c:pt>
                <c:pt idx="535">
                  <c:v>1/20/2014</c:v>
                </c:pt>
                <c:pt idx="536">
                  <c:v>1/21/2014</c:v>
                </c:pt>
                <c:pt idx="537">
                  <c:v>1/22/2014</c:v>
                </c:pt>
                <c:pt idx="538">
                  <c:v>1/23/2014</c:v>
                </c:pt>
                <c:pt idx="539">
                  <c:v>1/24/2014</c:v>
                </c:pt>
                <c:pt idx="540">
                  <c:v>1/27/2014</c:v>
                </c:pt>
                <c:pt idx="541">
                  <c:v>1/28/2014</c:v>
                </c:pt>
                <c:pt idx="542">
                  <c:v>1/29/2014</c:v>
                </c:pt>
                <c:pt idx="543">
                  <c:v>1/30/2014</c:v>
                </c:pt>
                <c:pt idx="544">
                  <c:v>1/31/2014</c:v>
                </c:pt>
                <c:pt idx="545">
                  <c:v>1/03/2010</c:v>
                </c:pt>
                <c:pt idx="546">
                  <c:v>1/04/2010</c:v>
                </c:pt>
                <c:pt idx="547">
                  <c:v>1/05/2010</c:v>
                </c:pt>
                <c:pt idx="548">
                  <c:v>1/06/2010</c:v>
                </c:pt>
                <c:pt idx="549">
                  <c:v>1/07/2010</c:v>
                </c:pt>
                <c:pt idx="550">
                  <c:v>1/10/2010</c:v>
                </c:pt>
                <c:pt idx="551">
                  <c:v>1/11/2010</c:v>
                </c:pt>
                <c:pt idx="552">
                  <c:v>1/12/2010</c:v>
                </c:pt>
                <c:pt idx="553">
                  <c:v>2/13/2014</c:v>
                </c:pt>
                <c:pt idx="554">
                  <c:v>2/14/2014</c:v>
                </c:pt>
                <c:pt idx="555">
                  <c:v>2/17/2014</c:v>
                </c:pt>
                <c:pt idx="556">
                  <c:v>2/18/2014</c:v>
                </c:pt>
                <c:pt idx="557">
                  <c:v>2/19/2014</c:v>
                </c:pt>
                <c:pt idx="558">
                  <c:v>2/20/2014</c:v>
                </c:pt>
                <c:pt idx="559">
                  <c:v>2/21/2014</c:v>
                </c:pt>
                <c:pt idx="560">
                  <c:v>2/24/2014</c:v>
                </c:pt>
                <c:pt idx="561">
                  <c:v>2/25/2014</c:v>
                </c:pt>
                <c:pt idx="562">
                  <c:v>2/26/2014</c:v>
                </c:pt>
                <c:pt idx="563">
                  <c:v>2/27/2014</c:v>
                </c:pt>
                <c:pt idx="564">
                  <c:v>2/28/2014</c:v>
                </c:pt>
                <c:pt idx="565">
                  <c:v>2/03/2010</c:v>
                </c:pt>
                <c:pt idx="566">
                  <c:v>2/04/2010</c:v>
                </c:pt>
                <c:pt idx="567">
                  <c:v>2/05/2010</c:v>
                </c:pt>
                <c:pt idx="568">
                  <c:v>2/06/2010</c:v>
                </c:pt>
                <c:pt idx="569">
                  <c:v>2/07/2010</c:v>
                </c:pt>
                <c:pt idx="570">
                  <c:v>2/10/2010</c:v>
                </c:pt>
                <c:pt idx="571">
                  <c:v>2/11/2010</c:v>
                </c:pt>
                <c:pt idx="572">
                  <c:v>2/12/2010</c:v>
                </c:pt>
                <c:pt idx="573">
                  <c:v>3/13/2014</c:v>
                </c:pt>
                <c:pt idx="574">
                  <c:v>3/14/2014</c:v>
                </c:pt>
                <c:pt idx="575">
                  <c:v>3/17/2014</c:v>
                </c:pt>
                <c:pt idx="576">
                  <c:v>3/18/2014</c:v>
                </c:pt>
                <c:pt idx="577">
                  <c:v>3/19/2014</c:v>
                </c:pt>
                <c:pt idx="578">
                  <c:v>3/20/2014</c:v>
                </c:pt>
                <c:pt idx="579">
                  <c:v>3/21/2014</c:v>
                </c:pt>
                <c:pt idx="580">
                  <c:v>3/24/2014</c:v>
                </c:pt>
                <c:pt idx="581">
                  <c:v>3/25/2014</c:v>
                </c:pt>
                <c:pt idx="582">
                  <c:v>3/26/2014</c:v>
                </c:pt>
                <c:pt idx="583">
                  <c:v>3/27/2014</c:v>
                </c:pt>
                <c:pt idx="584">
                  <c:v>3/28/2014</c:v>
                </c:pt>
                <c:pt idx="585">
                  <c:v>3/31/2014</c:v>
                </c:pt>
                <c:pt idx="586">
                  <c:v>3/01/2010</c:v>
                </c:pt>
                <c:pt idx="587">
                  <c:v>3/02/2010</c:v>
                </c:pt>
                <c:pt idx="588">
                  <c:v>3/03/2010</c:v>
                </c:pt>
                <c:pt idx="589">
                  <c:v>3/04/2010</c:v>
                </c:pt>
                <c:pt idx="590">
                  <c:v>3/07/2010</c:v>
                </c:pt>
                <c:pt idx="591">
                  <c:v>3/08/2010</c:v>
                </c:pt>
                <c:pt idx="592">
                  <c:v>3/09/2010</c:v>
                </c:pt>
                <c:pt idx="593">
                  <c:v>3/10/2010</c:v>
                </c:pt>
                <c:pt idx="594">
                  <c:v>3/11/2010</c:v>
                </c:pt>
                <c:pt idx="595">
                  <c:v>4/14/2014</c:v>
                </c:pt>
                <c:pt idx="596">
                  <c:v>4/15/2014</c:v>
                </c:pt>
                <c:pt idx="597">
                  <c:v>4/16/2014</c:v>
                </c:pt>
                <c:pt idx="598">
                  <c:v>4/17/2014</c:v>
                </c:pt>
                <c:pt idx="599">
                  <c:v>4/18/2014</c:v>
                </c:pt>
                <c:pt idx="600">
                  <c:v>4/21/2014</c:v>
                </c:pt>
                <c:pt idx="601">
                  <c:v>4/22/2014</c:v>
                </c:pt>
                <c:pt idx="602">
                  <c:v>4/23/2014</c:v>
                </c:pt>
                <c:pt idx="603">
                  <c:v>4/24/2014</c:v>
                </c:pt>
                <c:pt idx="604">
                  <c:v>4/25/2014</c:v>
                </c:pt>
                <c:pt idx="605">
                  <c:v>4/28/2014</c:v>
                </c:pt>
                <c:pt idx="606">
                  <c:v>4/29/2014</c:v>
                </c:pt>
                <c:pt idx="607">
                  <c:v>4/30/2014</c:v>
                </c:pt>
                <c:pt idx="608">
                  <c:v>4/01/2010</c:v>
                </c:pt>
                <c:pt idx="609">
                  <c:v>4/02/2010</c:v>
                </c:pt>
                <c:pt idx="610">
                  <c:v>4/05/2010</c:v>
                </c:pt>
                <c:pt idx="611">
                  <c:v>4/06/2010</c:v>
                </c:pt>
                <c:pt idx="612">
                  <c:v>4/07/2010</c:v>
                </c:pt>
                <c:pt idx="613">
                  <c:v>4/08/2010</c:v>
                </c:pt>
                <c:pt idx="614">
                  <c:v>4/09/2010</c:v>
                </c:pt>
                <c:pt idx="615">
                  <c:v>4/12/2010</c:v>
                </c:pt>
                <c:pt idx="616">
                  <c:v>5/13/2014</c:v>
                </c:pt>
                <c:pt idx="617">
                  <c:v>5/14/2014</c:v>
                </c:pt>
                <c:pt idx="618">
                  <c:v>5/15/2014</c:v>
                </c:pt>
                <c:pt idx="619">
                  <c:v>5/16/2014</c:v>
                </c:pt>
                <c:pt idx="620">
                  <c:v>5/19/2014</c:v>
                </c:pt>
                <c:pt idx="621">
                  <c:v>5/20/2014</c:v>
                </c:pt>
                <c:pt idx="622">
                  <c:v>5/21/2014</c:v>
                </c:pt>
                <c:pt idx="623">
                  <c:v>5/22/2014</c:v>
                </c:pt>
                <c:pt idx="624">
                  <c:v>5/23/2014</c:v>
                </c:pt>
                <c:pt idx="625">
                  <c:v>5/26/2014</c:v>
                </c:pt>
                <c:pt idx="626">
                  <c:v>5/27/2014</c:v>
                </c:pt>
                <c:pt idx="627">
                  <c:v>5/28/2014</c:v>
                </c:pt>
                <c:pt idx="628">
                  <c:v>5/29/2014</c:v>
                </c:pt>
                <c:pt idx="629">
                  <c:v>5/30/2014</c:v>
                </c:pt>
                <c:pt idx="630">
                  <c:v>5/02/2010</c:v>
                </c:pt>
                <c:pt idx="631">
                  <c:v>5/03/2010</c:v>
                </c:pt>
                <c:pt idx="632">
                  <c:v>5/04/2010</c:v>
                </c:pt>
                <c:pt idx="633">
                  <c:v>5/05/2010</c:v>
                </c:pt>
                <c:pt idx="634">
                  <c:v>5/06/2010</c:v>
                </c:pt>
                <c:pt idx="635">
                  <c:v>5/09/2010</c:v>
                </c:pt>
                <c:pt idx="636">
                  <c:v>5/10/2010</c:v>
                </c:pt>
                <c:pt idx="637">
                  <c:v>5/11/2010</c:v>
                </c:pt>
                <c:pt idx="638">
                  <c:v>5/12/2010</c:v>
                </c:pt>
                <c:pt idx="639">
                  <c:v>6/13/2014</c:v>
                </c:pt>
                <c:pt idx="640">
                  <c:v>6/16/2014</c:v>
                </c:pt>
                <c:pt idx="641">
                  <c:v>6/17/2014</c:v>
                </c:pt>
                <c:pt idx="642">
                  <c:v>6/18/2014</c:v>
                </c:pt>
                <c:pt idx="643">
                  <c:v>6/19/2014</c:v>
                </c:pt>
                <c:pt idx="644">
                  <c:v>6/20/2014</c:v>
                </c:pt>
                <c:pt idx="645">
                  <c:v>6/23/2014</c:v>
                </c:pt>
                <c:pt idx="646">
                  <c:v>6/24/2014</c:v>
                </c:pt>
                <c:pt idx="647">
                  <c:v>6/25/2014</c:v>
                </c:pt>
                <c:pt idx="648">
                  <c:v>6/26/2014</c:v>
                </c:pt>
                <c:pt idx="649">
                  <c:v>6/27/2014</c:v>
                </c:pt>
                <c:pt idx="650">
                  <c:v>6/30/2014</c:v>
                </c:pt>
                <c:pt idx="651">
                  <c:v>6/01/2010</c:v>
                </c:pt>
                <c:pt idx="652">
                  <c:v>6/02/2010</c:v>
                </c:pt>
                <c:pt idx="653">
                  <c:v>6/03/2010</c:v>
                </c:pt>
                <c:pt idx="654">
                  <c:v>6/04/2010</c:v>
                </c:pt>
                <c:pt idx="655">
                  <c:v>6/07/2010</c:v>
                </c:pt>
                <c:pt idx="656">
                  <c:v>6/08/2010</c:v>
                </c:pt>
                <c:pt idx="657">
                  <c:v>6/09/2010</c:v>
                </c:pt>
                <c:pt idx="658">
                  <c:v>6/10/2010</c:v>
                </c:pt>
                <c:pt idx="659">
                  <c:v>6/11/2010</c:v>
                </c:pt>
                <c:pt idx="660">
                  <c:v>7/14/2014</c:v>
                </c:pt>
                <c:pt idx="661">
                  <c:v>7/15/2014</c:v>
                </c:pt>
                <c:pt idx="662">
                  <c:v>7/16/2014</c:v>
                </c:pt>
                <c:pt idx="663">
                  <c:v>7/17/2014</c:v>
                </c:pt>
                <c:pt idx="664">
                  <c:v>7/18/2014</c:v>
                </c:pt>
                <c:pt idx="665">
                  <c:v>7/21/2014</c:v>
                </c:pt>
                <c:pt idx="666">
                  <c:v>7/22/2014</c:v>
                </c:pt>
                <c:pt idx="667">
                  <c:v>7/23/2014</c:v>
                </c:pt>
                <c:pt idx="668">
                  <c:v>7/24/2014</c:v>
                </c:pt>
                <c:pt idx="669">
                  <c:v>7/25/2014</c:v>
                </c:pt>
                <c:pt idx="670">
                  <c:v>7/28/2014</c:v>
                </c:pt>
                <c:pt idx="671">
                  <c:v>7/29/2014</c:v>
                </c:pt>
                <c:pt idx="672">
                  <c:v>7/30/2014</c:v>
                </c:pt>
                <c:pt idx="673">
                  <c:v>7/31/2014</c:v>
                </c:pt>
                <c:pt idx="674">
                  <c:v>7/01/2010</c:v>
                </c:pt>
                <c:pt idx="675">
                  <c:v>7/04/2010</c:v>
                </c:pt>
                <c:pt idx="676">
                  <c:v>7/05/2010</c:v>
                </c:pt>
                <c:pt idx="677">
                  <c:v>7/06/2010</c:v>
                </c:pt>
                <c:pt idx="678">
                  <c:v>7/07/2010</c:v>
                </c:pt>
                <c:pt idx="679">
                  <c:v>7/08/2010</c:v>
                </c:pt>
                <c:pt idx="680">
                  <c:v>7/11/2010</c:v>
                </c:pt>
                <c:pt idx="681">
                  <c:v>7/12/2010</c:v>
                </c:pt>
                <c:pt idx="682">
                  <c:v>8/13/2014</c:v>
                </c:pt>
                <c:pt idx="683">
                  <c:v>8/14/2014</c:v>
                </c:pt>
                <c:pt idx="684">
                  <c:v>8/15/2014</c:v>
                </c:pt>
                <c:pt idx="685">
                  <c:v>8/18/2014</c:v>
                </c:pt>
                <c:pt idx="686">
                  <c:v>8/19/2014</c:v>
                </c:pt>
                <c:pt idx="687">
                  <c:v>8/20/2014</c:v>
                </c:pt>
                <c:pt idx="688">
                  <c:v>8/21/2014</c:v>
                </c:pt>
                <c:pt idx="689">
                  <c:v>8/22/2014</c:v>
                </c:pt>
                <c:pt idx="690">
                  <c:v>8/25/2014</c:v>
                </c:pt>
                <c:pt idx="691">
                  <c:v>8/26/2014</c:v>
                </c:pt>
                <c:pt idx="692">
                  <c:v>8/27/2014</c:v>
                </c:pt>
                <c:pt idx="693">
                  <c:v>8/28/2014</c:v>
                </c:pt>
                <c:pt idx="694">
                  <c:v>8/29/2014</c:v>
                </c:pt>
                <c:pt idx="695">
                  <c:v>8/01/2010</c:v>
                </c:pt>
                <c:pt idx="696">
                  <c:v>8/02/2010</c:v>
                </c:pt>
                <c:pt idx="697">
                  <c:v>8/03/2010</c:v>
                </c:pt>
                <c:pt idx="698">
                  <c:v>8/04/2010</c:v>
                </c:pt>
                <c:pt idx="699">
                  <c:v>8/05/2010</c:v>
                </c:pt>
                <c:pt idx="700">
                  <c:v>8/08/2010</c:v>
                </c:pt>
                <c:pt idx="701">
                  <c:v>8/09/2010</c:v>
                </c:pt>
                <c:pt idx="702">
                  <c:v>8/10/2010</c:v>
                </c:pt>
                <c:pt idx="703">
                  <c:v>8/11/2010</c:v>
                </c:pt>
                <c:pt idx="704">
                  <c:v>8/12/2010</c:v>
                </c:pt>
                <c:pt idx="705">
                  <c:v>9/15/2014</c:v>
                </c:pt>
                <c:pt idx="706">
                  <c:v>9/16/2014</c:v>
                </c:pt>
                <c:pt idx="707">
                  <c:v>9/17/2014</c:v>
                </c:pt>
                <c:pt idx="708">
                  <c:v>9/18/2014</c:v>
                </c:pt>
                <c:pt idx="709">
                  <c:v>9/19/2014</c:v>
                </c:pt>
                <c:pt idx="710">
                  <c:v>9/22/2014</c:v>
                </c:pt>
                <c:pt idx="711">
                  <c:v>9/23/2014</c:v>
                </c:pt>
                <c:pt idx="712">
                  <c:v>9/24/2014</c:v>
                </c:pt>
                <c:pt idx="713">
                  <c:v>9/25/2014</c:v>
                </c:pt>
                <c:pt idx="714">
                  <c:v>9/26/2014</c:v>
                </c:pt>
                <c:pt idx="715">
                  <c:v>9/29/2014</c:v>
                </c:pt>
                <c:pt idx="716">
                  <c:v>9/30/2014</c:v>
                </c:pt>
                <c:pt idx="717">
                  <c:v>9/01/2010</c:v>
                </c:pt>
                <c:pt idx="718">
                  <c:v>9/02/2010</c:v>
                </c:pt>
                <c:pt idx="719">
                  <c:v>9/03/2010</c:v>
                </c:pt>
                <c:pt idx="720">
                  <c:v>9/06/2010</c:v>
                </c:pt>
                <c:pt idx="721">
                  <c:v>9/07/2010</c:v>
                </c:pt>
                <c:pt idx="722">
                  <c:v>9/08/2010</c:v>
                </c:pt>
                <c:pt idx="723">
                  <c:v>9/09/2010</c:v>
                </c:pt>
                <c:pt idx="724">
                  <c:v>9/10/2010</c:v>
                </c:pt>
                <c:pt idx="725">
                  <c:v>10/13/2014</c:v>
                </c:pt>
                <c:pt idx="726">
                  <c:v>10/14/2014</c:v>
                </c:pt>
                <c:pt idx="727">
                  <c:v>10/15/2014</c:v>
                </c:pt>
                <c:pt idx="728">
                  <c:v>10/16/2014</c:v>
                </c:pt>
                <c:pt idx="729">
                  <c:v>10/17/2014</c:v>
                </c:pt>
                <c:pt idx="730">
                  <c:v>10/20/2014</c:v>
                </c:pt>
                <c:pt idx="731">
                  <c:v>10/21/2014</c:v>
                </c:pt>
                <c:pt idx="732">
                  <c:v>10/22/2014</c:v>
                </c:pt>
                <c:pt idx="733">
                  <c:v>10/23/2014</c:v>
                </c:pt>
                <c:pt idx="734">
                  <c:v>10/24/2014</c:v>
                </c:pt>
                <c:pt idx="735">
                  <c:v>10/27/2014</c:v>
                </c:pt>
                <c:pt idx="736">
                  <c:v>10/28/2014</c:v>
                </c:pt>
                <c:pt idx="737">
                  <c:v>10/29/2014</c:v>
                </c:pt>
                <c:pt idx="738">
                  <c:v>10/30/2014</c:v>
                </c:pt>
                <c:pt idx="739">
                  <c:v>10/31/2014</c:v>
                </c:pt>
                <c:pt idx="740">
                  <c:v>10/03/2010</c:v>
                </c:pt>
                <c:pt idx="741">
                  <c:v>10/04/2010</c:v>
                </c:pt>
                <c:pt idx="742">
                  <c:v>10/05/2010</c:v>
                </c:pt>
                <c:pt idx="743">
                  <c:v>10/06/2010</c:v>
                </c:pt>
                <c:pt idx="744">
                  <c:v>10/07/2010</c:v>
                </c:pt>
                <c:pt idx="745">
                  <c:v>10/10/2010</c:v>
                </c:pt>
                <c:pt idx="746">
                  <c:v>10/11/2010</c:v>
                </c:pt>
                <c:pt idx="747">
                  <c:v>10/12/2010</c:v>
                </c:pt>
                <c:pt idx="748">
                  <c:v>11/13/2014</c:v>
                </c:pt>
                <c:pt idx="749">
                  <c:v>11/14/2014</c:v>
                </c:pt>
                <c:pt idx="750">
                  <c:v>11/17/2014</c:v>
                </c:pt>
                <c:pt idx="751">
                  <c:v>11/18/2014</c:v>
                </c:pt>
                <c:pt idx="752">
                  <c:v>11/19/2014</c:v>
                </c:pt>
                <c:pt idx="753">
                  <c:v>11/20/2014</c:v>
                </c:pt>
                <c:pt idx="754">
                  <c:v>11/21/2014</c:v>
                </c:pt>
                <c:pt idx="755">
                  <c:v>11/24/2014</c:v>
                </c:pt>
                <c:pt idx="756">
                  <c:v>11/25/2014</c:v>
                </c:pt>
                <c:pt idx="757">
                  <c:v>11/26/2014</c:v>
                </c:pt>
                <c:pt idx="758">
                  <c:v>11/27/2014</c:v>
                </c:pt>
                <c:pt idx="759">
                  <c:v>11/28/2014</c:v>
                </c:pt>
                <c:pt idx="760">
                  <c:v>11/01/2010</c:v>
                </c:pt>
                <c:pt idx="761">
                  <c:v>11/02/2010</c:v>
                </c:pt>
                <c:pt idx="762">
                  <c:v>11/03/2010</c:v>
                </c:pt>
                <c:pt idx="763">
                  <c:v>11/04/2010</c:v>
                </c:pt>
                <c:pt idx="764">
                  <c:v>11/05/2010</c:v>
                </c:pt>
                <c:pt idx="765">
                  <c:v>11/08/2010</c:v>
                </c:pt>
                <c:pt idx="766">
                  <c:v>11/09/2010</c:v>
                </c:pt>
                <c:pt idx="767">
                  <c:v>11/10/2010</c:v>
                </c:pt>
                <c:pt idx="768">
                  <c:v>11/11/2010</c:v>
                </c:pt>
                <c:pt idx="769">
                  <c:v>11/12/2010</c:v>
                </c:pt>
                <c:pt idx="770">
                  <c:v>12/15/2014</c:v>
                </c:pt>
                <c:pt idx="771">
                  <c:v>12/16/2014</c:v>
                </c:pt>
                <c:pt idx="772">
                  <c:v>12/17/2014</c:v>
                </c:pt>
                <c:pt idx="773">
                  <c:v>12/18/2014</c:v>
                </c:pt>
                <c:pt idx="774">
                  <c:v>12/19/2014</c:v>
                </c:pt>
                <c:pt idx="775">
                  <c:v>12/22/2014</c:v>
                </c:pt>
                <c:pt idx="776">
                  <c:v>12/23/2014</c:v>
                </c:pt>
                <c:pt idx="777">
                  <c:v>12/24/2014</c:v>
                </c:pt>
                <c:pt idx="778">
                  <c:v>12/25/2014</c:v>
                </c:pt>
                <c:pt idx="779">
                  <c:v>12/26/2014</c:v>
                </c:pt>
                <c:pt idx="780">
                  <c:v>12/29/2014</c:v>
                </c:pt>
                <c:pt idx="781">
                  <c:v>12/30/2014</c:v>
                </c:pt>
                <c:pt idx="782">
                  <c:v>12/31/2014</c:v>
                </c:pt>
                <c:pt idx="783">
                  <c:v>31/12/2010</c:v>
                </c:pt>
                <c:pt idx="784">
                  <c:v>31/01/2011</c:v>
                </c:pt>
                <c:pt idx="785">
                  <c:v>30/04/2011</c:v>
                </c:pt>
                <c:pt idx="786">
                  <c:v>31/05/2011</c:v>
                </c:pt>
                <c:pt idx="787">
                  <c:v>30/06/2011</c:v>
                </c:pt>
                <c:pt idx="788">
                  <c:v>31/07/2011</c:v>
                </c:pt>
                <c:pt idx="789">
                  <c:v>31/08/2011</c:v>
                </c:pt>
                <c:pt idx="790">
                  <c:v>30/11/2011</c:v>
                </c:pt>
                <c:pt idx="791">
                  <c:v>1/13/2015</c:v>
                </c:pt>
                <c:pt idx="792">
                  <c:v>1/14/2015</c:v>
                </c:pt>
                <c:pt idx="793">
                  <c:v>1/15/2015</c:v>
                </c:pt>
                <c:pt idx="794">
                  <c:v>1/16/2015</c:v>
                </c:pt>
                <c:pt idx="795">
                  <c:v>1/19/2015</c:v>
                </c:pt>
                <c:pt idx="796">
                  <c:v>1/20/2015</c:v>
                </c:pt>
                <c:pt idx="797">
                  <c:v>1/21/2015</c:v>
                </c:pt>
                <c:pt idx="798">
                  <c:v>1/22/2015</c:v>
                </c:pt>
                <c:pt idx="799">
                  <c:v>1/23/2015</c:v>
                </c:pt>
                <c:pt idx="800">
                  <c:v>1/26/2015</c:v>
                </c:pt>
                <c:pt idx="801">
                  <c:v>1/27/2015</c:v>
                </c:pt>
                <c:pt idx="802">
                  <c:v>1/28/2015</c:v>
                </c:pt>
                <c:pt idx="803">
                  <c:v>1/29/2015</c:v>
                </c:pt>
                <c:pt idx="804">
                  <c:v>1/30/2015</c:v>
                </c:pt>
                <c:pt idx="805">
                  <c:v>1/02/2011</c:v>
                </c:pt>
                <c:pt idx="806">
                  <c:v>1/03/2011</c:v>
                </c:pt>
                <c:pt idx="807">
                  <c:v>1/04/2011</c:v>
                </c:pt>
                <c:pt idx="808">
                  <c:v>1/05/2011</c:v>
                </c:pt>
                <c:pt idx="809">
                  <c:v>1/06/2011</c:v>
                </c:pt>
                <c:pt idx="810">
                  <c:v>1/09/2011</c:v>
                </c:pt>
                <c:pt idx="811">
                  <c:v>1/10/2011</c:v>
                </c:pt>
                <c:pt idx="812">
                  <c:v>1/11/2011</c:v>
                </c:pt>
                <c:pt idx="813">
                  <c:v>1/12/2011</c:v>
                </c:pt>
                <c:pt idx="814">
                  <c:v>2/13/2015</c:v>
                </c:pt>
                <c:pt idx="815">
                  <c:v>2/16/2015</c:v>
                </c:pt>
                <c:pt idx="816">
                  <c:v>2/17/2015</c:v>
                </c:pt>
                <c:pt idx="817">
                  <c:v>2/18/2015</c:v>
                </c:pt>
                <c:pt idx="818">
                  <c:v>2/19/2015</c:v>
                </c:pt>
                <c:pt idx="819">
                  <c:v>2/20/2015</c:v>
                </c:pt>
                <c:pt idx="820">
                  <c:v>2/23/2015</c:v>
                </c:pt>
                <c:pt idx="821">
                  <c:v>2/24/2015</c:v>
                </c:pt>
                <c:pt idx="822">
                  <c:v>2/25/2015</c:v>
                </c:pt>
                <c:pt idx="823">
                  <c:v>2/26/2015</c:v>
                </c:pt>
                <c:pt idx="824">
                  <c:v>2/27/2015</c:v>
                </c:pt>
                <c:pt idx="825">
                  <c:v>2/02/2011</c:v>
                </c:pt>
                <c:pt idx="826">
                  <c:v>2/03/2011</c:v>
                </c:pt>
                <c:pt idx="827">
                  <c:v>2/04/2011</c:v>
                </c:pt>
                <c:pt idx="828">
                  <c:v>2/05/2011</c:v>
                </c:pt>
                <c:pt idx="829">
                  <c:v>2/06/2011</c:v>
                </c:pt>
                <c:pt idx="830">
                  <c:v>2/09/2011</c:v>
                </c:pt>
                <c:pt idx="831">
                  <c:v>2/10/2011</c:v>
                </c:pt>
                <c:pt idx="832">
                  <c:v>2/11/2011</c:v>
                </c:pt>
                <c:pt idx="833">
                  <c:v>2/12/2011</c:v>
                </c:pt>
                <c:pt idx="834">
                  <c:v>3/13/2015</c:v>
                </c:pt>
                <c:pt idx="835">
                  <c:v>3/16/2015</c:v>
                </c:pt>
                <c:pt idx="836">
                  <c:v>3/17/2015</c:v>
                </c:pt>
                <c:pt idx="837">
                  <c:v>3/18/2015</c:v>
                </c:pt>
                <c:pt idx="838">
                  <c:v>3/19/2015</c:v>
                </c:pt>
                <c:pt idx="839">
                  <c:v>3/20/2015</c:v>
                </c:pt>
                <c:pt idx="840">
                  <c:v>3/23/2015</c:v>
                </c:pt>
                <c:pt idx="841">
                  <c:v>3/24/2015</c:v>
                </c:pt>
                <c:pt idx="842">
                  <c:v>3/25/2015</c:v>
                </c:pt>
                <c:pt idx="843">
                  <c:v>3/26/2015</c:v>
                </c:pt>
                <c:pt idx="844">
                  <c:v>3/27/2015</c:v>
                </c:pt>
                <c:pt idx="845">
                  <c:v>3/30/2015</c:v>
                </c:pt>
                <c:pt idx="846">
                  <c:v>3/31/2015</c:v>
                </c:pt>
                <c:pt idx="847">
                  <c:v>3/01/2011</c:v>
                </c:pt>
                <c:pt idx="848">
                  <c:v>3/02/2011</c:v>
                </c:pt>
                <c:pt idx="849">
                  <c:v>3/03/2011</c:v>
                </c:pt>
                <c:pt idx="850">
                  <c:v>3/06/2011</c:v>
                </c:pt>
                <c:pt idx="851">
                  <c:v>3/07/2011</c:v>
                </c:pt>
                <c:pt idx="852">
                  <c:v>3/08/2011</c:v>
                </c:pt>
                <c:pt idx="853">
                  <c:v>3/09/2011</c:v>
                </c:pt>
                <c:pt idx="854">
                  <c:v>3/10/2011</c:v>
                </c:pt>
                <c:pt idx="855">
                  <c:v>4/13/2015</c:v>
                </c:pt>
                <c:pt idx="856">
                  <c:v>4/14/2015</c:v>
                </c:pt>
                <c:pt idx="857">
                  <c:v>4/15/2015</c:v>
                </c:pt>
                <c:pt idx="858">
                  <c:v>4/16/2015</c:v>
                </c:pt>
                <c:pt idx="859">
                  <c:v>4/17/2015</c:v>
                </c:pt>
                <c:pt idx="860">
                  <c:v>4/20/2015</c:v>
                </c:pt>
                <c:pt idx="861">
                  <c:v>4/21/2015</c:v>
                </c:pt>
                <c:pt idx="862">
                  <c:v>4/22/2015</c:v>
                </c:pt>
                <c:pt idx="863">
                  <c:v>4/23/2015</c:v>
                </c:pt>
                <c:pt idx="864">
                  <c:v>4/24/2015</c:v>
                </c:pt>
                <c:pt idx="865">
                  <c:v>4/27/2015</c:v>
                </c:pt>
                <c:pt idx="866">
                  <c:v>4/28/2015</c:v>
                </c:pt>
                <c:pt idx="867">
                  <c:v>4/29/2015</c:v>
                </c:pt>
                <c:pt idx="868">
                  <c:v>4/30/2015</c:v>
                </c:pt>
                <c:pt idx="869">
                  <c:v>4/01/2011</c:v>
                </c:pt>
                <c:pt idx="870">
                  <c:v>4/04/2011</c:v>
                </c:pt>
                <c:pt idx="871">
                  <c:v>4/05/2011</c:v>
                </c:pt>
                <c:pt idx="872">
                  <c:v>4/06/2011</c:v>
                </c:pt>
                <c:pt idx="873">
                  <c:v>4/07/2011</c:v>
                </c:pt>
                <c:pt idx="874">
                  <c:v>4/08/2011</c:v>
                </c:pt>
                <c:pt idx="875">
                  <c:v>4/11/2011</c:v>
                </c:pt>
                <c:pt idx="876">
                  <c:v>4/12/2011</c:v>
                </c:pt>
                <c:pt idx="877">
                  <c:v>5/13/2015</c:v>
                </c:pt>
                <c:pt idx="878">
                  <c:v>5/14/2015</c:v>
                </c:pt>
                <c:pt idx="879">
                  <c:v>5/15/2015</c:v>
                </c:pt>
                <c:pt idx="880">
                  <c:v>5/18/2015</c:v>
                </c:pt>
                <c:pt idx="881">
                  <c:v>5/19/2015</c:v>
                </c:pt>
                <c:pt idx="882">
                  <c:v>5/20/2015</c:v>
                </c:pt>
                <c:pt idx="883">
                  <c:v>5/21/2015</c:v>
                </c:pt>
                <c:pt idx="884">
                  <c:v>5/22/2015</c:v>
                </c:pt>
                <c:pt idx="885">
                  <c:v>5/25/2015</c:v>
                </c:pt>
                <c:pt idx="886">
                  <c:v>5/26/2015</c:v>
                </c:pt>
                <c:pt idx="887">
                  <c:v>5/27/2015</c:v>
                </c:pt>
                <c:pt idx="888">
                  <c:v>5/28/2015</c:v>
                </c:pt>
                <c:pt idx="889">
                  <c:v>5/29/2015</c:v>
                </c:pt>
                <c:pt idx="890">
                  <c:v>5/01/2011</c:v>
                </c:pt>
                <c:pt idx="891">
                  <c:v>5/02/2011</c:v>
                </c:pt>
                <c:pt idx="892">
                  <c:v>5/03/2011</c:v>
                </c:pt>
                <c:pt idx="893">
                  <c:v>5/04/2011</c:v>
                </c:pt>
                <c:pt idx="894">
                  <c:v>5/05/2011</c:v>
                </c:pt>
                <c:pt idx="895">
                  <c:v>5/08/2011</c:v>
                </c:pt>
                <c:pt idx="896">
                  <c:v>5/09/2011</c:v>
                </c:pt>
                <c:pt idx="897">
                  <c:v>5/10/2011</c:v>
                </c:pt>
                <c:pt idx="898">
                  <c:v>5/11/2011</c:v>
                </c:pt>
                <c:pt idx="899">
                  <c:v>5/12/2011</c:v>
                </c:pt>
                <c:pt idx="900">
                  <c:v>6/15/2015</c:v>
                </c:pt>
                <c:pt idx="901">
                  <c:v>6/16/2015</c:v>
                </c:pt>
                <c:pt idx="902">
                  <c:v>6/17/2015</c:v>
                </c:pt>
                <c:pt idx="903">
                  <c:v>6/18/2015</c:v>
                </c:pt>
                <c:pt idx="904">
                  <c:v>6/19/2015</c:v>
                </c:pt>
                <c:pt idx="905">
                  <c:v>6/22/2015</c:v>
                </c:pt>
                <c:pt idx="906">
                  <c:v>6/23/2015</c:v>
                </c:pt>
                <c:pt idx="907">
                  <c:v>6/24/2015</c:v>
                </c:pt>
                <c:pt idx="908">
                  <c:v>6/25/2015</c:v>
                </c:pt>
                <c:pt idx="909">
                  <c:v>6/26/2015</c:v>
                </c:pt>
                <c:pt idx="910">
                  <c:v>6/29/2015</c:v>
                </c:pt>
                <c:pt idx="911">
                  <c:v>6/30/2015</c:v>
                </c:pt>
                <c:pt idx="912">
                  <c:v>6/01/2011</c:v>
                </c:pt>
                <c:pt idx="913">
                  <c:v>6/02/2011</c:v>
                </c:pt>
                <c:pt idx="914">
                  <c:v>6/03/2011</c:v>
                </c:pt>
                <c:pt idx="915">
                  <c:v>6/06/2011</c:v>
                </c:pt>
                <c:pt idx="916">
                  <c:v>6/07/2011</c:v>
                </c:pt>
                <c:pt idx="917">
                  <c:v>6/08/2011</c:v>
                </c:pt>
                <c:pt idx="918">
                  <c:v>6/09/2011</c:v>
                </c:pt>
                <c:pt idx="919">
                  <c:v>6/10/2011</c:v>
                </c:pt>
                <c:pt idx="920">
                  <c:v>7/13/2015</c:v>
                </c:pt>
                <c:pt idx="921">
                  <c:v>7/14/2015</c:v>
                </c:pt>
                <c:pt idx="922">
                  <c:v>7/15/2015</c:v>
                </c:pt>
                <c:pt idx="923">
                  <c:v>7/16/2015</c:v>
                </c:pt>
                <c:pt idx="924">
                  <c:v>7/17/2015</c:v>
                </c:pt>
                <c:pt idx="925">
                  <c:v>7/20/2015</c:v>
                </c:pt>
                <c:pt idx="926">
                  <c:v>7/21/2015</c:v>
                </c:pt>
                <c:pt idx="927">
                  <c:v>7/22/2015</c:v>
                </c:pt>
                <c:pt idx="928">
                  <c:v>7/23/2015</c:v>
                </c:pt>
                <c:pt idx="929">
                  <c:v>7/24/2015</c:v>
                </c:pt>
                <c:pt idx="930">
                  <c:v>7/27/2015</c:v>
                </c:pt>
                <c:pt idx="931">
                  <c:v>7/28/2015</c:v>
                </c:pt>
                <c:pt idx="932">
                  <c:v>7/29/2015</c:v>
                </c:pt>
                <c:pt idx="933">
                  <c:v>7/30/2015</c:v>
                </c:pt>
                <c:pt idx="934">
                  <c:v>7/31/2015</c:v>
                </c:pt>
                <c:pt idx="935">
                  <c:v>7/03/2011</c:v>
                </c:pt>
                <c:pt idx="936">
                  <c:v>7/04/2011</c:v>
                </c:pt>
                <c:pt idx="937">
                  <c:v>7/05/2011</c:v>
                </c:pt>
                <c:pt idx="938">
                  <c:v>7/06/2011</c:v>
                </c:pt>
                <c:pt idx="939">
                  <c:v>7/07/2011</c:v>
                </c:pt>
                <c:pt idx="940">
                  <c:v>7/10/2011</c:v>
                </c:pt>
                <c:pt idx="941">
                  <c:v>7/11/2011</c:v>
                </c:pt>
                <c:pt idx="942">
                  <c:v>7/12/2011</c:v>
                </c:pt>
                <c:pt idx="943">
                  <c:v>8/13/2015</c:v>
                </c:pt>
                <c:pt idx="944">
                  <c:v>8/14/2015</c:v>
                </c:pt>
                <c:pt idx="945">
                  <c:v>8/17/2015</c:v>
                </c:pt>
                <c:pt idx="946">
                  <c:v>8/18/2015</c:v>
                </c:pt>
                <c:pt idx="947">
                  <c:v>8/19/2015</c:v>
                </c:pt>
                <c:pt idx="948">
                  <c:v>8/20/2015</c:v>
                </c:pt>
                <c:pt idx="949">
                  <c:v>8/21/2015</c:v>
                </c:pt>
                <c:pt idx="950">
                  <c:v>8/24/2015</c:v>
                </c:pt>
                <c:pt idx="951">
                  <c:v>8/25/2015</c:v>
                </c:pt>
                <c:pt idx="952">
                  <c:v>8/26/2015</c:v>
                </c:pt>
                <c:pt idx="953">
                  <c:v>8/27/2015</c:v>
                </c:pt>
                <c:pt idx="954">
                  <c:v>8/28/2015</c:v>
                </c:pt>
                <c:pt idx="955">
                  <c:v>8/31/2015</c:v>
                </c:pt>
                <c:pt idx="956">
                  <c:v>8/01/2011</c:v>
                </c:pt>
                <c:pt idx="957">
                  <c:v>8/02/2011</c:v>
                </c:pt>
                <c:pt idx="958">
                  <c:v>8/03/2011</c:v>
                </c:pt>
                <c:pt idx="959">
                  <c:v>8/04/2011</c:v>
                </c:pt>
                <c:pt idx="960">
                  <c:v>8/07/2011</c:v>
                </c:pt>
                <c:pt idx="961">
                  <c:v>8/08/2011</c:v>
                </c:pt>
                <c:pt idx="962">
                  <c:v>8/09/2011</c:v>
                </c:pt>
                <c:pt idx="963">
                  <c:v>8/10/2011</c:v>
                </c:pt>
                <c:pt idx="964">
                  <c:v>8/11/2011</c:v>
                </c:pt>
                <c:pt idx="965">
                  <c:v>9/14/2015</c:v>
                </c:pt>
                <c:pt idx="966">
                  <c:v>9/15/2015</c:v>
                </c:pt>
                <c:pt idx="967">
                  <c:v>9/16/2015</c:v>
                </c:pt>
                <c:pt idx="968">
                  <c:v>9/17/2015</c:v>
                </c:pt>
                <c:pt idx="969">
                  <c:v>9/18/2015</c:v>
                </c:pt>
                <c:pt idx="970">
                  <c:v>9/21/2015</c:v>
                </c:pt>
                <c:pt idx="971">
                  <c:v>9/22/2015</c:v>
                </c:pt>
                <c:pt idx="972">
                  <c:v>9/23/2015</c:v>
                </c:pt>
                <c:pt idx="973">
                  <c:v>9/24/2015</c:v>
                </c:pt>
                <c:pt idx="974">
                  <c:v>9/25/2015</c:v>
                </c:pt>
                <c:pt idx="975">
                  <c:v>9/28/2015</c:v>
                </c:pt>
                <c:pt idx="976">
                  <c:v>9/29/2015</c:v>
                </c:pt>
                <c:pt idx="977">
                  <c:v>9/30/2015</c:v>
                </c:pt>
                <c:pt idx="978">
                  <c:v>9/01/2011</c:v>
                </c:pt>
                <c:pt idx="979">
                  <c:v>9/02/2011</c:v>
                </c:pt>
                <c:pt idx="980">
                  <c:v>9/05/2011</c:v>
                </c:pt>
                <c:pt idx="981">
                  <c:v>9/06/2011</c:v>
                </c:pt>
                <c:pt idx="982">
                  <c:v>9/07/2011</c:v>
                </c:pt>
                <c:pt idx="983">
                  <c:v>9/08/2011</c:v>
                </c:pt>
                <c:pt idx="984">
                  <c:v>9/09/2011</c:v>
                </c:pt>
                <c:pt idx="985">
                  <c:v>9/12/2011</c:v>
                </c:pt>
                <c:pt idx="986">
                  <c:v>10/13/2015</c:v>
                </c:pt>
                <c:pt idx="987">
                  <c:v>10/14/2015</c:v>
                </c:pt>
                <c:pt idx="988">
                  <c:v>10/15/2015</c:v>
                </c:pt>
                <c:pt idx="989">
                  <c:v>10/16/2015</c:v>
                </c:pt>
                <c:pt idx="990">
                  <c:v>10/19/2015</c:v>
                </c:pt>
                <c:pt idx="991">
                  <c:v>10/20/2015</c:v>
                </c:pt>
                <c:pt idx="992">
                  <c:v>10/21/2015</c:v>
                </c:pt>
                <c:pt idx="993">
                  <c:v>10/22/2015</c:v>
                </c:pt>
                <c:pt idx="994">
                  <c:v>10/23/2015</c:v>
                </c:pt>
                <c:pt idx="995">
                  <c:v>10/26/2015</c:v>
                </c:pt>
                <c:pt idx="996">
                  <c:v>10/27/2015</c:v>
                </c:pt>
                <c:pt idx="997">
                  <c:v>28</c:v>
                </c:pt>
                <c:pt idx="998">
                  <c:v>29</c:v>
                </c:pt>
                <c:pt idx="999">
                  <c:v>30</c:v>
                </c:pt>
                <c:pt idx="1000">
                  <c:v>oct-11</c:v>
                </c:pt>
                <c:pt idx="1001">
                  <c:v>3</c:v>
                </c:pt>
                <c:pt idx="1002">
                  <c:v>4</c:v>
                </c:pt>
                <c:pt idx="1003">
                  <c:v>5</c:v>
                </c:pt>
                <c:pt idx="1004">
                  <c:v>6</c:v>
                </c:pt>
                <c:pt idx="1005">
                  <c:v>9</c:v>
                </c:pt>
                <c:pt idx="1006">
                  <c:v>10</c:v>
                </c:pt>
                <c:pt idx="1007">
                  <c:v>11</c:v>
                </c:pt>
                <c:pt idx="1008">
                  <c:v>12</c:v>
                </c:pt>
                <c:pt idx="1009">
                  <c:v>13</c:v>
                </c:pt>
                <c:pt idx="1010">
                  <c:v>14</c:v>
                </c:pt>
                <c:pt idx="1011">
                  <c:v>16</c:v>
                </c:pt>
                <c:pt idx="1012">
                  <c:v>17</c:v>
                </c:pt>
                <c:pt idx="1013">
                  <c:v>18</c:v>
                </c:pt>
                <c:pt idx="1014">
                  <c:v>19</c:v>
                </c:pt>
                <c:pt idx="1015">
                  <c:v>20</c:v>
                </c:pt>
                <c:pt idx="1016">
                  <c:v>23</c:v>
                </c:pt>
                <c:pt idx="1017">
                  <c:v>24</c:v>
                </c:pt>
                <c:pt idx="1018">
                  <c:v>25</c:v>
                </c:pt>
                <c:pt idx="1019">
                  <c:v>26</c:v>
                </c:pt>
                <c:pt idx="1020">
                  <c:v>27</c:v>
                </c:pt>
                <c:pt idx="1021">
                  <c:v>30</c:v>
                </c:pt>
                <c:pt idx="1022">
                  <c:v>nov-11</c:v>
                </c:pt>
                <c:pt idx="1023">
                  <c:v>2</c:v>
                </c:pt>
                <c:pt idx="1024">
                  <c:v>3</c:v>
                </c:pt>
                <c:pt idx="1025">
                  <c:v>4</c:v>
                </c:pt>
                <c:pt idx="1026">
                  <c:v>7</c:v>
                </c:pt>
                <c:pt idx="1027">
                  <c:v>8</c:v>
                </c:pt>
                <c:pt idx="1028">
                  <c:v>9</c:v>
                </c:pt>
                <c:pt idx="1029">
                  <c:v>10</c:v>
                </c:pt>
                <c:pt idx="1030">
                  <c:v>11</c:v>
                </c:pt>
                <c:pt idx="1031">
                  <c:v>14</c:v>
                </c:pt>
                <c:pt idx="1032">
                  <c:v>15</c:v>
                </c:pt>
                <c:pt idx="1033">
                  <c:v>16</c:v>
                </c:pt>
                <c:pt idx="1034">
                  <c:v>17</c:v>
                </c:pt>
                <c:pt idx="1035">
                  <c:v>18</c:v>
                </c:pt>
                <c:pt idx="1036">
                  <c:v>21</c:v>
                </c:pt>
                <c:pt idx="1037">
                  <c:v>22</c:v>
                </c:pt>
                <c:pt idx="1038">
                  <c:v>23</c:v>
                </c:pt>
                <c:pt idx="1039">
                  <c:v>24</c:v>
                </c:pt>
                <c:pt idx="1040">
                  <c:v>25</c:v>
                </c:pt>
                <c:pt idx="1041">
                  <c:v>28</c:v>
                </c:pt>
                <c:pt idx="1042">
                  <c:v>29</c:v>
                </c:pt>
                <c:pt idx="1043">
                  <c:v>30</c:v>
                </c:pt>
                <c:pt idx="1044">
                  <c:v>31</c:v>
                </c:pt>
              </c:strCache>
            </c:strRef>
          </c:cat>
          <c:val>
            <c:numRef>
              <c:f>Sheet1!$E$2:$E$1046</c:f>
              <c:numCache>
                <c:formatCode>General</c:formatCode>
                <c:ptCount val="1045"/>
                <c:pt idx="0">
                  <c:v>0.39</c:v>
                </c:pt>
                <c:pt idx="1">
                  <c:v>0.39600000000000002</c:v>
                </c:pt>
                <c:pt idx="2">
                  <c:v>0.39500000000000002</c:v>
                </c:pt>
                <c:pt idx="3">
                  <c:v>0.36899999999999999</c:v>
                </c:pt>
                <c:pt idx="4">
                  <c:v>0.35699999999999998</c:v>
                </c:pt>
                <c:pt idx="5">
                  <c:v>0.372</c:v>
                </c:pt>
                <c:pt idx="6">
                  <c:v>0.371</c:v>
                </c:pt>
                <c:pt idx="7">
                  <c:v>0.375</c:v>
                </c:pt>
                <c:pt idx="8">
                  <c:v>0.378</c:v>
                </c:pt>
                <c:pt idx="9">
                  <c:v>0.38500000000000001</c:v>
                </c:pt>
                <c:pt idx="10">
                  <c:v>0.38600000000000001</c:v>
                </c:pt>
                <c:pt idx="11">
                  <c:v>0.379</c:v>
                </c:pt>
                <c:pt idx="12">
                  <c:v>0.39100000000000001</c:v>
                </c:pt>
                <c:pt idx="13">
                  <c:v>0.374</c:v>
                </c:pt>
                <c:pt idx="14">
                  <c:v>0.39400000000000002</c:v>
                </c:pt>
                <c:pt idx="15">
                  <c:v>0.371</c:v>
                </c:pt>
                <c:pt idx="16">
                  <c:v>0.378</c:v>
                </c:pt>
                <c:pt idx="17">
                  <c:v>0.379</c:v>
                </c:pt>
                <c:pt idx="18">
                  <c:v>0.377</c:v>
                </c:pt>
                <c:pt idx="19">
                  <c:v>0.379</c:v>
                </c:pt>
                <c:pt idx="20">
                  <c:v>0.38500000000000001</c:v>
                </c:pt>
                <c:pt idx="21">
                  <c:v>0.38</c:v>
                </c:pt>
                <c:pt idx="22">
                  <c:v>0.36299999999999999</c:v>
                </c:pt>
                <c:pt idx="23">
                  <c:v>0.36599999999999999</c:v>
                </c:pt>
                <c:pt idx="24">
                  <c:v>0.377</c:v>
                </c:pt>
                <c:pt idx="25">
                  <c:v>0.36599999999999999</c:v>
                </c:pt>
                <c:pt idx="26">
                  <c:v>0.36699999999999999</c:v>
                </c:pt>
                <c:pt idx="27">
                  <c:v>0.36199999999999999</c:v>
                </c:pt>
                <c:pt idx="28">
                  <c:v>0.36699999999999999</c:v>
                </c:pt>
                <c:pt idx="29">
                  <c:v>0.36199999999999999</c:v>
                </c:pt>
                <c:pt idx="30">
                  <c:v>0.36399999999999999</c:v>
                </c:pt>
                <c:pt idx="31">
                  <c:v>0.371</c:v>
                </c:pt>
                <c:pt idx="32">
                  <c:v>0.371</c:v>
                </c:pt>
                <c:pt idx="33">
                  <c:v>0.371</c:v>
                </c:pt>
                <c:pt idx="34">
                  <c:v>0.36399999999999999</c:v>
                </c:pt>
                <c:pt idx="35">
                  <c:v>0.36</c:v>
                </c:pt>
                <c:pt idx="36">
                  <c:v>0.36199999999999999</c:v>
                </c:pt>
                <c:pt idx="37">
                  <c:v>0.35899999999999999</c:v>
                </c:pt>
                <c:pt idx="38">
                  <c:v>0.36399999999999999</c:v>
                </c:pt>
                <c:pt idx="39">
                  <c:v>0.36799999999999999</c:v>
                </c:pt>
                <c:pt idx="40">
                  <c:v>0.36</c:v>
                </c:pt>
                <c:pt idx="41">
                  <c:v>0.36</c:v>
                </c:pt>
                <c:pt idx="42">
                  <c:v>0.374</c:v>
                </c:pt>
                <c:pt idx="43">
                  <c:v>0.37</c:v>
                </c:pt>
                <c:pt idx="44">
                  <c:v>0.36</c:v>
                </c:pt>
                <c:pt idx="45">
                  <c:v>0.35099999999999998</c:v>
                </c:pt>
                <c:pt idx="46">
                  <c:v>0.34200000000000003</c:v>
                </c:pt>
                <c:pt idx="47">
                  <c:v>0.35499999999999998</c:v>
                </c:pt>
                <c:pt idx="48">
                  <c:v>0.35899999999999999</c:v>
                </c:pt>
                <c:pt idx="49">
                  <c:v>0.36199999999999999</c:v>
                </c:pt>
                <c:pt idx="50">
                  <c:v>0.35499999999999998</c:v>
                </c:pt>
                <c:pt idx="51">
                  <c:v>0.35499999999999998</c:v>
                </c:pt>
                <c:pt idx="52">
                  <c:v>0.36299999999999999</c:v>
                </c:pt>
                <c:pt idx="53">
                  <c:v>0.35599999999999998</c:v>
                </c:pt>
                <c:pt idx="54">
                  <c:v>0.36099999999999999</c:v>
                </c:pt>
                <c:pt idx="55">
                  <c:v>0.35899999999999999</c:v>
                </c:pt>
                <c:pt idx="56">
                  <c:v>0.35</c:v>
                </c:pt>
                <c:pt idx="57">
                  <c:v>0.34799999999999998</c:v>
                </c:pt>
                <c:pt idx="58">
                  <c:v>0.35199999999999998</c:v>
                </c:pt>
                <c:pt idx="59">
                  <c:v>0.35899999999999999</c:v>
                </c:pt>
                <c:pt idx="60">
                  <c:v>0.34899999999999998</c:v>
                </c:pt>
                <c:pt idx="61">
                  <c:v>0.35299999999999998</c:v>
                </c:pt>
                <c:pt idx="62">
                  <c:v>0.35199999999999998</c:v>
                </c:pt>
                <c:pt idx="63">
                  <c:v>0.34899999999999998</c:v>
                </c:pt>
                <c:pt idx="64">
                  <c:v>0.38800000000000001</c:v>
                </c:pt>
                <c:pt idx="65">
                  <c:v>0.34699999999999998</c:v>
                </c:pt>
                <c:pt idx="66">
                  <c:v>0.34300000000000003</c:v>
                </c:pt>
                <c:pt idx="67">
                  <c:v>0.35299999999999998</c:v>
                </c:pt>
                <c:pt idx="68">
                  <c:v>0.35199999999999998</c:v>
                </c:pt>
                <c:pt idx="69">
                  <c:v>0.35199999999999998</c:v>
                </c:pt>
                <c:pt idx="70">
                  <c:v>0.35199999999999998</c:v>
                </c:pt>
                <c:pt idx="71">
                  <c:v>0.34699999999999998</c:v>
                </c:pt>
                <c:pt idx="72">
                  <c:v>0.35</c:v>
                </c:pt>
                <c:pt idx="73">
                  <c:v>0.34100000000000003</c:v>
                </c:pt>
                <c:pt idx="74">
                  <c:v>0.34599999999999997</c:v>
                </c:pt>
                <c:pt idx="75">
                  <c:v>0.34599999999999997</c:v>
                </c:pt>
                <c:pt idx="76">
                  <c:v>0.34899999999999998</c:v>
                </c:pt>
                <c:pt idx="77">
                  <c:v>0.34599999999999997</c:v>
                </c:pt>
                <c:pt idx="78">
                  <c:v>0.34699999999999998</c:v>
                </c:pt>
                <c:pt idx="79">
                  <c:v>0.34399999999999997</c:v>
                </c:pt>
                <c:pt idx="80">
                  <c:v>0.33800000000000002</c:v>
                </c:pt>
                <c:pt idx="81">
                  <c:v>0.33800000000000002</c:v>
                </c:pt>
                <c:pt idx="82">
                  <c:v>0.33700000000000002</c:v>
                </c:pt>
                <c:pt idx="83">
                  <c:v>0.34300000000000003</c:v>
                </c:pt>
                <c:pt idx="84">
                  <c:v>0.34599999999999997</c:v>
                </c:pt>
                <c:pt idx="85">
                  <c:v>0.34399999999999997</c:v>
                </c:pt>
                <c:pt idx="86">
                  <c:v>0.34399999999999997</c:v>
                </c:pt>
                <c:pt idx="87">
                  <c:v>0.34300000000000003</c:v>
                </c:pt>
                <c:pt idx="88">
                  <c:v>0.34300000000000003</c:v>
                </c:pt>
                <c:pt idx="89">
                  <c:v>0.34300000000000003</c:v>
                </c:pt>
                <c:pt idx="90">
                  <c:v>0.34799999999999998</c:v>
                </c:pt>
                <c:pt idx="91">
                  <c:v>0.34599999999999997</c:v>
                </c:pt>
                <c:pt idx="92">
                  <c:v>0.34399999999999997</c:v>
                </c:pt>
                <c:pt idx="93">
                  <c:v>0.34799999999999998</c:v>
                </c:pt>
                <c:pt idx="94">
                  <c:v>0.34100000000000003</c:v>
                </c:pt>
                <c:pt idx="95">
                  <c:v>0.34599999999999997</c:v>
                </c:pt>
                <c:pt idx="96">
                  <c:v>0.34</c:v>
                </c:pt>
                <c:pt idx="97">
                  <c:v>0.33</c:v>
                </c:pt>
                <c:pt idx="98">
                  <c:v>0.32</c:v>
                </c:pt>
                <c:pt idx="99">
                  <c:v>0.33700000000000002</c:v>
                </c:pt>
                <c:pt idx="100">
                  <c:v>0.33700000000000002</c:v>
                </c:pt>
                <c:pt idx="101">
                  <c:v>0.33600000000000002</c:v>
                </c:pt>
                <c:pt idx="102">
                  <c:v>0.33500000000000002</c:v>
                </c:pt>
                <c:pt idx="103">
                  <c:v>0.33500000000000002</c:v>
                </c:pt>
                <c:pt idx="104">
                  <c:v>0.32300000000000001</c:v>
                </c:pt>
                <c:pt idx="105">
                  <c:v>0.32200000000000001</c:v>
                </c:pt>
                <c:pt idx="106">
                  <c:v>0.33500000000000002</c:v>
                </c:pt>
                <c:pt idx="107">
                  <c:v>0.33300000000000002</c:v>
                </c:pt>
                <c:pt idx="108">
                  <c:v>0.32900000000000001</c:v>
                </c:pt>
                <c:pt idx="109">
                  <c:v>0.33700000000000002</c:v>
                </c:pt>
                <c:pt idx="110">
                  <c:v>0.33200000000000002</c:v>
                </c:pt>
                <c:pt idx="111">
                  <c:v>0.33500000000000002</c:v>
                </c:pt>
                <c:pt idx="112">
                  <c:v>0.31</c:v>
                </c:pt>
                <c:pt idx="113">
                  <c:v>0.312</c:v>
                </c:pt>
                <c:pt idx="114">
                  <c:v>0.33100000000000002</c:v>
                </c:pt>
                <c:pt idx="115">
                  <c:v>0.33600000000000002</c:v>
                </c:pt>
                <c:pt idx="116">
                  <c:v>0.33600000000000002</c:v>
                </c:pt>
                <c:pt idx="117">
                  <c:v>0.33500000000000002</c:v>
                </c:pt>
                <c:pt idx="118">
                  <c:v>0.33100000000000002</c:v>
                </c:pt>
                <c:pt idx="119">
                  <c:v>0.32900000000000001</c:v>
                </c:pt>
                <c:pt idx="120">
                  <c:v>0.33400000000000002</c:v>
                </c:pt>
                <c:pt idx="121">
                  <c:v>0.33300000000000002</c:v>
                </c:pt>
                <c:pt idx="122">
                  <c:v>0.32600000000000001</c:v>
                </c:pt>
                <c:pt idx="123">
                  <c:v>0.32900000000000001</c:v>
                </c:pt>
                <c:pt idx="124">
                  <c:v>0.32500000000000001</c:v>
                </c:pt>
                <c:pt idx="125">
                  <c:v>0.32800000000000001</c:v>
                </c:pt>
                <c:pt idx="126">
                  <c:v>0.33</c:v>
                </c:pt>
                <c:pt idx="127">
                  <c:v>0.33100000000000002</c:v>
                </c:pt>
                <c:pt idx="128">
                  <c:v>0.33100000000000002</c:v>
                </c:pt>
                <c:pt idx="129">
                  <c:v>0.38200000000000001</c:v>
                </c:pt>
                <c:pt idx="130">
                  <c:v>0.32900000000000001</c:v>
                </c:pt>
                <c:pt idx="131">
                  <c:v>0.33200000000000002</c:v>
                </c:pt>
                <c:pt idx="132">
                  <c:v>0.33200000000000002</c:v>
                </c:pt>
                <c:pt idx="133">
                  <c:v>0.33100000000000002</c:v>
                </c:pt>
                <c:pt idx="134">
                  <c:v>0.32900000000000001</c:v>
                </c:pt>
                <c:pt idx="135">
                  <c:v>0.32500000000000001</c:v>
                </c:pt>
                <c:pt idx="136">
                  <c:v>0.32300000000000001</c:v>
                </c:pt>
                <c:pt idx="137">
                  <c:v>0.13100000000000001</c:v>
                </c:pt>
                <c:pt idx="138">
                  <c:v>0.128</c:v>
                </c:pt>
                <c:pt idx="139">
                  <c:v>0.11700000000000001</c:v>
                </c:pt>
                <c:pt idx="140">
                  <c:v>0.114</c:v>
                </c:pt>
                <c:pt idx="141">
                  <c:v>0.11899999999999999</c:v>
                </c:pt>
                <c:pt idx="142">
                  <c:v>0.11899999999999999</c:v>
                </c:pt>
                <c:pt idx="143">
                  <c:v>0.12</c:v>
                </c:pt>
                <c:pt idx="144">
                  <c:v>0.115</c:v>
                </c:pt>
                <c:pt idx="145">
                  <c:v>0.11600000000000001</c:v>
                </c:pt>
                <c:pt idx="146">
                  <c:v>0.113</c:v>
                </c:pt>
                <c:pt idx="147">
                  <c:v>0.114</c:v>
                </c:pt>
                <c:pt idx="148">
                  <c:v>0.112</c:v>
                </c:pt>
                <c:pt idx="149">
                  <c:v>0.111</c:v>
                </c:pt>
                <c:pt idx="150">
                  <c:v>0.112</c:v>
                </c:pt>
                <c:pt idx="151">
                  <c:v>0.111</c:v>
                </c:pt>
                <c:pt idx="152">
                  <c:v>0.112</c:v>
                </c:pt>
                <c:pt idx="153">
                  <c:v>0.109</c:v>
                </c:pt>
                <c:pt idx="154">
                  <c:v>0.111</c:v>
                </c:pt>
                <c:pt idx="155">
                  <c:v>0.109</c:v>
                </c:pt>
                <c:pt idx="156">
                  <c:v>0.111</c:v>
                </c:pt>
                <c:pt idx="157">
                  <c:v>0.11600000000000001</c:v>
                </c:pt>
                <c:pt idx="158">
                  <c:v>0.123</c:v>
                </c:pt>
                <c:pt idx="159">
                  <c:v>0.115</c:v>
                </c:pt>
                <c:pt idx="160">
                  <c:v>0.112</c:v>
                </c:pt>
                <c:pt idx="161">
                  <c:v>0.11</c:v>
                </c:pt>
                <c:pt idx="162">
                  <c:v>0.112</c:v>
                </c:pt>
                <c:pt idx="163">
                  <c:v>0.111</c:v>
                </c:pt>
                <c:pt idx="164">
                  <c:v>0.112</c:v>
                </c:pt>
                <c:pt idx="165">
                  <c:v>0.109</c:v>
                </c:pt>
                <c:pt idx="166">
                  <c:v>0.10299999999999999</c:v>
                </c:pt>
                <c:pt idx="167">
                  <c:v>0.10299999999999999</c:v>
                </c:pt>
                <c:pt idx="168">
                  <c:v>0.108</c:v>
                </c:pt>
                <c:pt idx="169">
                  <c:v>0.107</c:v>
                </c:pt>
                <c:pt idx="170">
                  <c:v>0.11</c:v>
                </c:pt>
                <c:pt idx="171">
                  <c:v>0.111</c:v>
                </c:pt>
                <c:pt idx="172">
                  <c:v>0.10199999999999999</c:v>
                </c:pt>
                <c:pt idx="173">
                  <c:v>0.106</c:v>
                </c:pt>
                <c:pt idx="174">
                  <c:v>0.11</c:v>
                </c:pt>
                <c:pt idx="175">
                  <c:v>0.108</c:v>
                </c:pt>
                <c:pt idx="176">
                  <c:v>0.10199999999999999</c:v>
                </c:pt>
                <c:pt idx="177">
                  <c:v>0.107</c:v>
                </c:pt>
                <c:pt idx="178">
                  <c:v>0.108</c:v>
                </c:pt>
                <c:pt idx="179">
                  <c:v>0.105</c:v>
                </c:pt>
                <c:pt idx="180">
                  <c:v>0.10100000000000001</c:v>
                </c:pt>
                <c:pt idx="181">
                  <c:v>0.1</c:v>
                </c:pt>
                <c:pt idx="182">
                  <c:v>0.10100000000000001</c:v>
                </c:pt>
                <c:pt idx="183">
                  <c:v>0.10299999999999999</c:v>
                </c:pt>
                <c:pt idx="184">
                  <c:v>9.5000000000000001E-2</c:v>
                </c:pt>
                <c:pt idx="185">
                  <c:v>8.8999999999999996E-2</c:v>
                </c:pt>
                <c:pt idx="186">
                  <c:v>0.1</c:v>
                </c:pt>
                <c:pt idx="187">
                  <c:v>0.09</c:v>
                </c:pt>
                <c:pt idx="188">
                  <c:v>9.7000000000000003E-2</c:v>
                </c:pt>
                <c:pt idx="189">
                  <c:v>9.5000000000000001E-2</c:v>
                </c:pt>
                <c:pt idx="190">
                  <c:v>9.5000000000000001E-2</c:v>
                </c:pt>
                <c:pt idx="191">
                  <c:v>9.1999999999999998E-2</c:v>
                </c:pt>
                <c:pt idx="192">
                  <c:v>9.6000000000000002E-2</c:v>
                </c:pt>
                <c:pt idx="193">
                  <c:v>9.5000000000000001E-2</c:v>
                </c:pt>
                <c:pt idx="194">
                  <c:v>0.107</c:v>
                </c:pt>
                <c:pt idx="195">
                  <c:v>9.5000000000000001E-2</c:v>
                </c:pt>
                <c:pt idx="196">
                  <c:v>8.6999999999999994E-2</c:v>
                </c:pt>
                <c:pt idx="197">
                  <c:v>8.5000000000000006E-2</c:v>
                </c:pt>
                <c:pt idx="198">
                  <c:v>9.5000000000000001E-2</c:v>
                </c:pt>
                <c:pt idx="199">
                  <c:v>9.2999999999999999E-2</c:v>
                </c:pt>
                <c:pt idx="200">
                  <c:v>9.4E-2</c:v>
                </c:pt>
                <c:pt idx="201">
                  <c:v>9.0999999999999998E-2</c:v>
                </c:pt>
                <c:pt idx="202">
                  <c:v>9.1999999999999998E-2</c:v>
                </c:pt>
                <c:pt idx="203">
                  <c:v>9.5000000000000001E-2</c:v>
                </c:pt>
                <c:pt idx="204">
                  <c:v>9.1999999999999998E-2</c:v>
                </c:pt>
                <c:pt idx="205">
                  <c:v>9.6000000000000002E-2</c:v>
                </c:pt>
                <c:pt idx="206">
                  <c:v>9.0999999999999998E-2</c:v>
                </c:pt>
                <c:pt idx="207">
                  <c:v>9.2999999999999999E-2</c:v>
                </c:pt>
                <c:pt idx="208">
                  <c:v>9.2999999999999999E-2</c:v>
                </c:pt>
                <c:pt idx="209">
                  <c:v>9.5000000000000001E-2</c:v>
                </c:pt>
                <c:pt idx="210">
                  <c:v>9.1999999999999998E-2</c:v>
                </c:pt>
                <c:pt idx="211">
                  <c:v>8.7999999999999995E-2</c:v>
                </c:pt>
                <c:pt idx="212">
                  <c:v>8.8999999999999996E-2</c:v>
                </c:pt>
                <c:pt idx="213">
                  <c:v>8.8999999999999996E-2</c:v>
                </c:pt>
                <c:pt idx="214">
                  <c:v>8.5999999999999993E-2</c:v>
                </c:pt>
                <c:pt idx="215">
                  <c:v>8.8999999999999996E-2</c:v>
                </c:pt>
                <c:pt idx="216">
                  <c:v>8.7999999999999995E-2</c:v>
                </c:pt>
                <c:pt idx="217">
                  <c:v>7.8E-2</c:v>
                </c:pt>
                <c:pt idx="218">
                  <c:v>7.9000000000000001E-2</c:v>
                </c:pt>
                <c:pt idx="219">
                  <c:v>0.09</c:v>
                </c:pt>
                <c:pt idx="220">
                  <c:v>8.8999999999999996E-2</c:v>
                </c:pt>
                <c:pt idx="221">
                  <c:v>0.09</c:v>
                </c:pt>
                <c:pt idx="222">
                  <c:v>0.09</c:v>
                </c:pt>
                <c:pt idx="223">
                  <c:v>8.6999999999999994E-2</c:v>
                </c:pt>
                <c:pt idx="224">
                  <c:v>7.1999999999999995E-2</c:v>
                </c:pt>
                <c:pt idx="225">
                  <c:v>8.2000000000000003E-2</c:v>
                </c:pt>
                <c:pt idx="226">
                  <c:v>0.08</c:v>
                </c:pt>
                <c:pt idx="227">
                  <c:v>7.6999999999999999E-2</c:v>
                </c:pt>
                <c:pt idx="228">
                  <c:v>7.8E-2</c:v>
                </c:pt>
                <c:pt idx="229">
                  <c:v>7.9000000000000001E-2</c:v>
                </c:pt>
                <c:pt idx="230">
                  <c:v>7.6999999999999999E-2</c:v>
                </c:pt>
                <c:pt idx="231">
                  <c:v>7.3999999999999996E-2</c:v>
                </c:pt>
                <c:pt idx="232">
                  <c:v>7.1999999999999995E-2</c:v>
                </c:pt>
                <c:pt idx="233">
                  <c:v>7.0999999999999994E-2</c:v>
                </c:pt>
                <c:pt idx="234">
                  <c:v>7.3999999999999996E-2</c:v>
                </c:pt>
                <c:pt idx="235">
                  <c:v>7.1999999999999995E-2</c:v>
                </c:pt>
                <c:pt idx="236">
                  <c:v>7.1999999999999995E-2</c:v>
                </c:pt>
                <c:pt idx="237">
                  <c:v>7.2999999999999995E-2</c:v>
                </c:pt>
                <c:pt idx="238">
                  <c:v>7.1999999999999995E-2</c:v>
                </c:pt>
                <c:pt idx="239">
                  <c:v>7.6999999999999999E-2</c:v>
                </c:pt>
                <c:pt idx="240">
                  <c:v>7.6999999999999999E-2</c:v>
                </c:pt>
                <c:pt idx="241">
                  <c:v>7.2999999999999995E-2</c:v>
                </c:pt>
                <c:pt idx="242">
                  <c:v>6.9000000000000006E-2</c:v>
                </c:pt>
                <c:pt idx="243">
                  <c:v>7.1999999999999995E-2</c:v>
                </c:pt>
                <c:pt idx="244">
                  <c:v>7.1999999999999995E-2</c:v>
                </c:pt>
                <c:pt idx="245">
                  <c:v>6.9000000000000006E-2</c:v>
                </c:pt>
                <c:pt idx="246">
                  <c:v>6.7000000000000004E-2</c:v>
                </c:pt>
                <c:pt idx="247">
                  <c:v>6.6000000000000003E-2</c:v>
                </c:pt>
                <c:pt idx="248">
                  <c:v>7.0999999999999994E-2</c:v>
                </c:pt>
                <c:pt idx="249">
                  <c:v>7.3999999999999996E-2</c:v>
                </c:pt>
                <c:pt idx="250">
                  <c:v>7.0999999999999994E-2</c:v>
                </c:pt>
                <c:pt idx="251">
                  <c:v>7.1999999999999995E-2</c:v>
                </c:pt>
                <c:pt idx="252">
                  <c:v>7.0000000000000007E-2</c:v>
                </c:pt>
                <c:pt idx="253">
                  <c:v>6.9000000000000006E-2</c:v>
                </c:pt>
                <c:pt idx="254">
                  <c:v>0.06</c:v>
                </c:pt>
                <c:pt idx="255">
                  <c:v>6.0999999999999999E-2</c:v>
                </c:pt>
                <c:pt idx="256">
                  <c:v>6.0999999999999999E-2</c:v>
                </c:pt>
                <c:pt idx="257">
                  <c:v>6.0999999999999999E-2</c:v>
                </c:pt>
                <c:pt idx="258">
                  <c:v>7.1999999999999995E-2</c:v>
                </c:pt>
                <c:pt idx="259">
                  <c:v>7.9000000000000001E-2</c:v>
                </c:pt>
                <c:pt idx="260">
                  <c:v>0.13100000000000001</c:v>
                </c:pt>
                <c:pt idx="261">
                  <c:v>0.13100000000000001</c:v>
                </c:pt>
                <c:pt idx="262">
                  <c:v>6.2E-2</c:v>
                </c:pt>
                <c:pt idx="263">
                  <c:v>6.6000000000000003E-2</c:v>
                </c:pt>
                <c:pt idx="264">
                  <c:v>6.8000000000000005E-2</c:v>
                </c:pt>
                <c:pt idx="265">
                  <c:v>6.6000000000000003E-2</c:v>
                </c:pt>
                <c:pt idx="266">
                  <c:v>6.7000000000000004E-2</c:v>
                </c:pt>
                <c:pt idx="267">
                  <c:v>6.9000000000000006E-2</c:v>
                </c:pt>
                <c:pt idx="268">
                  <c:v>6.9000000000000006E-2</c:v>
                </c:pt>
                <c:pt idx="269">
                  <c:v>6.7000000000000004E-2</c:v>
                </c:pt>
                <c:pt idx="270">
                  <c:v>6.5000000000000002E-2</c:v>
                </c:pt>
                <c:pt idx="271">
                  <c:v>6.4000000000000001E-2</c:v>
                </c:pt>
                <c:pt idx="272">
                  <c:v>6.7000000000000004E-2</c:v>
                </c:pt>
                <c:pt idx="273">
                  <c:v>6.8000000000000005E-2</c:v>
                </c:pt>
                <c:pt idx="274">
                  <c:v>6.8000000000000005E-2</c:v>
                </c:pt>
                <c:pt idx="275">
                  <c:v>6.8000000000000005E-2</c:v>
                </c:pt>
                <c:pt idx="276">
                  <c:v>6.9000000000000006E-2</c:v>
                </c:pt>
                <c:pt idx="277">
                  <c:v>6.8000000000000005E-2</c:v>
                </c:pt>
                <c:pt idx="278">
                  <c:v>6.8000000000000005E-2</c:v>
                </c:pt>
                <c:pt idx="279">
                  <c:v>7.0999999999999994E-2</c:v>
                </c:pt>
                <c:pt idx="280">
                  <c:v>7.2999999999999995E-2</c:v>
                </c:pt>
                <c:pt idx="281">
                  <c:v>7.3999999999999996E-2</c:v>
                </c:pt>
                <c:pt idx="282">
                  <c:v>8.1000000000000003E-2</c:v>
                </c:pt>
                <c:pt idx="283">
                  <c:v>0.08</c:v>
                </c:pt>
                <c:pt idx="284">
                  <c:v>8.1000000000000003E-2</c:v>
                </c:pt>
                <c:pt idx="285">
                  <c:v>7.9000000000000001E-2</c:v>
                </c:pt>
                <c:pt idx="286">
                  <c:v>7.3999999999999996E-2</c:v>
                </c:pt>
                <c:pt idx="287">
                  <c:v>6.7000000000000004E-2</c:v>
                </c:pt>
                <c:pt idx="288">
                  <c:v>6.8000000000000005E-2</c:v>
                </c:pt>
                <c:pt idx="289">
                  <c:v>6.8000000000000005E-2</c:v>
                </c:pt>
                <c:pt idx="290">
                  <c:v>7.1999999999999995E-2</c:v>
                </c:pt>
                <c:pt idx="291">
                  <c:v>7.2999999999999995E-2</c:v>
                </c:pt>
                <c:pt idx="292">
                  <c:v>6.4000000000000001E-2</c:v>
                </c:pt>
                <c:pt idx="293">
                  <c:v>6.6000000000000003E-2</c:v>
                </c:pt>
                <c:pt idx="294">
                  <c:v>0.06</c:v>
                </c:pt>
                <c:pt idx="295">
                  <c:v>5.8000000000000003E-2</c:v>
                </c:pt>
                <c:pt idx="296">
                  <c:v>6.2E-2</c:v>
                </c:pt>
                <c:pt idx="297">
                  <c:v>6.9000000000000006E-2</c:v>
                </c:pt>
                <c:pt idx="298">
                  <c:v>7.0000000000000007E-2</c:v>
                </c:pt>
                <c:pt idx="299">
                  <c:v>7.0999999999999994E-2</c:v>
                </c:pt>
                <c:pt idx="300">
                  <c:v>6.4000000000000001E-2</c:v>
                </c:pt>
                <c:pt idx="301">
                  <c:v>6.5000000000000002E-2</c:v>
                </c:pt>
                <c:pt idx="302">
                  <c:v>5.6000000000000001E-2</c:v>
                </c:pt>
                <c:pt idx="303">
                  <c:v>6.6000000000000003E-2</c:v>
                </c:pt>
                <c:pt idx="304">
                  <c:v>5.8999999999999997E-2</c:v>
                </c:pt>
                <c:pt idx="305">
                  <c:v>0.06</c:v>
                </c:pt>
                <c:pt idx="306">
                  <c:v>6.0999999999999999E-2</c:v>
                </c:pt>
                <c:pt idx="307">
                  <c:v>7.0000000000000007E-2</c:v>
                </c:pt>
                <c:pt idx="308">
                  <c:v>6.3E-2</c:v>
                </c:pt>
                <c:pt idx="309">
                  <c:v>0.06</c:v>
                </c:pt>
                <c:pt idx="310">
                  <c:v>6.4000000000000001E-2</c:v>
                </c:pt>
                <c:pt idx="311">
                  <c:v>6.8000000000000005E-2</c:v>
                </c:pt>
                <c:pt idx="312">
                  <c:v>6.8000000000000005E-2</c:v>
                </c:pt>
                <c:pt idx="313">
                  <c:v>6.8000000000000005E-2</c:v>
                </c:pt>
                <c:pt idx="314">
                  <c:v>7.0000000000000007E-2</c:v>
                </c:pt>
                <c:pt idx="315">
                  <c:v>6.9000000000000006E-2</c:v>
                </c:pt>
                <c:pt idx="316">
                  <c:v>6.4000000000000001E-2</c:v>
                </c:pt>
                <c:pt idx="317">
                  <c:v>6.5000000000000002E-2</c:v>
                </c:pt>
                <c:pt idx="318">
                  <c:v>6.2E-2</c:v>
                </c:pt>
                <c:pt idx="319">
                  <c:v>6.0999999999999999E-2</c:v>
                </c:pt>
                <c:pt idx="320">
                  <c:v>6.4000000000000001E-2</c:v>
                </c:pt>
                <c:pt idx="321">
                  <c:v>6.4000000000000001E-2</c:v>
                </c:pt>
                <c:pt idx="322">
                  <c:v>6.7000000000000004E-2</c:v>
                </c:pt>
                <c:pt idx="323">
                  <c:v>0.112</c:v>
                </c:pt>
                <c:pt idx="324">
                  <c:v>0.112</c:v>
                </c:pt>
                <c:pt idx="325">
                  <c:v>0.112</c:v>
                </c:pt>
                <c:pt idx="326">
                  <c:v>7.0000000000000007E-2</c:v>
                </c:pt>
                <c:pt idx="327">
                  <c:v>7.1999999999999995E-2</c:v>
                </c:pt>
                <c:pt idx="328">
                  <c:v>7.3999999999999996E-2</c:v>
                </c:pt>
                <c:pt idx="329">
                  <c:v>7.4999999999999997E-2</c:v>
                </c:pt>
                <c:pt idx="330">
                  <c:v>8.2000000000000003E-2</c:v>
                </c:pt>
                <c:pt idx="331">
                  <c:v>7.8E-2</c:v>
                </c:pt>
                <c:pt idx="332">
                  <c:v>8.2000000000000003E-2</c:v>
                </c:pt>
                <c:pt idx="333">
                  <c:v>8.5999999999999993E-2</c:v>
                </c:pt>
                <c:pt idx="334">
                  <c:v>8.2000000000000003E-2</c:v>
                </c:pt>
                <c:pt idx="335">
                  <c:v>8.3000000000000004E-2</c:v>
                </c:pt>
                <c:pt idx="336">
                  <c:v>0.08</c:v>
                </c:pt>
                <c:pt idx="337">
                  <c:v>7.8E-2</c:v>
                </c:pt>
                <c:pt idx="338">
                  <c:v>0.08</c:v>
                </c:pt>
                <c:pt idx="339">
                  <c:v>8.3000000000000004E-2</c:v>
                </c:pt>
                <c:pt idx="340">
                  <c:v>8.2000000000000003E-2</c:v>
                </c:pt>
                <c:pt idx="341">
                  <c:v>7.9000000000000001E-2</c:v>
                </c:pt>
                <c:pt idx="342">
                  <c:v>8.3000000000000004E-2</c:v>
                </c:pt>
                <c:pt idx="343">
                  <c:v>8.3000000000000004E-2</c:v>
                </c:pt>
                <c:pt idx="344">
                  <c:v>8.2000000000000003E-2</c:v>
                </c:pt>
                <c:pt idx="345">
                  <c:v>8.5000000000000006E-2</c:v>
                </c:pt>
                <c:pt idx="346">
                  <c:v>0.10199999999999999</c:v>
                </c:pt>
                <c:pt idx="347">
                  <c:v>0.10199999999999999</c:v>
                </c:pt>
                <c:pt idx="348">
                  <c:v>7.8E-2</c:v>
                </c:pt>
                <c:pt idx="349">
                  <c:v>7.6999999999999999E-2</c:v>
                </c:pt>
                <c:pt idx="350">
                  <c:v>8.3000000000000004E-2</c:v>
                </c:pt>
                <c:pt idx="351">
                  <c:v>7.4999999999999997E-2</c:v>
                </c:pt>
                <c:pt idx="352">
                  <c:v>6.4000000000000001E-2</c:v>
                </c:pt>
                <c:pt idx="353">
                  <c:v>7.1999999999999995E-2</c:v>
                </c:pt>
                <c:pt idx="354">
                  <c:v>7.3999999999999996E-2</c:v>
                </c:pt>
                <c:pt idx="355">
                  <c:v>8.5999999999999993E-2</c:v>
                </c:pt>
                <c:pt idx="356">
                  <c:v>8.1000000000000003E-2</c:v>
                </c:pt>
                <c:pt idx="357">
                  <c:v>7.8E-2</c:v>
                </c:pt>
                <c:pt idx="358">
                  <c:v>8.2000000000000003E-2</c:v>
                </c:pt>
                <c:pt idx="359">
                  <c:v>6.6000000000000003E-2</c:v>
                </c:pt>
                <c:pt idx="360">
                  <c:v>6.9000000000000006E-2</c:v>
                </c:pt>
                <c:pt idx="361">
                  <c:v>7.5999999999999998E-2</c:v>
                </c:pt>
                <c:pt idx="362">
                  <c:v>8.3000000000000004E-2</c:v>
                </c:pt>
                <c:pt idx="363">
                  <c:v>7.8E-2</c:v>
                </c:pt>
                <c:pt idx="364">
                  <c:v>8.1000000000000003E-2</c:v>
                </c:pt>
                <c:pt idx="365">
                  <c:v>8.2000000000000003E-2</c:v>
                </c:pt>
                <c:pt idx="366">
                  <c:v>8.4000000000000005E-2</c:v>
                </c:pt>
                <c:pt idx="367">
                  <c:v>7.5999999999999998E-2</c:v>
                </c:pt>
                <c:pt idx="368">
                  <c:v>7.2999999999999995E-2</c:v>
                </c:pt>
                <c:pt idx="369">
                  <c:v>0.114</c:v>
                </c:pt>
                <c:pt idx="370">
                  <c:v>7.8E-2</c:v>
                </c:pt>
                <c:pt idx="371">
                  <c:v>7.8E-2</c:v>
                </c:pt>
                <c:pt idx="372">
                  <c:v>8.1000000000000003E-2</c:v>
                </c:pt>
                <c:pt idx="373">
                  <c:v>8.3000000000000004E-2</c:v>
                </c:pt>
                <c:pt idx="374">
                  <c:v>7.8E-2</c:v>
                </c:pt>
                <c:pt idx="375">
                  <c:v>8.2000000000000003E-2</c:v>
                </c:pt>
                <c:pt idx="376">
                  <c:v>7.4999999999999997E-2</c:v>
                </c:pt>
                <c:pt idx="377">
                  <c:v>7.6999999999999999E-2</c:v>
                </c:pt>
                <c:pt idx="378">
                  <c:v>7.3999999999999996E-2</c:v>
                </c:pt>
                <c:pt idx="379">
                  <c:v>7.4999999999999997E-2</c:v>
                </c:pt>
                <c:pt idx="380">
                  <c:v>0.08</c:v>
                </c:pt>
                <c:pt idx="381">
                  <c:v>7.2999999999999995E-2</c:v>
                </c:pt>
                <c:pt idx="382">
                  <c:v>8.2000000000000003E-2</c:v>
                </c:pt>
                <c:pt idx="383">
                  <c:v>8.2000000000000003E-2</c:v>
                </c:pt>
                <c:pt idx="384">
                  <c:v>8.4000000000000005E-2</c:v>
                </c:pt>
                <c:pt idx="385">
                  <c:v>8.4000000000000005E-2</c:v>
                </c:pt>
                <c:pt idx="386">
                  <c:v>7.9000000000000001E-2</c:v>
                </c:pt>
                <c:pt idx="387">
                  <c:v>8.4000000000000005E-2</c:v>
                </c:pt>
                <c:pt idx="388">
                  <c:v>8.5999999999999993E-2</c:v>
                </c:pt>
                <c:pt idx="389">
                  <c:v>0.20799999999999999</c:v>
                </c:pt>
                <c:pt idx="390">
                  <c:v>8.5000000000000006E-2</c:v>
                </c:pt>
                <c:pt idx="391">
                  <c:v>8.2000000000000003E-2</c:v>
                </c:pt>
                <c:pt idx="392">
                  <c:v>8.2000000000000003E-2</c:v>
                </c:pt>
                <c:pt idx="393">
                  <c:v>8.6999999999999994E-2</c:v>
                </c:pt>
                <c:pt idx="394">
                  <c:v>8.6999999999999994E-2</c:v>
                </c:pt>
                <c:pt idx="395">
                  <c:v>8.4000000000000005E-2</c:v>
                </c:pt>
                <c:pt idx="396">
                  <c:v>8.3000000000000004E-2</c:v>
                </c:pt>
                <c:pt idx="397">
                  <c:v>8.7999999999999995E-2</c:v>
                </c:pt>
                <c:pt idx="398">
                  <c:v>0.09</c:v>
                </c:pt>
                <c:pt idx="399">
                  <c:v>8.6999999999999994E-2</c:v>
                </c:pt>
                <c:pt idx="400">
                  <c:v>8.5999999999999993E-2</c:v>
                </c:pt>
                <c:pt idx="401">
                  <c:v>8.3000000000000004E-2</c:v>
                </c:pt>
                <c:pt idx="402">
                  <c:v>0.09</c:v>
                </c:pt>
                <c:pt idx="403">
                  <c:v>9.0999999999999998E-2</c:v>
                </c:pt>
                <c:pt idx="404">
                  <c:v>9.8000000000000004E-2</c:v>
                </c:pt>
                <c:pt idx="405">
                  <c:v>0.10100000000000001</c:v>
                </c:pt>
                <c:pt idx="406">
                  <c:v>0.105</c:v>
                </c:pt>
                <c:pt idx="407">
                  <c:v>0.104</c:v>
                </c:pt>
                <c:pt idx="408">
                  <c:v>9.8000000000000004E-2</c:v>
                </c:pt>
                <c:pt idx="409">
                  <c:v>9.7000000000000003E-2</c:v>
                </c:pt>
                <c:pt idx="410">
                  <c:v>9.1999999999999998E-2</c:v>
                </c:pt>
                <c:pt idx="411">
                  <c:v>9.9000000000000005E-2</c:v>
                </c:pt>
                <c:pt idx="412">
                  <c:v>0.14299999999999999</c:v>
                </c:pt>
                <c:pt idx="413">
                  <c:v>9.2999999999999999E-2</c:v>
                </c:pt>
                <c:pt idx="414">
                  <c:v>8.4000000000000005E-2</c:v>
                </c:pt>
                <c:pt idx="415">
                  <c:v>8.3000000000000004E-2</c:v>
                </c:pt>
                <c:pt idx="416">
                  <c:v>7.8E-2</c:v>
                </c:pt>
                <c:pt idx="417">
                  <c:v>9.9000000000000005E-2</c:v>
                </c:pt>
                <c:pt idx="418">
                  <c:v>8.4000000000000005E-2</c:v>
                </c:pt>
                <c:pt idx="419">
                  <c:v>8.2000000000000003E-2</c:v>
                </c:pt>
                <c:pt idx="420">
                  <c:v>7.9000000000000001E-2</c:v>
                </c:pt>
                <c:pt idx="421">
                  <c:v>7.6999999999999999E-2</c:v>
                </c:pt>
                <c:pt idx="422">
                  <c:v>0.08</c:v>
                </c:pt>
                <c:pt idx="423">
                  <c:v>7.6999999999999999E-2</c:v>
                </c:pt>
                <c:pt idx="424">
                  <c:v>7.8E-2</c:v>
                </c:pt>
                <c:pt idx="425">
                  <c:v>7.9000000000000001E-2</c:v>
                </c:pt>
                <c:pt idx="426">
                  <c:v>7.8E-2</c:v>
                </c:pt>
                <c:pt idx="427">
                  <c:v>7.8E-2</c:v>
                </c:pt>
                <c:pt idx="428">
                  <c:v>7.9000000000000001E-2</c:v>
                </c:pt>
                <c:pt idx="429">
                  <c:v>7.6999999999999999E-2</c:v>
                </c:pt>
                <c:pt idx="430">
                  <c:v>7.8E-2</c:v>
                </c:pt>
                <c:pt idx="431">
                  <c:v>0.08</c:v>
                </c:pt>
                <c:pt idx="432">
                  <c:v>7.8E-2</c:v>
                </c:pt>
                <c:pt idx="433">
                  <c:v>7.5999999999999998E-2</c:v>
                </c:pt>
                <c:pt idx="434">
                  <c:v>0.107</c:v>
                </c:pt>
                <c:pt idx="435">
                  <c:v>7.9000000000000001E-2</c:v>
                </c:pt>
                <c:pt idx="436">
                  <c:v>0.08</c:v>
                </c:pt>
                <c:pt idx="437">
                  <c:v>7.2999999999999995E-2</c:v>
                </c:pt>
                <c:pt idx="438">
                  <c:v>6.9000000000000006E-2</c:v>
                </c:pt>
                <c:pt idx="439">
                  <c:v>7.4999999999999997E-2</c:v>
                </c:pt>
                <c:pt idx="440">
                  <c:v>6.8000000000000005E-2</c:v>
                </c:pt>
                <c:pt idx="441">
                  <c:v>7.0999999999999994E-2</c:v>
                </c:pt>
                <c:pt idx="442">
                  <c:v>7.2999999999999995E-2</c:v>
                </c:pt>
                <c:pt idx="443">
                  <c:v>6.8000000000000005E-2</c:v>
                </c:pt>
                <c:pt idx="444">
                  <c:v>7.1999999999999995E-2</c:v>
                </c:pt>
                <c:pt idx="445">
                  <c:v>7.2999999999999995E-2</c:v>
                </c:pt>
                <c:pt idx="446">
                  <c:v>7.4999999999999997E-2</c:v>
                </c:pt>
                <c:pt idx="447">
                  <c:v>7.8E-2</c:v>
                </c:pt>
                <c:pt idx="448">
                  <c:v>7.4999999999999997E-2</c:v>
                </c:pt>
                <c:pt idx="449">
                  <c:v>7.8E-2</c:v>
                </c:pt>
                <c:pt idx="450">
                  <c:v>0.08</c:v>
                </c:pt>
                <c:pt idx="451">
                  <c:v>7.6999999999999999E-2</c:v>
                </c:pt>
                <c:pt idx="452">
                  <c:v>7.6999999999999999E-2</c:v>
                </c:pt>
                <c:pt idx="453">
                  <c:v>8.2000000000000003E-2</c:v>
                </c:pt>
                <c:pt idx="454">
                  <c:v>8.5000000000000006E-2</c:v>
                </c:pt>
                <c:pt idx="455">
                  <c:v>0.17899999999999999</c:v>
                </c:pt>
                <c:pt idx="456">
                  <c:v>0.08</c:v>
                </c:pt>
                <c:pt idx="457">
                  <c:v>7.9000000000000001E-2</c:v>
                </c:pt>
                <c:pt idx="458">
                  <c:v>7.9000000000000001E-2</c:v>
                </c:pt>
                <c:pt idx="459">
                  <c:v>8.4000000000000005E-2</c:v>
                </c:pt>
                <c:pt idx="460">
                  <c:v>8.2000000000000003E-2</c:v>
                </c:pt>
                <c:pt idx="461">
                  <c:v>8.4000000000000005E-2</c:v>
                </c:pt>
                <c:pt idx="462">
                  <c:v>8.1000000000000003E-2</c:v>
                </c:pt>
                <c:pt idx="463">
                  <c:v>0.08</c:v>
                </c:pt>
                <c:pt idx="464">
                  <c:v>8.5000000000000006E-2</c:v>
                </c:pt>
                <c:pt idx="465">
                  <c:v>7.8E-2</c:v>
                </c:pt>
                <c:pt idx="466">
                  <c:v>7.8E-2</c:v>
                </c:pt>
                <c:pt idx="467">
                  <c:v>8.2000000000000003E-2</c:v>
                </c:pt>
                <c:pt idx="468">
                  <c:v>8.7999999999999995E-2</c:v>
                </c:pt>
                <c:pt idx="469">
                  <c:v>9.2999999999999999E-2</c:v>
                </c:pt>
                <c:pt idx="470">
                  <c:v>9.0999999999999998E-2</c:v>
                </c:pt>
                <c:pt idx="471">
                  <c:v>9.2999999999999999E-2</c:v>
                </c:pt>
                <c:pt idx="472">
                  <c:v>9.4E-2</c:v>
                </c:pt>
                <c:pt idx="473">
                  <c:v>9.6000000000000002E-2</c:v>
                </c:pt>
                <c:pt idx="474">
                  <c:v>9.6000000000000002E-2</c:v>
                </c:pt>
                <c:pt idx="475">
                  <c:v>9.5000000000000001E-2</c:v>
                </c:pt>
                <c:pt idx="476">
                  <c:v>9.8000000000000004E-2</c:v>
                </c:pt>
                <c:pt idx="477">
                  <c:v>0.10299999999999999</c:v>
                </c:pt>
                <c:pt idx="478">
                  <c:v>0.22800000000000001</c:v>
                </c:pt>
                <c:pt idx="479">
                  <c:v>9.1999999999999998E-2</c:v>
                </c:pt>
                <c:pt idx="480">
                  <c:v>9.1999999999999998E-2</c:v>
                </c:pt>
                <c:pt idx="481">
                  <c:v>8.8999999999999996E-2</c:v>
                </c:pt>
                <c:pt idx="482">
                  <c:v>8.5999999999999993E-2</c:v>
                </c:pt>
                <c:pt idx="483">
                  <c:v>7.8E-2</c:v>
                </c:pt>
                <c:pt idx="484">
                  <c:v>7.6999999999999999E-2</c:v>
                </c:pt>
                <c:pt idx="485">
                  <c:v>7.5999999999999998E-2</c:v>
                </c:pt>
                <c:pt idx="486">
                  <c:v>7.3999999999999996E-2</c:v>
                </c:pt>
                <c:pt idx="487">
                  <c:v>7.0000000000000007E-2</c:v>
                </c:pt>
                <c:pt idx="488">
                  <c:v>7.5999999999999998E-2</c:v>
                </c:pt>
                <c:pt idx="489">
                  <c:v>7.9000000000000001E-2</c:v>
                </c:pt>
                <c:pt idx="490">
                  <c:v>8.4000000000000005E-2</c:v>
                </c:pt>
                <c:pt idx="491">
                  <c:v>8.5999999999999993E-2</c:v>
                </c:pt>
                <c:pt idx="492">
                  <c:v>9.0999999999999998E-2</c:v>
                </c:pt>
                <c:pt idx="493">
                  <c:v>0.108</c:v>
                </c:pt>
                <c:pt idx="494">
                  <c:v>0.11700000000000001</c:v>
                </c:pt>
                <c:pt idx="495">
                  <c:v>0.13200000000000001</c:v>
                </c:pt>
                <c:pt idx="496">
                  <c:v>0.13100000000000001</c:v>
                </c:pt>
                <c:pt idx="497">
                  <c:v>0.123</c:v>
                </c:pt>
                <c:pt idx="498">
                  <c:v>0.127</c:v>
                </c:pt>
                <c:pt idx="499">
                  <c:v>0.27700000000000002</c:v>
                </c:pt>
                <c:pt idx="500">
                  <c:v>0.112</c:v>
                </c:pt>
                <c:pt idx="501">
                  <c:v>0.11700000000000001</c:v>
                </c:pt>
                <c:pt idx="502">
                  <c:v>0.126</c:v>
                </c:pt>
                <c:pt idx="503">
                  <c:v>0.127</c:v>
                </c:pt>
                <c:pt idx="504">
                  <c:v>0.127</c:v>
                </c:pt>
                <c:pt idx="505">
                  <c:v>0.125</c:v>
                </c:pt>
                <c:pt idx="506">
                  <c:v>0.13100000000000001</c:v>
                </c:pt>
                <c:pt idx="507">
                  <c:v>0.14399999999999999</c:v>
                </c:pt>
                <c:pt idx="508">
                  <c:v>0.13900000000000001</c:v>
                </c:pt>
                <c:pt idx="509">
                  <c:v>0.15</c:v>
                </c:pt>
                <c:pt idx="510">
                  <c:v>0.183</c:v>
                </c:pt>
                <c:pt idx="511">
                  <c:v>0.20599999999999999</c:v>
                </c:pt>
                <c:pt idx="512">
                  <c:v>0.17599999999999999</c:v>
                </c:pt>
                <c:pt idx="513">
                  <c:v>0.159</c:v>
                </c:pt>
                <c:pt idx="514">
                  <c:v>0.161</c:v>
                </c:pt>
                <c:pt idx="515">
                  <c:v>0.158</c:v>
                </c:pt>
                <c:pt idx="516">
                  <c:v>0.17100000000000001</c:v>
                </c:pt>
                <c:pt idx="517">
                  <c:v>0.17100000000000001</c:v>
                </c:pt>
                <c:pt idx="518">
                  <c:v>0.17100000000000001</c:v>
                </c:pt>
                <c:pt idx="519">
                  <c:v>0.192</c:v>
                </c:pt>
                <c:pt idx="520">
                  <c:v>0.223</c:v>
                </c:pt>
                <c:pt idx="521">
                  <c:v>0.44600000000000001</c:v>
                </c:pt>
                <c:pt idx="522">
                  <c:v>0.44600000000000001</c:v>
                </c:pt>
                <c:pt idx="523">
                  <c:v>0.152</c:v>
                </c:pt>
                <c:pt idx="524">
                  <c:v>0.111</c:v>
                </c:pt>
                <c:pt idx="525">
                  <c:v>9.6000000000000002E-2</c:v>
                </c:pt>
                <c:pt idx="526">
                  <c:v>9.9000000000000005E-2</c:v>
                </c:pt>
                <c:pt idx="527">
                  <c:v>0.13700000000000001</c:v>
                </c:pt>
                <c:pt idx="528">
                  <c:v>0.156</c:v>
                </c:pt>
                <c:pt idx="529">
                  <c:v>0.154</c:v>
                </c:pt>
                <c:pt idx="530">
                  <c:v>0.153</c:v>
                </c:pt>
                <c:pt idx="531">
                  <c:v>0.14699999999999999</c:v>
                </c:pt>
                <c:pt idx="532">
                  <c:v>0.21</c:v>
                </c:pt>
                <c:pt idx="533">
                  <c:v>0.3</c:v>
                </c:pt>
                <c:pt idx="534">
                  <c:v>0.34300000000000003</c:v>
                </c:pt>
                <c:pt idx="535">
                  <c:v>0.35899999999999999</c:v>
                </c:pt>
                <c:pt idx="536">
                  <c:v>0.35099999999999998</c:v>
                </c:pt>
                <c:pt idx="537">
                  <c:v>0.23799999999999999</c:v>
                </c:pt>
                <c:pt idx="538">
                  <c:v>0.21</c:v>
                </c:pt>
                <c:pt idx="539">
                  <c:v>0.191</c:v>
                </c:pt>
                <c:pt idx="540">
                  <c:v>0.188</c:v>
                </c:pt>
                <c:pt idx="541">
                  <c:v>0.17899999999999999</c:v>
                </c:pt>
                <c:pt idx="542">
                  <c:v>0.157</c:v>
                </c:pt>
                <c:pt idx="543">
                  <c:v>0.155</c:v>
                </c:pt>
                <c:pt idx="544">
                  <c:v>0.22800000000000001</c:v>
                </c:pt>
                <c:pt idx="545">
                  <c:v>0.14000000000000001</c:v>
                </c:pt>
                <c:pt idx="546">
                  <c:v>0.13300000000000001</c:v>
                </c:pt>
                <c:pt idx="547">
                  <c:v>0.14499999999999999</c:v>
                </c:pt>
                <c:pt idx="548">
                  <c:v>0.13200000000000001</c:v>
                </c:pt>
                <c:pt idx="549">
                  <c:v>0.13100000000000001</c:v>
                </c:pt>
                <c:pt idx="550">
                  <c:v>0.127</c:v>
                </c:pt>
                <c:pt idx="551">
                  <c:v>0.122</c:v>
                </c:pt>
                <c:pt idx="552">
                  <c:v>0.17</c:v>
                </c:pt>
                <c:pt idx="553">
                  <c:v>0.159</c:v>
                </c:pt>
                <c:pt idx="554">
                  <c:v>0.14399999999999999</c:v>
                </c:pt>
                <c:pt idx="555">
                  <c:v>0.15</c:v>
                </c:pt>
                <c:pt idx="556">
                  <c:v>0.153</c:v>
                </c:pt>
                <c:pt idx="557">
                  <c:v>0.16400000000000001</c:v>
                </c:pt>
                <c:pt idx="558">
                  <c:v>0.16900000000000001</c:v>
                </c:pt>
                <c:pt idx="559">
                  <c:v>0.17100000000000001</c:v>
                </c:pt>
                <c:pt idx="560">
                  <c:v>0.16900000000000001</c:v>
                </c:pt>
                <c:pt idx="561">
                  <c:v>0.16600000000000001</c:v>
                </c:pt>
                <c:pt idx="562">
                  <c:v>0.16800000000000001</c:v>
                </c:pt>
                <c:pt idx="563">
                  <c:v>0.16200000000000001</c:v>
                </c:pt>
                <c:pt idx="564">
                  <c:v>0.25900000000000001</c:v>
                </c:pt>
                <c:pt idx="565">
                  <c:v>0.156</c:v>
                </c:pt>
                <c:pt idx="566">
                  <c:v>0.157</c:v>
                </c:pt>
                <c:pt idx="567">
                  <c:v>0.16400000000000001</c:v>
                </c:pt>
                <c:pt idx="568">
                  <c:v>0.16300000000000001</c:v>
                </c:pt>
                <c:pt idx="569">
                  <c:v>0.159</c:v>
                </c:pt>
                <c:pt idx="570">
                  <c:v>0.16700000000000001</c:v>
                </c:pt>
                <c:pt idx="571">
                  <c:v>0.17100000000000001</c:v>
                </c:pt>
                <c:pt idx="572">
                  <c:v>0.17199999999999999</c:v>
                </c:pt>
                <c:pt idx="573">
                  <c:v>0.17</c:v>
                </c:pt>
                <c:pt idx="574">
                  <c:v>0.158</c:v>
                </c:pt>
                <c:pt idx="575">
                  <c:v>0.16200000000000001</c:v>
                </c:pt>
                <c:pt idx="576">
                  <c:v>0.16</c:v>
                </c:pt>
                <c:pt idx="577">
                  <c:v>0.16800000000000001</c:v>
                </c:pt>
                <c:pt idx="578">
                  <c:v>0.16300000000000001</c:v>
                </c:pt>
                <c:pt idx="579">
                  <c:v>0.17</c:v>
                </c:pt>
                <c:pt idx="580">
                  <c:v>0.16900000000000001</c:v>
                </c:pt>
                <c:pt idx="581">
                  <c:v>0.17199999999999999</c:v>
                </c:pt>
                <c:pt idx="582">
                  <c:v>0.17100000000000001</c:v>
                </c:pt>
                <c:pt idx="583">
                  <c:v>0.17399999999999999</c:v>
                </c:pt>
                <c:pt idx="584">
                  <c:v>0.19500000000000001</c:v>
                </c:pt>
                <c:pt idx="585">
                  <c:v>0.68799999999999994</c:v>
                </c:pt>
                <c:pt idx="586">
                  <c:v>0.19400000000000001</c:v>
                </c:pt>
                <c:pt idx="587">
                  <c:v>0.21199999999999999</c:v>
                </c:pt>
                <c:pt idx="588">
                  <c:v>0.218</c:v>
                </c:pt>
                <c:pt idx="589">
                  <c:v>0.21199999999999999</c:v>
                </c:pt>
                <c:pt idx="590">
                  <c:v>0.224</c:v>
                </c:pt>
                <c:pt idx="591">
                  <c:v>0.216</c:v>
                </c:pt>
                <c:pt idx="592">
                  <c:v>0.20899999999999999</c:v>
                </c:pt>
                <c:pt idx="593">
                  <c:v>0.20699999999999999</c:v>
                </c:pt>
                <c:pt idx="594">
                  <c:v>0.20899999999999999</c:v>
                </c:pt>
                <c:pt idx="595">
                  <c:v>0.20899999999999999</c:v>
                </c:pt>
                <c:pt idx="596">
                  <c:v>0.20699999999999999</c:v>
                </c:pt>
                <c:pt idx="597">
                  <c:v>0.20399999999999999</c:v>
                </c:pt>
                <c:pt idx="598">
                  <c:v>0.221</c:v>
                </c:pt>
                <c:pt idx="599">
                  <c:v>0.221</c:v>
                </c:pt>
                <c:pt idx="600">
                  <c:v>0.221</c:v>
                </c:pt>
                <c:pt idx="601">
                  <c:v>0.217</c:v>
                </c:pt>
                <c:pt idx="602">
                  <c:v>0.23799999999999999</c:v>
                </c:pt>
                <c:pt idx="603">
                  <c:v>0.29399999999999998</c:v>
                </c:pt>
                <c:pt idx="604">
                  <c:v>0.33100000000000002</c:v>
                </c:pt>
                <c:pt idx="605">
                  <c:v>0.39800000000000002</c:v>
                </c:pt>
                <c:pt idx="606">
                  <c:v>0.45700000000000002</c:v>
                </c:pt>
                <c:pt idx="607">
                  <c:v>0.4</c:v>
                </c:pt>
                <c:pt idx="608">
                  <c:v>0.4</c:v>
                </c:pt>
                <c:pt idx="609">
                  <c:v>0.159</c:v>
                </c:pt>
                <c:pt idx="610">
                  <c:v>0.126</c:v>
                </c:pt>
                <c:pt idx="611">
                  <c:v>0.108</c:v>
                </c:pt>
                <c:pt idx="612">
                  <c:v>0.26</c:v>
                </c:pt>
                <c:pt idx="613">
                  <c:v>0.23899999999999999</c:v>
                </c:pt>
                <c:pt idx="614">
                  <c:v>0.222</c:v>
                </c:pt>
                <c:pt idx="615">
                  <c:v>0.191</c:v>
                </c:pt>
                <c:pt idx="616">
                  <c:v>0.184</c:v>
                </c:pt>
                <c:pt idx="617">
                  <c:v>0.17699999999999999</c:v>
                </c:pt>
                <c:pt idx="618">
                  <c:v>0.17199999999999999</c:v>
                </c:pt>
                <c:pt idx="619">
                  <c:v>0.16900000000000001</c:v>
                </c:pt>
                <c:pt idx="620">
                  <c:v>0.17699999999999999</c:v>
                </c:pt>
                <c:pt idx="621">
                  <c:v>0.19600000000000001</c:v>
                </c:pt>
                <c:pt idx="622">
                  <c:v>0.27100000000000002</c:v>
                </c:pt>
                <c:pt idx="623">
                  <c:v>0.33700000000000002</c:v>
                </c:pt>
                <c:pt idx="624">
                  <c:v>0.39600000000000002</c:v>
                </c:pt>
                <c:pt idx="625">
                  <c:v>0.42499999999999999</c:v>
                </c:pt>
                <c:pt idx="626">
                  <c:v>0.46899999999999997</c:v>
                </c:pt>
                <c:pt idx="627">
                  <c:v>0.23899999999999999</c:v>
                </c:pt>
                <c:pt idx="628">
                  <c:v>0.24399999999999999</c:v>
                </c:pt>
                <c:pt idx="629">
                  <c:v>0.44800000000000001</c:v>
                </c:pt>
                <c:pt idx="630">
                  <c:v>0.22600000000000001</c:v>
                </c:pt>
                <c:pt idx="631">
                  <c:v>0.191</c:v>
                </c:pt>
                <c:pt idx="632">
                  <c:v>0.14199999999999999</c:v>
                </c:pt>
                <c:pt idx="633">
                  <c:v>0.104</c:v>
                </c:pt>
                <c:pt idx="634">
                  <c:v>6.7000000000000004E-2</c:v>
                </c:pt>
                <c:pt idx="635">
                  <c:v>5.2999999999999999E-2</c:v>
                </c:pt>
                <c:pt idx="636">
                  <c:v>6.5000000000000002E-2</c:v>
                </c:pt>
                <c:pt idx="637">
                  <c:v>0.06</c:v>
                </c:pt>
                <c:pt idx="638">
                  <c:v>4.2999999999999997E-2</c:v>
                </c:pt>
                <c:pt idx="639">
                  <c:v>2.5999999999999999E-2</c:v>
                </c:pt>
                <c:pt idx="640">
                  <c:v>2.7E-2</c:v>
                </c:pt>
                <c:pt idx="641">
                  <c:v>0.03</c:v>
                </c:pt>
                <c:pt idx="642">
                  <c:v>1.4999999999999999E-2</c:v>
                </c:pt>
                <c:pt idx="643">
                  <c:v>0.01</c:v>
                </c:pt>
                <c:pt idx="644">
                  <c:v>2.5000000000000001E-2</c:v>
                </c:pt>
                <c:pt idx="645">
                  <c:v>3.1E-2</c:v>
                </c:pt>
                <c:pt idx="646">
                  <c:v>3.5999999999999997E-2</c:v>
                </c:pt>
                <c:pt idx="647">
                  <c:v>4.2999999999999997E-2</c:v>
                </c:pt>
                <c:pt idx="648">
                  <c:v>3.5999999999999997E-2</c:v>
                </c:pt>
                <c:pt idx="649">
                  <c:v>2.5000000000000001E-2</c:v>
                </c:pt>
                <c:pt idx="650">
                  <c:v>0.33600000000000002</c:v>
                </c:pt>
                <c:pt idx="651">
                  <c:v>2.5999999999999999E-2</c:v>
                </c:pt>
                <c:pt idx="652">
                  <c:v>2.3E-2</c:v>
                </c:pt>
                <c:pt idx="653">
                  <c:v>3.2000000000000001E-2</c:v>
                </c:pt>
                <c:pt idx="654">
                  <c:v>3.2000000000000001E-2</c:v>
                </c:pt>
                <c:pt idx="655">
                  <c:v>2.9000000000000001E-2</c:v>
                </c:pt>
                <c:pt idx="656">
                  <c:v>2.7E-2</c:v>
                </c:pt>
                <c:pt idx="657">
                  <c:v>3.3000000000000002E-2</c:v>
                </c:pt>
                <c:pt idx="658">
                  <c:v>3.5999999999999997E-2</c:v>
                </c:pt>
                <c:pt idx="659">
                  <c:v>0.05</c:v>
                </c:pt>
                <c:pt idx="660">
                  <c:v>5.1999999999999998E-2</c:v>
                </c:pt>
                <c:pt idx="661">
                  <c:v>3.4000000000000002E-2</c:v>
                </c:pt>
                <c:pt idx="662">
                  <c:v>3.5999999999999997E-2</c:v>
                </c:pt>
                <c:pt idx="663">
                  <c:v>3.9E-2</c:v>
                </c:pt>
                <c:pt idx="664">
                  <c:v>3.6999999999999998E-2</c:v>
                </c:pt>
                <c:pt idx="665">
                  <c:v>4.8000000000000001E-2</c:v>
                </c:pt>
                <c:pt idx="666">
                  <c:v>4.1000000000000002E-2</c:v>
                </c:pt>
                <c:pt idx="667">
                  <c:v>4.7E-2</c:v>
                </c:pt>
                <c:pt idx="668">
                  <c:v>4.2000000000000003E-2</c:v>
                </c:pt>
                <c:pt idx="669">
                  <c:v>4.2999999999999997E-2</c:v>
                </c:pt>
                <c:pt idx="670">
                  <c:v>4.3999999999999997E-2</c:v>
                </c:pt>
                <c:pt idx="671">
                  <c:v>3.2000000000000001E-2</c:v>
                </c:pt>
                <c:pt idx="672">
                  <c:v>3.5000000000000003E-2</c:v>
                </c:pt>
                <c:pt idx="673">
                  <c:v>0.17699999999999999</c:v>
                </c:pt>
                <c:pt idx="674">
                  <c:v>2.3E-2</c:v>
                </c:pt>
                <c:pt idx="675">
                  <c:v>2.9000000000000001E-2</c:v>
                </c:pt>
                <c:pt idx="676">
                  <c:v>3.1E-2</c:v>
                </c:pt>
                <c:pt idx="677">
                  <c:v>2.1000000000000001E-2</c:v>
                </c:pt>
                <c:pt idx="678">
                  <c:v>1.4E-2</c:v>
                </c:pt>
                <c:pt idx="679">
                  <c:v>1.9E-2</c:v>
                </c:pt>
                <c:pt idx="680">
                  <c:v>0.01</c:v>
                </c:pt>
                <c:pt idx="681">
                  <c:v>8.9999999999999993E-3</c:v>
                </c:pt>
                <c:pt idx="682">
                  <c:v>1.9E-2</c:v>
                </c:pt>
                <c:pt idx="683">
                  <c:v>1.4E-2</c:v>
                </c:pt>
                <c:pt idx="684">
                  <c:v>7.0000000000000001E-3</c:v>
                </c:pt>
                <c:pt idx="685">
                  <c:v>6.0000000000000001E-3</c:v>
                </c:pt>
                <c:pt idx="686">
                  <c:v>5.0000000000000001E-3</c:v>
                </c:pt>
                <c:pt idx="687">
                  <c:v>1.2999999999999999E-2</c:v>
                </c:pt>
                <c:pt idx="688">
                  <c:v>1.4E-2</c:v>
                </c:pt>
                <c:pt idx="689">
                  <c:v>6.0000000000000001E-3</c:v>
                </c:pt>
                <c:pt idx="690">
                  <c:v>1.9E-2</c:v>
                </c:pt>
                <c:pt idx="691">
                  <c:v>8.9999999999999993E-3</c:v>
                </c:pt>
                <c:pt idx="692">
                  <c:v>1.0999999999999999E-2</c:v>
                </c:pt>
                <c:pt idx="693">
                  <c:v>-4.0000000000000001E-3</c:v>
                </c:pt>
                <c:pt idx="694">
                  <c:v>0.10100000000000001</c:v>
                </c:pt>
                <c:pt idx="695">
                  <c:v>-1.2999999999999999E-2</c:v>
                </c:pt>
                <c:pt idx="696">
                  <c:v>-7.0000000000000001E-3</c:v>
                </c:pt>
                <c:pt idx="697">
                  <c:v>-6.0000000000000001E-3</c:v>
                </c:pt>
                <c:pt idx="698">
                  <c:v>3.0000000000000001E-3</c:v>
                </c:pt>
                <c:pt idx="699">
                  <c:v>0</c:v>
                </c:pt>
                <c:pt idx="700">
                  <c:v>3.0000000000000001E-3</c:v>
                </c:pt>
                <c:pt idx="701">
                  <c:v>1.2E-2</c:v>
                </c:pt>
                <c:pt idx="702">
                  <c:v>-2.4E-2</c:v>
                </c:pt>
                <c:pt idx="703">
                  <c:v>-1.6E-2</c:v>
                </c:pt>
                <c:pt idx="704">
                  <c:v>-1.4E-2</c:v>
                </c:pt>
                <c:pt idx="705">
                  <c:v>-1.0999999999999999E-2</c:v>
                </c:pt>
                <c:pt idx="706">
                  <c:v>7.0000000000000001E-3</c:v>
                </c:pt>
                <c:pt idx="707">
                  <c:v>7.0000000000000001E-3</c:v>
                </c:pt>
                <c:pt idx="708">
                  <c:v>3.0000000000000001E-3</c:v>
                </c:pt>
                <c:pt idx="709">
                  <c:v>7.0000000000000001E-3</c:v>
                </c:pt>
                <c:pt idx="710">
                  <c:v>2E-3</c:v>
                </c:pt>
                <c:pt idx="711">
                  <c:v>1.4999999999999999E-2</c:v>
                </c:pt>
                <c:pt idx="712">
                  <c:v>2.1999999999999999E-2</c:v>
                </c:pt>
                <c:pt idx="713">
                  <c:v>-3.0000000000000001E-3</c:v>
                </c:pt>
                <c:pt idx="714">
                  <c:v>-1.7000000000000001E-2</c:v>
                </c:pt>
                <c:pt idx="715">
                  <c:v>-2.1999999999999999E-2</c:v>
                </c:pt>
                <c:pt idx="716">
                  <c:v>0.19700000000000001</c:v>
                </c:pt>
                <c:pt idx="717">
                  <c:v>-3.2000000000000001E-2</c:v>
                </c:pt>
                <c:pt idx="718">
                  <c:v>-3.3000000000000002E-2</c:v>
                </c:pt>
                <c:pt idx="719">
                  <c:v>-4.4999999999999998E-2</c:v>
                </c:pt>
                <c:pt idx="720">
                  <c:v>-1.4E-2</c:v>
                </c:pt>
                <c:pt idx="721">
                  <c:v>-3.3000000000000002E-2</c:v>
                </c:pt>
                <c:pt idx="722">
                  <c:v>-1.4999999999999999E-2</c:v>
                </c:pt>
                <c:pt idx="723">
                  <c:v>-1.4999999999999999E-2</c:v>
                </c:pt>
                <c:pt idx="724">
                  <c:v>-6.0000000000000001E-3</c:v>
                </c:pt>
                <c:pt idx="725">
                  <c:v>-1.7999999999999999E-2</c:v>
                </c:pt>
                <c:pt idx="726">
                  <c:v>-2.5999999999999999E-2</c:v>
                </c:pt>
                <c:pt idx="727">
                  <c:v>-1.0999999999999999E-2</c:v>
                </c:pt>
                <c:pt idx="728">
                  <c:v>-1.2E-2</c:v>
                </c:pt>
                <c:pt idx="729">
                  <c:v>-1.4E-2</c:v>
                </c:pt>
                <c:pt idx="730">
                  <c:v>-3.0000000000000001E-3</c:v>
                </c:pt>
                <c:pt idx="731">
                  <c:v>1.2E-2</c:v>
                </c:pt>
                <c:pt idx="732">
                  <c:v>1.7000000000000001E-2</c:v>
                </c:pt>
                <c:pt idx="733">
                  <c:v>1.4E-2</c:v>
                </c:pt>
                <c:pt idx="734">
                  <c:v>1.7999999999999999E-2</c:v>
                </c:pt>
                <c:pt idx="735">
                  <c:v>1.2999999999999999E-2</c:v>
                </c:pt>
                <c:pt idx="736">
                  <c:v>0.01</c:v>
                </c:pt>
                <c:pt idx="737">
                  <c:v>6.0000000000000001E-3</c:v>
                </c:pt>
                <c:pt idx="738">
                  <c:v>2E-3</c:v>
                </c:pt>
                <c:pt idx="739">
                  <c:v>8.2000000000000003E-2</c:v>
                </c:pt>
                <c:pt idx="740">
                  <c:v>-3.5000000000000003E-2</c:v>
                </c:pt>
                <c:pt idx="741">
                  <c:v>-3.9E-2</c:v>
                </c:pt>
                <c:pt idx="742">
                  <c:v>-4.2000000000000003E-2</c:v>
                </c:pt>
                <c:pt idx="743">
                  <c:v>-3.6999999999999998E-2</c:v>
                </c:pt>
                <c:pt idx="744">
                  <c:v>-3.7999999999999999E-2</c:v>
                </c:pt>
                <c:pt idx="745">
                  <c:v>-3.2000000000000001E-2</c:v>
                </c:pt>
                <c:pt idx="746">
                  <c:v>-3.5999999999999997E-2</c:v>
                </c:pt>
                <c:pt idx="747">
                  <c:v>-2.7E-2</c:v>
                </c:pt>
                <c:pt idx="748">
                  <c:v>-2.8000000000000001E-2</c:v>
                </c:pt>
                <c:pt idx="749">
                  <c:v>-2.9000000000000001E-2</c:v>
                </c:pt>
                <c:pt idx="750">
                  <c:v>-2.7E-2</c:v>
                </c:pt>
                <c:pt idx="751">
                  <c:v>-2.1999999999999999E-2</c:v>
                </c:pt>
                <c:pt idx="752">
                  <c:v>-2.3E-2</c:v>
                </c:pt>
                <c:pt idx="753">
                  <c:v>-1.9E-2</c:v>
                </c:pt>
                <c:pt idx="754">
                  <c:v>-1.0999999999999999E-2</c:v>
                </c:pt>
                <c:pt idx="755">
                  <c:v>-6.0000000000000001E-3</c:v>
                </c:pt>
                <c:pt idx="756">
                  <c:v>1.7000000000000001E-2</c:v>
                </c:pt>
                <c:pt idx="757">
                  <c:v>4.5999999999999999E-2</c:v>
                </c:pt>
                <c:pt idx="758">
                  <c:v>2.9000000000000001E-2</c:v>
                </c:pt>
                <c:pt idx="759">
                  <c:v>0.128</c:v>
                </c:pt>
                <c:pt idx="760">
                  <c:v>-7.0000000000000001E-3</c:v>
                </c:pt>
                <c:pt idx="761">
                  <c:v>-2.5000000000000001E-2</c:v>
                </c:pt>
                <c:pt idx="762">
                  <c:v>-2.3E-2</c:v>
                </c:pt>
                <c:pt idx="763">
                  <c:v>-3.5999999999999997E-2</c:v>
                </c:pt>
                <c:pt idx="764">
                  <c:v>-3.7999999999999999E-2</c:v>
                </c:pt>
                <c:pt idx="765">
                  <c:v>-5.1999999999999998E-2</c:v>
                </c:pt>
                <c:pt idx="766">
                  <c:v>-0.04</c:v>
                </c:pt>
                <c:pt idx="767">
                  <c:v>-2.5000000000000001E-2</c:v>
                </c:pt>
                <c:pt idx="768">
                  <c:v>-1.4E-2</c:v>
                </c:pt>
                <c:pt idx="769">
                  <c:v>-2.1000000000000001E-2</c:v>
                </c:pt>
                <c:pt idx="770">
                  <c:v>-1.6E-2</c:v>
                </c:pt>
                <c:pt idx="771">
                  <c:v>-1.9E-2</c:v>
                </c:pt>
                <c:pt idx="772">
                  <c:v>-2.5999999999999999E-2</c:v>
                </c:pt>
                <c:pt idx="773">
                  <c:v>-0.03</c:v>
                </c:pt>
                <c:pt idx="774">
                  <c:v>-5.5E-2</c:v>
                </c:pt>
                <c:pt idx="775">
                  <c:v>-5.0999999999999997E-2</c:v>
                </c:pt>
                <c:pt idx="776">
                  <c:v>-7.6999999999999999E-2</c:v>
                </c:pt>
                <c:pt idx="777">
                  <c:v>-8.5000000000000006E-2</c:v>
                </c:pt>
                <c:pt idx="778">
                  <c:v>-8.5000000000000006E-2</c:v>
                </c:pt>
                <c:pt idx="779">
                  <c:v>-8.5000000000000006E-2</c:v>
                </c:pt>
                <c:pt idx="780">
                  <c:v>-0.06</c:v>
                </c:pt>
                <c:pt idx="781">
                  <c:v>-7.6999999999999999E-2</c:v>
                </c:pt>
                <c:pt idx="782">
                  <c:v>0.14399999999999999</c:v>
                </c:pt>
                <c:pt idx="783">
                  <c:v>0.14399999999999999</c:v>
                </c:pt>
                <c:pt idx="784">
                  <c:v>-7.9000000000000001E-2</c:v>
                </c:pt>
                <c:pt idx="785">
                  <c:v>-7.3999999999999996E-2</c:v>
                </c:pt>
                <c:pt idx="786">
                  <c:v>-7.4999999999999997E-2</c:v>
                </c:pt>
                <c:pt idx="787">
                  <c:v>-6.9000000000000006E-2</c:v>
                </c:pt>
                <c:pt idx="788">
                  <c:v>-7.0000000000000007E-2</c:v>
                </c:pt>
                <c:pt idx="789">
                  <c:v>-4.7E-2</c:v>
                </c:pt>
                <c:pt idx="790">
                  <c:v>-6.3E-2</c:v>
                </c:pt>
                <c:pt idx="791">
                  <c:v>-6.9000000000000006E-2</c:v>
                </c:pt>
                <c:pt idx="792">
                  <c:v>-6.7000000000000004E-2</c:v>
                </c:pt>
                <c:pt idx="793">
                  <c:v>-6.7000000000000004E-2</c:v>
                </c:pt>
                <c:pt idx="794">
                  <c:v>-8.1000000000000003E-2</c:v>
                </c:pt>
                <c:pt idx="795">
                  <c:v>-7.4999999999999997E-2</c:v>
                </c:pt>
                <c:pt idx="796">
                  <c:v>-8.1000000000000003E-2</c:v>
                </c:pt>
                <c:pt idx="797">
                  <c:v>-6.8000000000000005E-2</c:v>
                </c:pt>
                <c:pt idx="798">
                  <c:v>-3.5999999999999997E-2</c:v>
                </c:pt>
                <c:pt idx="799">
                  <c:v>-1.9E-2</c:v>
                </c:pt>
                <c:pt idx="800">
                  <c:v>-3.3000000000000002E-2</c:v>
                </c:pt>
                <c:pt idx="801">
                  <c:v>-1.9E-2</c:v>
                </c:pt>
                <c:pt idx="802">
                  <c:v>-2.9000000000000001E-2</c:v>
                </c:pt>
                <c:pt idx="803">
                  <c:v>-2.8000000000000001E-2</c:v>
                </c:pt>
                <c:pt idx="804">
                  <c:v>8.5999999999999993E-2</c:v>
                </c:pt>
                <c:pt idx="805">
                  <c:v>-2.4E-2</c:v>
                </c:pt>
                <c:pt idx="806">
                  <c:v>-3.4000000000000002E-2</c:v>
                </c:pt>
                <c:pt idx="807">
                  <c:v>-3.6999999999999998E-2</c:v>
                </c:pt>
                <c:pt idx="808">
                  <c:v>-2.5999999999999999E-2</c:v>
                </c:pt>
                <c:pt idx="809">
                  <c:v>-3.6999999999999998E-2</c:v>
                </c:pt>
                <c:pt idx="810">
                  <c:v>-4.2000000000000003E-2</c:v>
                </c:pt>
                <c:pt idx="811">
                  <c:v>-4.1000000000000002E-2</c:v>
                </c:pt>
                <c:pt idx="812">
                  <c:v>-4.8000000000000001E-2</c:v>
                </c:pt>
                <c:pt idx="813">
                  <c:v>-4.4999999999999998E-2</c:v>
                </c:pt>
                <c:pt idx="814">
                  <c:v>-4.5999999999999999E-2</c:v>
                </c:pt>
                <c:pt idx="815">
                  <c:v>-4.9000000000000002E-2</c:v>
                </c:pt>
                <c:pt idx="816">
                  <c:v>-0.04</c:v>
                </c:pt>
                <c:pt idx="817">
                  <c:v>-3.7999999999999999E-2</c:v>
                </c:pt>
                <c:pt idx="818">
                  <c:v>-3.4000000000000002E-2</c:v>
                </c:pt>
                <c:pt idx="819">
                  <c:v>-4.2999999999999997E-2</c:v>
                </c:pt>
                <c:pt idx="820">
                  <c:v>-4.3999999999999997E-2</c:v>
                </c:pt>
                <c:pt idx="821">
                  <c:v>-4.8000000000000001E-2</c:v>
                </c:pt>
                <c:pt idx="822">
                  <c:v>-4.5999999999999999E-2</c:v>
                </c:pt>
                <c:pt idx="823">
                  <c:v>-6.2E-2</c:v>
                </c:pt>
                <c:pt idx="824">
                  <c:v>6.4000000000000001E-2</c:v>
                </c:pt>
                <c:pt idx="825">
                  <c:v>-5.5E-2</c:v>
                </c:pt>
                <c:pt idx="826">
                  <c:v>-6.3E-2</c:v>
                </c:pt>
                <c:pt idx="827">
                  <c:v>-0.06</c:v>
                </c:pt>
                <c:pt idx="828">
                  <c:v>-5.6000000000000001E-2</c:v>
                </c:pt>
                <c:pt idx="829">
                  <c:v>-6.4000000000000001E-2</c:v>
                </c:pt>
                <c:pt idx="830">
                  <c:v>-6.4000000000000001E-2</c:v>
                </c:pt>
                <c:pt idx="831">
                  <c:v>-6.4000000000000001E-2</c:v>
                </c:pt>
                <c:pt idx="832">
                  <c:v>-5.5E-2</c:v>
                </c:pt>
                <c:pt idx="833">
                  <c:v>-5.5E-2</c:v>
                </c:pt>
                <c:pt idx="834">
                  <c:v>-0.04</c:v>
                </c:pt>
                <c:pt idx="835">
                  <c:v>-5.8000000000000003E-2</c:v>
                </c:pt>
                <c:pt idx="836">
                  <c:v>-4.1000000000000002E-2</c:v>
                </c:pt>
                <c:pt idx="837">
                  <c:v>-5.7000000000000002E-2</c:v>
                </c:pt>
                <c:pt idx="838">
                  <c:v>-0.04</c:v>
                </c:pt>
                <c:pt idx="839">
                  <c:v>-5.5E-2</c:v>
                </c:pt>
                <c:pt idx="840">
                  <c:v>-4.8000000000000001E-2</c:v>
                </c:pt>
                <c:pt idx="841">
                  <c:v>-5.8999999999999997E-2</c:v>
                </c:pt>
                <c:pt idx="842">
                  <c:v>-6.3E-2</c:v>
                </c:pt>
                <c:pt idx="843">
                  <c:v>-5.8000000000000003E-2</c:v>
                </c:pt>
                <c:pt idx="844">
                  <c:v>-5.2999999999999999E-2</c:v>
                </c:pt>
                <c:pt idx="845">
                  <c:v>-0.05</c:v>
                </c:pt>
                <c:pt idx="846">
                  <c:v>0.05</c:v>
                </c:pt>
                <c:pt idx="847">
                  <c:v>-7.0000000000000007E-2</c:v>
                </c:pt>
                <c:pt idx="848">
                  <c:v>-7.9000000000000001E-2</c:v>
                </c:pt>
                <c:pt idx="849">
                  <c:v>-7.9000000000000001E-2</c:v>
                </c:pt>
                <c:pt idx="850">
                  <c:v>-7.9000000000000001E-2</c:v>
                </c:pt>
                <c:pt idx="851">
                  <c:v>-0.08</c:v>
                </c:pt>
                <c:pt idx="852">
                  <c:v>-7.3999999999999996E-2</c:v>
                </c:pt>
                <c:pt idx="853">
                  <c:v>-5.6000000000000001E-2</c:v>
                </c:pt>
                <c:pt idx="854">
                  <c:v>-7.0000000000000007E-2</c:v>
                </c:pt>
                <c:pt idx="855">
                  <c:v>-7.1999999999999995E-2</c:v>
                </c:pt>
                <c:pt idx="856">
                  <c:v>-8.8999999999999996E-2</c:v>
                </c:pt>
                <c:pt idx="857">
                  <c:v>-7.3999999999999996E-2</c:v>
                </c:pt>
                <c:pt idx="858">
                  <c:v>-9.2999999999999999E-2</c:v>
                </c:pt>
                <c:pt idx="859">
                  <c:v>-7.2999999999999995E-2</c:v>
                </c:pt>
                <c:pt idx="860">
                  <c:v>-7.9000000000000001E-2</c:v>
                </c:pt>
                <c:pt idx="861">
                  <c:v>-8.4000000000000005E-2</c:v>
                </c:pt>
                <c:pt idx="862">
                  <c:v>-7.6999999999999999E-2</c:v>
                </c:pt>
                <c:pt idx="863">
                  <c:v>-0.08</c:v>
                </c:pt>
                <c:pt idx="864">
                  <c:v>-8.1000000000000003E-2</c:v>
                </c:pt>
                <c:pt idx="865">
                  <c:v>-8.1000000000000003E-2</c:v>
                </c:pt>
                <c:pt idx="866">
                  <c:v>-7.9000000000000001E-2</c:v>
                </c:pt>
                <c:pt idx="867">
                  <c:v>-7.1999999999999995E-2</c:v>
                </c:pt>
                <c:pt idx="868">
                  <c:v>-2.7E-2</c:v>
                </c:pt>
                <c:pt idx="869">
                  <c:v>-2.7E-2</c:v>
                </c:pt>
                <c:pt idx="870">
                  <c:v>-8.4000000000000005E-2</c:v>
                </c:pt>
                <c:pt idx="871">
                  <c:v>-8.5000000000000006E-2</c:v>
                </c:pt>
                <c:pt idx="872">
                  <c:v>-8.7999999999999995E-2</c:v>
                </c:pt>
                <c:pt idx="873">
                  <c:v>-8.8999999999999996E-2</c:v>
                </c:pt>
                <c:pt idx="874">
                  <c:v>-8.6999999999999994E-2</c:v>
                </c:pt>
                <c:pt idx="875">
                  <c:v>-8.8999999999999996E-2</c:v>
                </c:pt>
                <c:pt idx="876">
                  <c:v>-9.0999999999999998E-2</c:v>
                </c:pt>
                <c:pt idx="877">
                  <c:v>-0.13700000000000001</c:v>
                </c:pt>
                <c:pt idx="878">
                  <c:v>-0.14299999999999999</c:v>
                </c:pt>
                <c:pt idx="879">
                  <c:v>-0.11</c:v>
                </c:pt>
                <c:pt idx="880">
                  <c:v>-0.105</c:v>
                </c:pt>
                <c:pt idx="881">
                  <c:v>-0.106</c:v>
                </c:pt>
                <c:pt idx="882">
                  <c:v>-0.105</c:v>
                </c:pt>
                <c:pt idx="883">
                  <c:v>-0.106</c:v>
                </c:pt>
                <c:pt idx="884">
                  <c:v>-0.14000000000000001</c:v>
                </c:pt>
                <c:pt idx="885">
                  <c:v>-0.14299999999999999</c:v>
                </c:pt>
                <c:pt idx="886">
                  <c:v>-0.109</c:v>
                </c:pt>
                <c:pt idx="887">
                  <c:v>-0.114</c:v>
                </c:pt>
                <c:pt idx="888">
                  <c:v>-0.104</c:v>
                </c:pt>
                <c:pt idx="889">
                  <c:v>-0.08</c:v>
                </c:pt>
                <c:pt idx="890">
                  <c:v>-0.106</c:v>
                </c:pt>
                <c:pt idx="891">
                  <c:v>-0.122</c:v>
                </c:pt>
                <c:pt idx="892">
                  <c:v>-0.14299999999999999</c:v>
                </c:pt>
                <c:pt idx="893">
                  <c:v>-0.13800000000000001</c:v>
                </c:pt>
                <c:pt idx="894">
                  <c:v>-0.115</c:v>
                </c:pt>
                <c:pt idx="895">
                  <c:v>-0.127</c:v>
                </c:pt>
                <c:pt idx="896">
                  <c:v>-0.126</c:v>
                </c:pt>
                <c:pt idx="897">
                  <c:v>-0.11700000000000001</c:v>
                </c:pt>
                <c:pt idx="898">
                  <c:v>-0.12</c:v>
                </c:pt>
                <c:pt idx="899">
                  <c:v>-0.125</c:v>
                </c:pt>
                <c:pt idx="900">
                  <c:v>-0.11899999999999999</c:v>
                </c:pt>
                <c:pt idx="901">
                  <c:v>-0.125</c:v>
                </c:pt>
                <c:pt idx="902">
                  <c:v>-0.11</c:v>
                </c:pt>
                <c:pt idx="903">
                  <c:v>-0.11799999999999999</c:v>
                </c:pt>
                <c:pt idx="904">
                  <c:v>-0.12</c:v>
                </c:pt>
                <c:pt idx="905">
                  <c:v>-0.127</c:v>
                </c:pt>
                <c:pt idx="906">
                  <c:v>-0.121</c:v>
                </c:pt>
                <c:pt idx="907">
                  <c:v>-0.111</c:v>
                </c:pt>
                <c:pt idx="908">
                  <c:v>-0.11600000000000001</c:v>
                </c:pt>
                <c:pt idx="909">
                  <c:v>-0.123</c:v>
                </c:pt>
                <c:pt idx="910">
                  <c:v>-0.11799999999999999</c:v>
                </c:pt>
                <c:pt idx="911">
                  <c:v>-0.06</c:v>
                </c:pt>
                <c:pt idx="912">
                  <c:v>-0.123</c:v>
                </c:pt>
                <c:pt idx="913">
                  <c:v>-0.121</c:v>
                </c:pt>
                <c:pt idx="914">
                  <c:v>-0.11600000000000001</c:v>
                </c:pt>
                <c:pt idx="915">
                  <c:v>-0.122</c:v>
                </c:pt>
                <c:pt idx="916">
                  <c:v>-0.12</c:v>
                </c:pt>
                <c:pt idx="917">
                  <c:v>-0.11799999999999999</c:v>
                </c:pt>
                <c:pt idx="918">
                  <c:v>-0.121</c:v>
                </c:pt>
                <c:pt idx="919">
                  <c:v>-0.12</c:v>
                </c:pt>
                <c:pt idx="920">
                  <c:v>-0.11799999999999999</c:v>
                </c:pt>
                <c:pt idx="921">
                  <c:v>-0.112</c:v>
                </c:pt>
                <c:pt idx="922">
                  <c:v>-0.122</c:v>
                </c:pt>
                <c:pt idx="923">
                  <c:v>-0.124</c:v>
                </c:pt>
                <c:pt idx="924">
                  <c:v>-0.122</c:v>
                </c:pt>
                <c:pt idx="925">
                  <c:v>-0.11600000000000001</c:v>
                </c:pt>
                <c:pt idx="926">
                  <c:v>-0.121</c:v>
                </c:pt>
                <c:pt idx="927">
                  <c:v>-0.12</c:v>
                </c:pt>
                <c:pt idx="928">
                  <c:v>-0.115</c:v>
                </c:pt>
                <c:pt idx="929">
                  <c:v>-0.114</c:v>
                </c:pt>
                <c:pt idx="930">
                  <c:v>-0.11700000000000001</c:v>
                </c:pt>
                <c:pt idx="931">
                  <c:v>-0.114</c:v>
                </c:pt>
                <c:pt idx="932">
                  <c:v>-0.113</c:v>
                </c:pt>
                <c:pt idx="933">
                  <c:v>-0.11600000000000001</c:v>
                </c:pt>
                <c:pt idx="934">
                  <c:v>-0.10199999999999999</c:v>
                </c:pt>
                <c:pt idx="935">
                  <c:v>-0.108</c:v>
                </c:pt>
                <c:pt idx="936">
                  <c:v>-0.11</c:v>
                </c:pt>
                <c:pt idx="937">
                  <c:v>-0.108</c:v>
                </c:pt>
                <c:pt idx="938">
                  <c:v>-0.11600000000000001</c:v>
                </c:pt>
                <c:pt idx="939">
                  <c:v>-0.11899999999999999</c:v>
                </c:pt>
                <c:pt idx="940">
                  <c:v>-0.129</c:v>
                </c:pt>
                <c:pt idx="941">
                  <c:v>-0.11700000000000001</c:v>
                </c:pt>
                <c:pt idx="942">
                  <c:v>-0.124</c:v>
                </c:pt>
                <c:pt idx="943">
                  <c:v>-0.129</c:v>
                </c:pt>
                <c:pt idx="944">
                  <c:v>-0.13</c:v>
                </c:pt>
                <c:pt idx="945">
                  <c:v>-0.122</c:v>
                </c:pt>
                <c:pt idx="946">
                  <c:v>-0.126</c:v>
                </c:pt>
                <c:pt idx="947">
                  <c:v>-0.11899999999999999</c:v>
                </c:pt>
                <c:pt idx="948">
                  <c:v>-0.11799999999999999</c:v>
                </c:pt>
                <c:pt idx="949">
                  <c:v>-0.11899999999999999</c:v>
                </c:pt>
                <c:pt idx="950">
                  <c:v>-0.126</c:v>
                </c:pt>
                <c:pt idx="951">
                  <c:v>-0.13500000000000001</c:v>
                </c:pt>
                <c:pt idx="952">
                  <c:v>-0.129</c:v>
                </c:pt>
                <c:pt idx="953">
                  <c:v>-0.127</c:v>
                </c:pt>
                <c:pt idx="954">
                  <c:v>-0.126</c:v>
                </c:pt>
                <c:pt idx="955">
                  <c:v>-0.11</c:v>
                </c:pt>
                <c:pt idx="956">
                  <c:v>-0.125</c:v>
                </c:pt>
                <c:pt idx="957">
                  <c:v>-0.125</c:v>
                </c:pt>
                <c:pt idx="958">
                  <c:v>-0.124</c:v>
                </c:pt>
                <c:pt idx="959">
                  <c:v>-0.13300000000000001</c:v>
                </c:pt>
                <c:pt idx="960">
                  <c:v>-0.13600000000000001</c:v>
                </c:pt>
                <c:pt idx="961">
                  <c:v>-0.13400000000000001</c:v>
                </c:pt>
                <c:pt idx="962">
                  <c:v>-0.13</c:v>
                </c:pt>
                <c:pt idx="963">
                  <c:v>-0.13200000000000001</c:v>
                </c:pt>
                <c:pt idx="964">
                  <c:v>-0.13</c:v>
                </c:pt>
                <c:pt idx="965">
                  <c:v>-0.14000000000000001</c:v>
                </c:pt>
                <c:pt idx="966">
                  <c:v>-0.14199999999999999</c:v>
                </c:pt>
                <c:pt idx="967">
                  <c:v>-0.13600000000000001</c:v>
                </c:pt>
                <c:pt idx="968">
                  <c:v>-0.13800000000000001</c:v>
                </c:pt>
                <c:pt idx="969">
                  <c:v>-0.14099999999999999</c:v>
                </c:pt>
                <c:pt idx="970">
                  <c:v>-0.14499999999999999</c:v>
                </c:pt>
                <c:pt idx="971">
                  <c:v>-0.14199999999999999</c:v>
                </c:pt>
                <c:pt idx="972">
                  <c:v>-0.14299999999999999</c:v>
                </c:pt>
                <c:pt idx="973">
                  <c:v>-0.14299999999999999</c:v>
                </c:pt>
                <c:pt idx="974">
                  <c:v>-0.14299999999999999</c:v>
                </c:pt>
                <c:pt idx="975">
                  <c:v>-0.14599999999999999</c:v>
                </c:pt>
                <c:pt idx="976">
                  <c:v>-0.13500000000000001</c:v>
                </c:pt>
                <c:pt idx="977">
                  <c:v>-0.122</c:v>
                </c:pt>
                <c:pt idx="978">
                  <c:v>-0.14199999999999999</c:v>
                </c:pt>
                <c:pt idx="979">
                  <c:v>-0.13900000000000001</c:v>
                </c:pt>
                <c:pt idx="980">
                  <c:v>-0.14399999999999999</c:v>
                </c:pt>
                <c:pt idx="981">
                  <c:v>-0.13400000000000001</c:v>
                </c:pt>
                <c:pt idx="982">
                  <c:v>-0.13900000000000001</c:v>
                </c:pt>
                <c:pt idx="983">
                  <c:v>-0.13800000000000001</c:v>
                </c:pt>
                <c:pt idx="984">
                  <c:v>-0.14199999999999999</c:v>
                </c:pt>
                <c:pt idx="985">
                  <c:v>-0.13400000000000001</c:v>
                </c:pt>
                <c:pt idx="986">
                  <c:v>-0.13600000000000001</c:v>
                </c:pt>
                <c:pt idx="987">
                  <c:v>-0.13500000000000001</c:v>
                </c:pt>
                <c:pt idx="988">
                  <c:v>-0.14299999999999999</c:v>
                </c:pt>
                <c:pt idx="989">
                  <c:v>-0.14199999999999999</c:v>
                </c:pt>
                <c:pt idx="990">
                  <c:v>-0.14199999999999999</c:v>
                </c:pt>
                <c:pt idx="991">
                  <c:v>-0.13900000000000001</c:v>
                </c:pt>
                <c:pt idx="992">
                  <c:v>-0.13600000000000001</c:v>
                </c:pt>
                <c:pt idx="993">
                  <c:v>-0.13900000000000001</c:v>
                </c:pt>
                <c:pt idx="994">
                  <c:v>-0.13400000000000001</c:v>
                </c:pt>
                <c:pt idx="995">
                  <c:v>-0.14399999999999999</c:v>
                </c:pt>
                <c:pt idx="996">
                  <c:v>-0.13700000000000001</c:v>
                </c:pt>
                <c:pt idx="997">
                  <c:v>-0.14499999999999999</c:v>
                </c:pt>
                <c:pt idx="998">
                  <c:v>-0.14299999999999999</c:v>
                </c:pt>
                <c:pt idx="999">
                  <c:v>-0.129</c:v>
                </c:pt>
                <c:pt idx="1000">
                  <c:v>-0.129</c:v>
                </c:pt>
                <c:pt idx="1001">
                  <c:v>-0.13400000000000001</c:v>
                </c:pt>
                <c:pt idx="1002">
                  <c:v>-0.13</c:v>
                </c:pt>
                <c:pt idx="1003">
                  <c:v>-0.129</c:v>
                </c:pt>
                <c:pt idx="1004">
                  <c:v>-0.13800000000000001</c:v>
                </c:pt>
                <c:pt idx="1005">
                  <c:v>-0.14499999999999999</c:v>
                </c:pt>
                <c:pt idx="1006">
                  <c:v>-0.13900000000000001</c:v>
                </c:pt>
                <c:pt idx="1007">
                  <c:v>-0.13100000000000001</c:v>
                </c:pt>
                <c:pt idx="1008">
                  <c:v>-0.13800000000000001</c:v>
                </c:pt>
                <c:pt idx="1009">
                  <c:v>-0.13200000000000001</c:v>
                </c:pt>
                <c:pt idx="1010">
                  <c:v>-0.13800000000000001</c:v>
                </c:pt>
                <c:pt idx="1011">
                  <c:v>-0.13100000000000001</c:v>
                </c:pt>
                <c:pt idx="1012">
                  <c:v>-0.129</c:v>
                </c:pt>
                <c:pt idx="1013">
                  <c:v>-0.13700000000000001</c:v>
                </c:pt>
                <c:pt idx="1014">
                  <c:v>-0.13300000000000001</c:v>
                </c:pt>
                <c:pt idx="1015">
                  <c:v>-0.13800000000000001</c:v>
                </c:pt>
                <c:pt idx="1016">
                  <c:v>-0.13900000000000001</c:v>
                </c:pt>
                <c:pt idx="1017">
                  <c:v>-0.13400000000000001</c:v>
                </c:pt>
                <c:pt idx="1018">
                  <c:v>-0.13900000000000001</c:v>
                </c:pt>
                <c:pt idx="1019">
                  <c:v>-0.13800000000000001</c:v>
                </c:pt>
                <c:pt idx="1020">
                  <c:v>-0.127</c:v>
                </c:pt>
                <c:pt idx="1021">
                  <c:v>-0.13100000000000001</c:v>
                </c:pt>
                <c:pt idx="1022">
                  <c:v>-0.13200000000000001</c:v>
                </c:pt>
                <c:pt idx="1023">
                  <c:v>-0.13600000000000001</c:v>
                </c:pt>
                <c:pt idx="1024">
                  <c:v>-0.13800000000000001</c:v>
                </c:pt>
                <c:pt idx="1025">
                  <c:v>-0.14199999999999999</c:v>
                </c:pt>
                <c:pt idx="1026">
                  <c:v>-0.14699999999999999</c:v>
                </c:pt>
                <c:pt idx="1027">
                  <c:v>-0.23499999999999999</c:v>
                </c:pt>
                <c:pt idx="1028">
                  <c:v>-0.23200000000000001</c:v>
                </c:pt>
                <c:pt idx="1029">
                  <c:v>-0.23100000000000001</c:v>
                </c:pt>
                <c:pt idx="1030">
                  <c:v>-0.23</c:v>
                </c:pt>
                <c:pt idx="1031">
                  <c:v>-0.23899999999999999</c:v>
                </c:pt>
                <c:pt idx="1032">
                  <c:v>-0.24099999999999999</c:v>
                </c:pt>
                <c:pt idx="1033">
                  <c:v>-0.23799999999999999</c:v>
                </c:pt>
                <c:pt idx="1034">
                  <c:v>-0.23699999999999999</c:v>
                </c:pt>
                <c:pt idx="1035">
                  <c:v>-0.23100000000000001</c:v>
                </c:pt>
                <c:pt idx="1036">
                  <c:v>-0.23100000000000001</c:v>
                </c:pt>
                <c:pt idx="1037">
                  <c:v>-0.23400000000000001</c:v>
                </c:pt>
                <c:pt idx="1038">
                  <c:v>-0.24399999999999999</c:v>
                </c:pt>
                <c:pt idx="1039">
                  <c:v>-0.24399999999999999</c:v>
                </c:pt>
                <c:pt idx="1040">
                  <c:v>-0.23799999999999999</c:v>
                </c:pt>
                <c:pt idx="1041">
                  <c:v>-0.223</c:v>
                </c:pt>
                <c:pt idx="1042">
                  <c:v>-0.14000000000000001</c:v>
                </c:pt>
                <c:pt idx="1043">
                  <c:v>-0.127</c:v>
                </c:pt>
              </c:numCache>
            </c:numRef>
          </c:val>
          <c:smooth val="0"/>
        </c:ser>
        <c:dLbls>
          <c:showLegendKey val="0"/>
          <c:showVal val="0"/>
          <c:showCatName val="0"/>
          <c:showSerName val="0"/>
          <c:showPercent val="0"/>
          <c:showBubbleSize val="0"/>
        </c:dLbls>
        <c:marker val="1"/>
        <c:smooth val="0"/>
        <c:axId val="46347264"/>
        <c:axId val="35805952"/>
      </c:lineChart>
      <c:catAx>
        <c:axId val="46347264"/>
        <c:scaling>
          <c:orientation val="minMax"/>
        </c:scaling>
        <c:delete val="0"/>
        <c:axPos val="b"/>
        <c:majorGridlines/>
        <c:majorTickMark val="out"/>
        <c:minorTickMark val="none"/>
        <c:tickLblPos val="none"/>
        <c:crossAx val="35805952"/>
        <c:crosses val="autoZero"/>
        <c:auto val="1"/>
        <c:lblAlgn val="ctr"/>
        <c:lblOffset val="100"/>
        <c:tickMarkSkip val="261"/>
        <c:noMultiLvlLbl val="0"/>
      </c:catAx>
      <c:valAx>
        <c:axId val="35805952"/>
        <c:scaling>
          <c:orientation val="minMax"/>
          <c:max val="2.5"/>
          <c:min val="-0.5"/>
        </c:scaling>
        <c:delete val="0"/>
        <c:axPos val="l"/>
        <c:majorGridlines>
          <c:spPr>
            <a:ln>
              <a:noFill/>
            </a:ln>
          </c:spPr>
        </c:majorGridlines>
        <c:numFmt formatCode="#,##0.0" sourceLinked="0"/>
        <c:majorTickMark val="out"/>
        <c:minorTickMark val="none"/>
        <c:tickLblPos val="nextTo"/>
        <c:crossAx val="46347264"/>
        <c:crosses val="autoZero"/>
        <c:crossBetween val="between"/>
        <c:majorUnit val="0.5"/>
      </c:valAx>
      <c:spPr>
        <a:solidFill>
          <a:schemeClr val="bg1"/>
        </a:solidFill>
        <a:ln>
          <a:solidFill>
            <a:schemeClr val="tx1"/>
          </a:solidFill>
        </a:ln>
      </c:spPr>
    </c:plotArea>
    <c:legend>
      <c:legendPos val="b"/>
      <c:layout>
        <c:manualLayout>
          <c:xMode val="edge"/>
          <c:yMode val="edge"/>
          <c:x val="8.2299987999741531E-2"/>
          <c:y val="0.73182143226334495"/>
          <c:w val="0.57415095094355884"/>
          <c:h val="0.19232131011608622"/>
        </c:manualLayout>
      </c:layout>
      <c:overlay val="0"/>
    </c:legend>
    <c:plotVisOnly val="1"/>
    <c:dispBlanksAs val="gap"/>
    <c:showDLblsOverMax val="0"/>
  </c:chart>
  <c:txPr>
    <a:bodyPr/>
    <a:lstStyle/>
    <a:p>
      <a:pPr>
        <a:defRPr sz="12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692234686117599E-2"/>
          <c:y val="3.2317752023310768E-2"/>
          <c:w val="0.91269531289397932"/>
          <c:h val="0.73304885490839433"/>
        </c:manualLayout>
      </c:layout>
      <c:areaChart>
        <c:grouping val="stacked"/>
        <c:varyColors val="0"/>
        <c:ser>
          <c:idx val="0"/>
          <c:order val="0"/>
          <c:tx>
            <c:strRef>
              <c:f>Sheet1!$B$1</c:f>
              <c:strCache>
                <c:ptCount val="1"/>
                <c:pt idx="0">
                  <c:v>Autres postes du bilan</c:v>
                </c:pt>
              </c:strCache>
            </c:strRef>
          </c:tx>
          <c:spPr>
            <a:solidFill>
              <a:srgbClr val="E4AC7B"/>
            </a:solidFill>
            <a:ln>
              <a:noFill/>
            </a:ln>
          </c:spPr>
          <c:cat>
            <c:strRef>
              <c:f>Sheet1!$A$2:$A$1045</c:f>
              <c:strCache>
                <c:ptCount val="1044"/>
                <c:pt idx="0">
                  <c:v>31/01/2008</c:v>
                </c:pt>
                <c:pt idx="1">
                  <c:v>29/02/2008</c:v>
                </c:pt>
                <c:pt idx="2">
                  <c:v>31/03/2008</c:v>
                </c:pt>
                <c:pt idx="3">
                  <c:v>30/04/2008</c:v>
                </c:pt>
                <c:pt idx="4">
                  <c:v>31/05/2008</c:v>
                </c:pt>
                <c:pt idx="5">
                  <c:v>31/08/2008</c:v>
                </c:pt>
                <c:pt idx="6">
                  <c:v>30/09/2008</c:v>
                </c:pt>
                <c:pt idx="7">
                  <c:v>31/10/2008</c:v>
                </c:pt>
                <c:pt idx="8">
                  <c:v>30/11/2008</c:v>
                </c:pt>
                <c:pt idx="9">
                  <c:v>1/13/2012</c:v>
                </c:pt>
                <c:pt idx="10">
                  <c:v>1/16/2012</c:v>
                </c:pt>
                <c:pt idx="11">
                  <c:v>1/17/2012</c:v>
                </c:pt>
                <c:pt idx="12">
                  <c:v>1/18/2012</c:v>
                </c:pt>
                <c:pt idx="13">
                  <c:v>1/19/2012</c:v>
                </c:pt>
                <c:pt idx="14">
                  <c:v>1/20/2012</c:v>
                </c:pt>
                <c:pt idx="15">
                  <c:v>1/23/2012</c:v>
                </c:pt>
                <c:pt idx="16">
                  <c:v>1/24/2012</c:v>
                </c:pt>
                <c:pt idx="17">
                  <c:v>1/25/2012</c:v>
                </c:pt>
                <c:pt idx="18">
                  <c:v>1/26/2012</c:v>
                </c:pt>
                <c:pt idx="19">
                  <c:v>1/27/2012</c:v>
                </c:pt>
                <c:pt idx="20">
                  <c:v>1/30/2012</c:v>
                </c:pt>
                <c:pt idx="21">
                  <c:v>1/31/2012</c:v>
                </c:pt>
                <c:pt idx="22">
                  <c:v>1/01/2008</c:v>
                </c:pt>
                <c:pt idx="23">
                  <c:v>1/02/2008</c:v>
                </c:pt>
                <c:pt idx="24">
                  <c:v>1/03/2008</c:v>
                </c:pt>
                <c:pt idx="25">
                  <c:v>1/06/2008</c:v>
                </c:pt>
                <c:pt idx="26">
                  <c:v>1/07/2008</c:v>
                </c:pt>
                <c:pt idx="27">
                  <c:v>1/08/2008</c:v>
                </c:pt>
                <c:pt idx="28">
                  <c:v>1/09/2008</c:v>
                </c:pt>
                <c:pt idx="29">
                  <c:v>1/10/2008</c:v>
                </c:pt>
                <c:pt idx="30">
                  <c:v>2/13/2012</c:v>
                </c:pt>
                <c:pt idx="31">
                  <c:v>2/14/2012</c:v>
                </c:pt>
                <c:pt idx="32">
                  <c:v>2/15/2012</c:v>
                </c:pt>
                <c:pt idx="33">
                  <c:v>2/16/2012</c:v>
                </c:pt>
                <c:pt idx="34">
                  <c:v>2/17/2012</c:v>
                </c:pt>
                <c:pt idx="35">
                  <c:v>2/20/2012</c:v>
                </c:pt>
                <c:pt idx="36">
                  <c:v>2/21/2012</c:v>
                </c:pt>
                <c:pt idx="37">
                  <c:v>2/22/2012</c:v>
                </c:pt>
                <c:pt idx="38">
                  <c:v>2/23/2012</c:v>
                </c:pt>
                <c:pt idx="39">
                  <c:v>2/24/2012</c:v>
                </c:pt>
                <c:pt idx="40">
                  <c:v>2/27/2012</c:v>
                </c:pt>
                <c:pt idx="41">
                  <c:v>2/28/2012</c:v>
                </c:pt>
                <c:pt idx="42">
                  <c:v>2/29/2012</c:v>
                </c:pt>
                <c:pt idx="43">
                  <c:v>2/01/2008</c:v>
                </c:pt>
                <c:pt idx="44">
                  <c:v>2/02/2008</c:v>
                </c:pt>
                <c:pt idx="45">
                  <c:v>2/05/2008</c:v>
                </c:pt>
                <c:pt idx="46">
                  <c:v>2/06/2008</c:v>
                </c:pt>
                <c:pt idx="47">
                  <c:v>2/07/2008</c:v>
                </c:pt>
                <c:pt idx="48">
                  <c:v>2/08/2008</c:v>
                </c:pt>
                <c:pt idx="49">
                  <c:v>2/09/2008</c:v>
                </c:pt>
                <c:pt idx="50">
                  <c:v>2/12/2008</c:v>
                </c:pt>
                <c:pt idx="51">
                  <c:v>3/13/2012</c:v>
                </c:pt>
                <c:pt idx="52">
                  <c:v>3/14/2012</c:v>
                </c:pt>
                <c:pt idx="53">
                  <c:v>3/15/2012</c:v>
                </c:pt>
                <c:pt idx="54">
                  <c:v>3/16/2012</c:v>
                </c:pt>
                <c:pt idx="55">
                  <c:v>3/19/2012</c:v>
                </c:pt>
                <c:pt idx="56">
                  <c:v>3/20/2012</c:v>
                </c:pt>
                <c:pt idx="57">
                  <c:v>3/21/2012</c:v>
                </c:pt>
                <c:pt idx="58">
                  <c:v>3/22/2012</c:v>
                </c:pt>
                <c:pt idx="59">
                  <c:v>3/23/2012</c:v>
                </c:pt>
                <c:pt idx="60">
                  <c:v>3/26/2012</c:v>
                </c:pt>
                <c:pt idx="61">
                  <c:v>3/27/2012</c:v>
                </c:pt>
                <c:pt idx="62">
                  <c:v>3/28/2012</c:v>
                </c:pt>
                <c:pt idx="63">
                  <c:v>3/29/2012</c:v>
                </c:pt>
                <c:pt idx="64">
                  <c:v>3/30/2012</c:v>
                </c:pt>
                <c:pt idx="65">
                  <c:v>3/02/2008</c:v>
                </c:pt>
                <c:pt idx="66">
                  <c:v>3/03/2008</c:v>
                </c:pt>
                <c:pt idx="67">
                  <c:v>3/04/2008</c:v>
                </c:pt>
                <c:pt idx="68">
                  <c:v>3/05/2008</c:v>
                </c:pt>
                <c:pt idx="69">
                  <c:v>3/06/2008</c:v>
                </c:pt>
                <c:pt idx="70">
                  <c:v>3/09/2008</c:v>
                </c:pt>
                <c:pt idx="71">
                  <c:v>3/10/2008</c:v>
                </c:pt>
                <c:pt idx="72">
                  <c:v>3/11/2008</c:v>
                </c:pt>
                <c:pt idx="73">
                  <c:v>3/12/2008</c:v>
                </c:pt>
                <c:pt idx="74">
                  <c:v>4/13/2012</c:v>
                </c:pt>
                <c:pt idx="75">
                  <c:v>4/16/2012</c:v>
                </c:pt>
                <c:pt idx="76">
                  <c:v>4/17/2012</c:v>
                </c:pt>
                <c:pt idx="77">
                  <c:v>4/18/2012</c:v>
                </c:pt>
                <c:pt idx="78">
                  <c:v>4/19/2012</c:v>
                </c:pt>
                <c:pt idx="79">
                  <c:v>4/20/2012</c:v>
                </c:pt>
                <c:pt idx="80">
                  <c:v>4/23/2012</c:v>
                </c:pt>
                <c:pt idx="81">
                  <c:v>4/24/2012</c:v>
                </c:pt>
                <c:pt idx="82">
                  <c:v>4/25/2012</c:v>
                </c:pt>
                <c:pt idx="83">
                  <c:v>4/26/2012</c:v>
                </c:pt>
                <c:pt idx="84">
                  <c:v>4/27/2012</c:v>
                </c:pt>
                <c:pt idx="85">
                  <c:v>4/30/2012</c:v>
                </c:pt>
                <c:pt idx="86">
                  <c:v>4/01/2008</c:v>
                </c:pt>
                <c:pt idx="87">
                  <c:v>4/02/2008</c:v>
                </c:pt>
                <c:pt idx="88">
                  <c:v>4/03/2008</c:v>
                </c:pt>
                <c:pt idx="89">
                  <c:v>4/04/2008</c:v>
                </c:pt>
                <c:pt idx="90">
                  <c:v>4/07/2008</c:v>
                </c:pt>
                <c:pt idx="91">
                  <c:v>4/08/2008</c:v>
                </c:pt>
                <c:pt idx="92">
                  <c:v>4/09/2008</c:v>
                </c:pt>
                <c:pt idx="93">
                  <c:v>4/10/2008</c:v>
                </c:pt>
                <c:pt idx="94">
                  <c:v>4/11/2008</c:v>
                </c:pt>
                <c:pt idx="95">
                  <c:v>5/14/2012</c:v>
                </c:pt>
                <c:pt idx="96">
                  <c:v>5/15/2012</c:v>
                </c:pt>
                <c:pt idx="97">
                  <c:v>5/16/2012</c:v>
                </c:pt>
                <c:pt idx="98">
                  <c:v>5/17/2012</c:v>
                </c:pt>
                <c:pt idx="99">
                  <c:v>5/18/2012</c:v>
                </c:pt>
                <c:pt idx="100">
                  <c:v>5/21/2012</c:v>
                </c:pt>
                <c:pt idx="101">
                  <c:v>5/22/2012</c:v>
                </c:pt>
                <c:pt idx="102">
                  <c:v>5/23/2012</c:v>
                </c:pt>
                <c:pt idx="103">
                  <c:v>5/24/2012</c:v>
                </c:pt>
                <c:pt idx="104">
                  <c:v>5/25/2012</c:v>
                </c:pt>
                <c:pt idx="105">
                  <c:v>5/28/2012</c:v>
                </c:pt>
                <c:pt idx="106">
                  <c:v>5/29/2012</c:v>
                </c:pt>
                <c:pt idx="107">
                  <c:v>5/30/2012</c:v>
                </c:pt>
                <c:pt idx="108">
                  <c:v>5/31/2012</c:v>
                </c:pt>
                <c:pt idx="109">
                  <c:v>5/01/2008</c:v>
                </c:pt>
                <c:pt idx="110">
                  <c:v>5/04/2008</c:v>
                </c:pt>
                <c:pt idx="111">
                  <c:v>5/05/2008</c:v>
                </c:pt>
                <c:pt idx="112">
                  <c:v>5/06/2008</c:v>
                </c:pt>
                <c:pt idx="113">
                  <c:v>5/07/2008</c:v>
                </c:pt>
                <c:pt idx="114">
                  <c:v>5/08/2008</c:v>
                </c:pt>
                <c:pt idx="115">
                  <c:v>5/11/2008</c:v>
                </c:pt>
                <c:pt idx="116">
                  <c:v>5/12/2008</c:v>
                </c:pt>
                <c:pt idx="117">
                  <c:v>6/13/2012</c:v>
                </c:pt>
                <c:pt idx="118">
                  <c:v>6/14/2012</c:v>
                </c:pt>
                <c:pt idx="119">
                  <c:v>6/15/2012</c:v>
                </c:pt>
                <c:pt idx="120">
                  <c:v>6/18/2012</c:v>
                </c:pt>
                <c:pt idx="121">
                  <c:v>6/19/2012</c:v>
                </c:pt>
                <c:pt idx="122">
                  <c:v>6/20/2012</c:v>
                </c:pt>
                <c:pt idx="123">
                  <c:v>6/21/2012</c:v>
                </c:pt>
                <c:pt idx="124">
                  <c:v>6/22/2012</c:v>
                </c:pt>
                <c:pt idx="125">
                  <c:v>6/25/2012</c:v>
                </c:pt>
                <c:pt idx="126">
                  <c:v>6/26/2012</c:v>
                </c:pt>
                <c:pt idx="127">
                  <c:v>6/27/2012</c:v>
                </c:pt>
                <c:pt idx="128">
                  <c:v>6/28/2012</c:v>
                </c:pt>
                <c:pt idx="129">
                  <c:v>6/29/2012</c:v>
                </c:pt>
                <c:pt idx="130">
                  <c:v>6/02/2008</c:v>
                </c:pt>
                <c:pt idx="131">
                  <c:v>6/03/2008</c:v>
                </c:pt>
                <c:pt idx="132">
                  <c:v>6/04/2008</c:v>
                </c:pt>
                <c:pt idx="133">
                  <c:v>6/05/2008</c:v>
                </c:pt>
                <c:pt idx="134">
                  <c:v>6/06/2008</c:v>
                </c:pt>
                <c:pt idx="135">
                  <c:v>6/09/2008</c:v>
                </c:pt>
                <c:pt idx="136">
                  <c:v>6/10/2008</c:v>
                </c:pt>
                <c:pt idx="137">
                  <c:v>6/11/2008</c:v>
                </c:pt>
                <c:pt idx="138">
                  <c:v>6/12/2008</c:v>
                </c:pt>
                <c:pt idx="139">
                  <c:v>7/13/2012</c:v>
                </c:pt>
                <c:pt idx="140">
                  <c:v>7/16/2012</c:v>
                </c:pt>
                <c:pt idx="141">
                  <c:v>7/17/2012</c:v>
                </c:pt>
                <c:pt idx="142">
                  <c:v>7/18/2012</c:v>
                </c:pt>
                <c:pt idx="143">
                  <c:v>7/19/2012</c:v>
                </c:pt>
                <c:pt idx="144">
                  <c:v>7/20/2012</c:v>
                </c:pt>
                <c:pt idx="145">
                  <c:v>7/23/2012</c:v>
                </c:pt>
                <c:pt idx="146">
                  <c:v>7/24/2012</c:v>
                </c:pt>
                <c:pt idx="147">
                  <c:v>7/25/2012</c:v>
                </c:pt>
                <c:pt idx="148">
                  <c:v>7/26/2012</c:v>
                </c:pt>
                <c:pt idx="149">
                  <c:v>7/27/2012</c:v>
                </c:pt>
                <c:pt idx="150">
                  <c:v>7/30/2012</c:v>
                </c:pt>
                <c:pt idx="151">
                  <c:v>7/31/2012</c:v>
                </c:pt>
                <c:pt idx="152">
                  <c:v>7/01/2008</c:v>
                </c:pt>
                <c:pt idx="153">
                  <c:v>7/02/2008</c:v>
                </c:pt>
                <c:pt idx="154">
                  <c:v>7/03/2008</c:v>
                </c:pt>
                <c:pt idx="155">
                  <c:v>7/06/2008</c:v>
                </c:pt>
                <c:pt idx="156">
                  <c:v>7/07/2008</c:v>
                </c:pt>
                <c:pt idx="157">
                  <c:v>7/08/2008</c:v>
                </c:pt>
                <c:pt idx="158">
                  <c:v>7/09/2008</c:v>
                </c:pt>
                <c:pt idx="159">
                  <c:v>7/10/2008</c:v>
                </c:pt>
                <c:pt idx="160">
                  <c:v>8/13/2012</c:v>
                </c:pt>
                <c:pt idx="161">
                  <c:v>8/14/2012</c:v>
                </c:pt>
                <c:pt idx="162">
                  <c:v>8/15/2012</c:v>
                </c:pt>
                <c:pt idx="163">
                  <c:v>8/16/2012</c:v>
                </c:pt>
                <c:pt idx="164">
                  <c:v>8/17/2012</c:v>
                </c:pt>
                <c:pt idx="165">
                  <c:v>8/20/2012</c:v>
                </c:pt>
                <c:pt idx="166">
                  <c:v>8/21/2012</c:v>
                </c:pt>
                <c:pt idx="167">
                  <c:v>8/22/2012</c:v>
                </c:pt>
                <c:pt idx="168">
                  <c:v>8/23/2012</c:v>
                </c:pt>
                <c:pt idx="169">
                  <c:v>8/24/2012</c:v>
                </c:pt>
                <c:pt idx="170">
                  <c:v>8/27/2012</c:v>
                </c:pt>
                <c:pt idx="171">
                  <c:v>8/28/2012</c:v>
                </c:pt>
                <c:pt idx="172">
                  <c:v>8/29/2012</c:v>
                </c:pt>
                <c:pt idx="173">
                  <c:v>8/30/2012</c:v>
                </c:pt>
                <c:pt idx="174">
                  <c:v>8/31/2012</c:v>
                </c:pt>
                <c:pt idx="175">
                  <c:v>8/03/2008</c:v>
                </c:pt>
                <c:pt idx="176">
                  <c:v>8/04/2008</c:v>
                </c:pt>
                <c:pt idx="177">
                  <c:v>8/05/2008</c:v>
                </c:pt>
                <c:pt idx="178">
                  <c:v>8/06/2008</c:v>
                </c:pt>
                <c:pt idx="179">
                  <c:v>8/07/2008</c:v>
                </c:pt>
                <c:pt idx="180">
                  <c:v>8/10/2008</c:v>
                </c:pt>
                <c:pt idx="181">
                  <c:v>8/11/2008</c:v>
                </c:pt>
                <c:pt idx="182">
                  <c:v>8/12/2008</c:v>
                </c:pt>
                <c:pt idx="183">
                  <c:v>9/13/2012</c:v>
                </c:pt>
                <c:pt idx="184">
                  <c:v>9/14/2012</c:v>
                </c:pt>
                <c:pt idx="185">
                  <c:v>9/17/2012</c:v>
                </c:pt>
                <c:pt idx="186">
                  <c:v>9/18/2012</c:v>
                </c:pt>
                <c:pt idx="187">
                  <c:v>9/19/2012</c:v>
                </c:pt>
                <c:pt idx="188">
                  <c:v>9/20/2012</c:v>
                </c:pt>
                <c:pt idx="189">
                  <c:v>9/21/2012</c:v>
                </c:pt>
                <c:pt idx="190">
                  <c:v>9/24/2012</c:v>
                </c:pt>
                <c:pt idx="191">
                  <c:v>9/25/2012</c:v>
                </c:pt>
                <c:pt idx="192">
                  <c:v>9/26/2012</c:v>
                </c:pt>
                <c:pt idx="193">
                  <c:v>9/27/2012</c:v>
                </c:pt>
                <c:pt idx="194">
                  <c:v>9/28/2012</c:v>
                </c:pt>
                <c:pt idx="195">
                  <c:v>9/01/2008</c:v>
                </c:pt>
                <c:pt idx="196">
                  <c:v>9/02/2008</c:v>
                </c:pt>
                <c:pt idx="197">
                  <c:v>9/03/2008</c:v>
                </c:pt>
                <c:pt idx="198">
                  <c:v>9/04/2008</c:v>
                </c:pt>
                <c:pt idx="199">
                  <c:v>9/05/2008</c:v>
                </c:pt>
                <c:pt idx="200">
                  <c:v>9/08/2008</c:v>
                </c:pt>
                <c:pt idx="201">
                  <c:v>9/09/2008</c:v>
                </c:pt>
                <c:pt idx="202">
                  <c:v>9/10/2008</c:v>
                </c:pt>
                <c:pt idx="203">
                  <c:v>9/11/2008</c:v>
                </c:pt>
                <c:pt idx="204">
                  <c:v>9/12/2008</c:v>
                </c:pt>
                <c:pt idx="205">
                  <c:v>10/15/2012</c:v>
                </c:pt>
                <c:pt idx="206">
                  <c:v>10/16/2012</c:v>
                </c:pt>
                <c:pt idx="207">
                  <c:v>10/17/2012</c:v>
                </c:pt>
                <c:pt idx="208">
                  <c:v>10/18/2012</c:v>
                </c:pt>
                <c:pt idx="209">
                  <c:v>10/19/2012</c:v>
                </c:pt>
                <c:pt idx="210">
                  <c:v>10/22/2012</c:v>
                </c:pt>
                <c:pt idx="211">
                  <c:v>10/23/2012</c:v>
                </c:pt>
                <c:pt idx="212">
                  <c:v>10/24/2012</c:v>
                </c:pt>
                <c:pt idx="213">
                  <c:v>10/25/2012</c:v>
                </c:pt>
                <c:pt idx="214">
                  <c:v>10/26/2012</c:v>
                </c:pt>
                <c:pt idx="215">
                  <c:v>10/29/2012</c:v>
                </c:pt>
                <c:pt idx="216">
                  <c:v>10/30/2012</c:v>
                </c:pt>
                <c:pt idx="217">
                  <c:v>10/31/2012</c:v>
                </c:pt>
                <c:pt idx="218">
                  <c:v>10/01/2008</c:v>
                </c:pt>
                <c:pt idx="219">
                  <c:v>10/02/2008</c:v>
                </c:pt>
                <c:pt idx="220">
                  <c:v>10/05/2008</c:v>
                </c:pt>
                <c:pt idx="221">
                  <c:v>10/06/2008</c:v>
                </c:pt>
                <c:pt idx="222">
                  <c:v>10/07/2008</c:v>
                </c:pt>
                <c:pt idx="223">
                  <c:v>10/08/2008</c:v>
                </c:pt>
                <c:pt idx="224">
                  <c:v>10/09/2008</c:v>
                </c:pt>
                <c:pt idx="225">
                  <c:v>10/12/2008</c:v>
                </c:pt>
                <c:pt idx="226">
                  <c:v>11/13/2012</c:v>
                </c:pt>
                <c:pt idx="227">
                  <c:v>11/14/2012</c:v>
                </c:pt>
                <c:pt idx="228">
                  <c:v>11/15/2012</c:v>
                </c:pt>
                <c:pt idx="229">
                  <c:v>11/16/2012</c:v>
                </c:pt>
                <c:pt idx="230">
                  <c:v>11/19/2012</c:v>
                </c:pt>
                <c:pt idx="231">
                  <c:v>11/20/2012</c:v>
                </c:pt>
                <c:pt idx="232">
                  <c:v>11/21/2012</c:v>
                </c:pt>
                <c:pt idx="233">
                  <c:v>11/22/2012</c:v>
                </c:pt>
                <c:pt idx="234">
                  <c:v>11/23/2012</c:v>
                </c:pt>
                <c:pt idx="235">
                  <c:v>11/26/2012</c:v>
                </c:pt>
                <c:pt idx="236">
                  <c:v>11/27/2012</c:v>
                </c:pt>
                <c:pt idx="237">
                  <c:v>11/28/2012</c:v>
                </c:pt>
                <c:pt idx="238">
                  <c:v>11/29/2012</c:v>
                </c:pt>
                <c:pt idx="239">
                  <c:v>11/30/2012</c:v>
                </c:pt>
                <c:pt idx="240">
                  <c:v>11/03/2008</c:v>
                </c:pt>
                <c:pt idx="241">
                  <c:v>11/04/2008</c:v>
                </c:pt>
                <c:pt idx="242">
                  <c:v>11/05/2008</c:v>
                </c:pt>
                <c:pt idx="243">
                  <c:v>11/06/2008</c:v>
                </c:pt>
                <c:pt idx="244">
                  <c:v>11/07/2008</c:v>
                </c:pt>
                <c:pt idx="245">
                  <c:v>11/10/2008</c:v>
                </c:pt>
                <c:pt idx="246">
                  <c:v>11/11/2008</c:v>
                </c:pt>
                <c:pt idx="247">
                  <c:v>11/12/2008</c:v>
                </c:pt>
                <c:pt idx="248">
                  <c:v>12/13/2012</c:v>
                </c:pt>
                <c:pt idx="249">
                  <c:v>12/14/2012</c:v>
                </c:pt>
                <c:pt idx="250">
                  <c:v>12/17/2012</c:v>
                </c:pt>
                <c:pt idx="251">
                  <c:v>12/18/2012</c:v>
                </c:pt>
                <c:pt idx="252">
                  <c:v>12/19/2012</c:v>
                </c:pt>
                <c:pt idx="253">
                  <c:v>12/20/2012</c:v>
                </c:pt>
                <c:pt idx="254">
                  <c:v>12/21/2012</c:v>
                </c:pt>
                <c:pt idx="255">
                  <c:v>12/24/2012</c:v>
                </c:pt>
                <c:pt idx="256">
                  <c:v>12/25/2012</c:v>
                </c:pt>
                <c:pt idx="257">
                  <c:v>12/26/2012</c:v>
                </c:pt>
                <c:pt idx="258">
                  <c:v>12/27/2012</c:v>
                </c:pt>
                <c:pt idx="259">
                  <c:v>12/28/2012</c:v>
                </c:pt>
                <c:pt idx="260">
                  <c:v>12/31/2012</c:v>
                </c:pt>
                <c:pt idx="261">
                  <c:v>31/12/2008</c:v>
                </c:pt>
                <c:pt idx="262">
                  <c:v>31/01/2009</c:v>
                </c:pt>
                <c:pt idx="263">
                  <c:v>28/02/2009</c:v>
                </c:pt>
                <c:pt idx="264">
                  <c:v>31/03/2009</c:v>
                </c:pt>
                <c:pt idx="265">
                  <c:v>30/06/2009</c:v>
                </c:pt>
                <c:pt idx="266">
                  <c:v>31/07/2009</c:v>
                </c:pt>
                <c:pt idx="267">
                  <c:v>31/08/2009</c:v>
                </c:pt>
                <c:pt idx="268">
                  <c:v>30/09/2009</c:v>
                </c:pt>
                <c:pt idx="269">
                  <c:v>31/10/2009</c:v>
                </c:pt>
                <c:pt idx="270">
                  <c:v>1/14/2013</c:v>
                </c:pt>
                <c:pt idx="271">
                  <c:v>1/15/2013</c:v>
                </c:pt>
                <c:pt idx="272">
                  <c:v>1/16/2013</c:v>
                </c:pt>
                <c:pt idx="273">
                  <c:v>1/17/2013</c:v>
                </c:pt>
                <c:pt idx="274">
                  <c:v>1/18/2013</c:v>
                </c:pt>
                <c:pt idx="275">
                  <c:v>1/21/2013</c:v>
                </c:pt>
                <c:pt idx="276">
                  <c:v>1/22/2013</c:v>
                </c:pt>
                <c:pt idx="277">
                  <c:v>1/23/2013</c:v>
                </c:pt>
                <c:pt idx="278">
                  <c:v>1/24/2013</c:v>
                </c:pt>
                <c:pt idx="279">
                  <c:v>1/25/2013</c:v>
                </c:pt>
                <c:pt idx="280">
                  <c:v>1/28/2013</c:v>
                </c:pt>
                <c:pt idx="281">
                  <c:v>1/29/2013</c:v>
                </c:pt>
                <c:pt idx="282">
                  <c:v>1/30/2013</c:v>
                </c:pt>
                <c:pt idx="283">
                  <c:v>1/31/2013</c:v>
                </c:pt>
                <c:pt idx="284">
                  <c:v>1/01/2009</c:v>
                </c:pt>
                <c:pt idx="285">
                  <c:v>1/04/2009</c:v>
                </c:pt>
                <c:pt idx="286">
                  <c:v>1/05/2009</c:v>
                </c:pt>
                <c:pt idx="287">
                  <c:v>1/06/2009</c:v>
                </c:pt>
                <c:pt idx="288">
                  <c:v>1/07/2009</c:v>
                </c:pt>
                <c:pt idx="289">
                  <c:v>1/08/2009</c:v>
                </c:pt>
                <c:pt idx="290">
                  <c:v>1/11/2009</c:v>
                </c:pt>
                <c:pt idx="291">
                  <c:v>1/12/2009</c:v>
                </c:pt>
                <c:pt idx="292">
                  <c:v>2/13/2013</c:v>
                </c:pt>
                <c:pt idx="293">
                  <c:v>2/14/2013</c:v>
                </c:pt>
                <c:pt idx="294">
                  <c:v>2/15/2013</c:v>
                </c:pt>
                <c:pt idx="295">
                  <c:v>2/18/2013</c:v>
                </c:pt>
                <c:pt idx="296">
                  <c:v>2/19/2013</c:v>
                </c:pt>
                <c:pt idx="297">
                  <c:v>2/20/2013</c:v>
                </c:pt>
                <c:pt idx="298">
                  <c:v>2/21/2013</c:v>
                </c:pt>
                <c:pt idx="299">
                  <c:v>2/22/2013</c:v>
                </c:pt>
                <c:pt idx="300">
                  <c:v>2/25/2013</c:v>
                </c:pt>
                <c:pt idx="301">
                  <c:v>2/26/2013</c:v>
                </c:pt>
                <c:pt idx="302">
                  <c:v>2/27/2013</c:v>
                </c:pt>
                <c:pt idx="303">
                  <c:v>2/28/2013</c:v>
                </c:pt>
                <c:pt idx="304">
                  <c:v>2/01/2009</c:v>
                </c:pt>
                <c:pt idx="305">
                  <c:v>2/04/2009</c:v>
                </c:pt>
                <c:pt idx="306">
                  <c:v>2/05/2009</c:v>
                </c:pt>
                <c:pt idx="307">
                  <c:v>2/06/2009</c:v>
                </c:pt>
                <c:pt idx="308">
                  <c:v>2/07/2009</c:v>
                </c:pt>
                <c:pt idx="309">
                  <c:v>2/08/2009</c:v>
                </c:pt>
                <c:pt idx="310">
                  <c:v>2/11/2009</c:v>
                </c:pt>
                <c:pt idx="311">
                  <c:v>2/12/2009</c:v>
                </c:pt>
                <c:pt idx="312">
                  <c:v>3/13/2013</c:v>
                </c:pt>
                <c:pt idx="313">
                  <c:v>3/14/2013</c:v>
                </c:pt>
                <c:pt idx="314">
                  <c:v>3/15/2013</c:v>
                </c:pt>
                <c:pt idx="315">
                  <c:v>3/18/2013</c:v>
                </c:pt>
                <c:pt idx="316">
                  <c:v>3/19/2013</c:v>
                </c:pt>
                <c:pt idx="317">
                  <c:v>3/20/2013</c:v>
                </c:pt>
                <c:pt idx="318">
                  <c:v>3/21/2013</c:v>
                </c:pt>
                <c:pt idx="319">
                  <c:v>3/22/2013</c:v>
                </c:pt>
                <c:pt idx="320">
                  <c:v>3/25/2013</c:v>
                </c:pt>
                <c:pt idx="321">
                  <c:v>3/26/2013</c:v>
                </c:pt>
                <c:pt idx="322">
                  <c:v>3/27/2013</c:v>
                </c:pt>
                <c:pt idx="323">
                  <c:v>3/28/2013</c:v>
                </c:pt>
                <c:pt idx="324">
                  <c:v>3/29/2013</c:v>
                </c:pt>
                <c:pt idx="325">
                  <c:v>3/01/2009</c:v>
                </c:pt>
                <c:pt idx="326">
                  <c:v>3/02/2009</c:v>
                </c:pt>
                <c:pt idx="327">
                  <c:v>3/03/2009</c:v>
                </c:pt>
                <c:pt idx="328">
                  <c:v>3/04/2009</c:v>
                </c:pt>
                <c:pt idx="329">
                  <c:v>3/05/2009</c:v>
                </c:pt>
                <c:pt idx="330">
                  <c:v>3/08/2009</c:v>
                </c:pt>
                <c:pt idx="331">
                  <c:v>3/09/2009</c:v>
                </c:pt>
                <c:pt idx="332">
                  <c:v>3/10/2009</c:v>
                </c:pt>
                <c:pt idx="333">
                  <c:v>3/11/2009</c:v>
                </c:pt>
                <c:pt idx="334">
                  <c:v>3/12/2009</c:v>
                </c:pt>
                <c:pt idx="335">
                  <c:v>4/15/2013</c:v>
                </c:pt>
                <c:pt idx="336">
                  <c:v>4/16/2013</c:v>
                </c:pt>
                <c:pt idx="337">
                  <c:v>4/17/2013</c:v>
                </c:pt>
                <c:pt idx="338">
                  <c:v>4/18/2013</c:v>
                </c:pt>
                <c:pt idx="339">
                  <c:v>4/19/2013</c:v>
                </c:pt>
                <c:pt idx="340">
                  <c:v>4/22/2013</c:v>
                </c:pt>
                <c:pt idx="341">
                  <c:v>4/23/2013</c:v>
                </c:pt>
                <c:pt idx="342">
                  <c:v>4/24/2013</c:v>
                </c:pt>
                <c:pt idx="343">
                  <c:v>4/25/2013</c:v>
                </c:pt>
                <c:pt idx="344">
                  <c:v>4/26/2013</c:v>
                </c:pt>
                <c:pt idx="345">
                  <c:v>4/29/2013</c:v>
                </c:pt>
                <c:pt idx="346">
                  <c:v>4/30/2013</c:v>
                </c:pt>
                <c:pt idx="347">
                  <c:v>4/01/2009</c:v>
                </c:pt>
                <c:pt idx="348">
                  <c:v>4/02/2009</c:v>
                </c:pt>
                <c:pt idx="349">
                  <c:v>4/03/2009</c:v>
                </c:pt>
                <c:pt idx="350">
                  <c:v>4/06/2009</c:v>
                </c:pt>
                <c:pt idx="351">
                  <c:v>4/07/2009</c:v>
                </c:pt>
                <c:pt idx="352">
                  <c:v>4/08/2009</c:v>
                </c:pt>
                <c:pt idx="353">
                  <c:v>4/09/2009</c:v>
                </c:pt>
                <c:pt idx="354">
                  <c:v>4/10/2009</c:v>
                </c:pt>
                <c:pt idx="355">
                  <c:v>5/13/2013</c:v>
                </c:pt>
                <c:pt idx="356">
                  <c:v>5/14/2013</c:v>
                </c:pt>
                <c:pt idx="357">
                  <c:v>5/15/2013</c:v>
                </c:pt>
                <c:pt idx="358">
                  <c:v>5/16/2013</c:v>
                </c:pt>
                <c:pt idx="359">
                  <c:v>5/17/2013</c:v>
                </c:pt>
                <c:pt idx="360">
                  <c:v>5/20/2013</c:v>
                </c:pt>
                <c:pt idx="361">
                  <c:v>5/21/2013</c:v>
                </c:pt>
                <c:pt idx="362">
                  <c:v>5/22/2013</c:v>
                </c:pt>
                <c:pt idx="363">
                  <c:v>5/23/2013</c:v>
                </c:pt>
                <c:pt idx="364">
                  <c:v>5/24/2013</c:v>
                </c:pt>
                <c:pt idx="365">
                  <c:v>5/27/2013</c:v>
                </c:pt>
                <c:pt idx="366">
                  <c:v>5/28/2013</c:v>
                </c:pt>
                <c:pt idx="367">
                  <c:v>5/29/2013</c:v>
                </c:pt>
                <c:pt idx="368">
                  <c:v>5/30/2013</c:v>
                </c:pt>
                <c:pt idx="369">
                  <c:v>5/31/2013</c:v>
                </c:pt>
                <c:pt idx="370">
                  <c:v>5/03/2009</c:v>
                </c:pt>
                <c:pt idx="371">
                  <c:v>5/04/2009</c:v>
                </c:pt>
                <c:pt idx="372">
                  <c:v>5/05/2009</c:v>
                </c:pt>
                <c:pt idx="373">
                  <c:v>5/06/2009</c:v>
                </c:pt>
                <c:pt idx="374">
                  <c:v>5/07/2009</c:v>
                </c:pt>
                <c:pt idx="375">
                  <c:v>5/10/2009</c:v>
                </c:pt>
                <c:pt idx="376">
                  <c:v>5/11/2009</c:v>
                </c:pt>
                <c:pt idx="377">
                  <c:v>5/12/2009</c:v>
                </c:pt>
                <c:pt idx="378">
                  <c:v>6/13/2013</c:v>
                </c:pt>
                <c:pt idx="379">
                  <c:v>6/14/2013</c:v>
                </c:pt>
                <c:pt idx="380">
                  <c:v>6/17/2013</c:v>
                </c:pt>
                <c:pt idx="381">
                  <c:v>6/18/2013</c:v>
                </c:pt>
                <c:pt idx="382">
                  <c:v>6/19/2013</c:v>
                </c:pt>
                <c:pt idx="383">
                  <c:v>6/20/2013</c:v>
                </c:pt>
                <c:pt idx="384">
                  <c:v>6/21/2013</c:v>
                </c:pt>
                <c:pt idx="385">
                  <c:v>6/24/2013</c:v>
                </c:pt>
                <c:pt idx="386">
                  <c:v>6/25/2013</c:v>
                </c:pt>
                <c:pt idx="387">
                  <c:v>6/26/2013</c:v>
                </c:pt>
                <c:pt idx="388">
                  <c:v>6/27/2013</c:v>
                </c:pt>
                <c:pt idx="389">
                  <c:v>6/28/2013</c:v>
                </c:pt>
                <c:pt idx="390">
                  <c:v>6/01/2009</c:v>
                </c:pt>
                <c:pt idx="391">
                  <c:v>6/02/2009</c:v>
                </c:pt>
                <c:pt idx="392">
                  <c:v>6/03/2009</c:v>
                </c:pt>
                <c:pt idx="393">
                  <c:v>6/04/2009</c:v>
                </c:pt>
                <c:pt idx="394">
                  <c:v>6/05/2009</c:v>
                </c:pt>
                <c:pt idx="395">
                  <c:v>6/08/2009</c:v>
                </c:pt>
                <c:pt idx="396">
                  <c:v>6/09/2009</c:v>
                </c:pt>
                <c:pt idx="397">
                  <c:v>6/10/2009</c:v>
                </c:pt>
                <c:pt idx="398">
                  <c:v>6/11/2009</c:v>
                </c:pt>
                <c:pt idx="399">
                  <c:v>6/12/2009</c:v>
                </c:pt>
                <c:pt idx="400">
                  <c:v>7/15/2013</c:v>
                </c:pt>
                <c:pt idx="401">
                  <c:v>7/16/2013</c:v>
                </c:pt>
                <c:pt idx="402">
                  <c:v>7/17/2013</c:v>
                </c:pt>
                <c:pt idx="403">
                  <c:v>7/18/2013</c:v>
                </c:pt>
                <c:pt idx="404">
                  <c:v>7/19/2013</c:v>
                </c:pt>
                <c:pt idx="405">
                  <c:v>7/22/2013</c:v>
                </c:pt>
                <c:pt idx="406">
                  <c:v>7/23/2013</c:v>
                </c:pt>
                <c:pt idx="407">
                  <c:v>7/24/2013</c:v>
                </c:pt>
                <c:pt idx="408">
                  <c:v>7/25/2013</c:v>
                </c:pt>
                <c:pt idx="409">
                  <c:v>7/26/2013</c:v>
                </c:pt>
                <c:pt idx="410">
                  <c:v>7/29/2013</c:v>
                </c:pt>
                <c:pt idx="411">
                  <c:v>7/30/2013</c:v>
                </c:pt>
                <c:pt idx="412">
                  <c:v>7/31/2013</c:v>
                </c:pt>
                <c:pt idx="413">
                  <c:v>7/01/2009</c:v>
                </c:pt>
                <c:pt idx="414">
                  <c:v>7/02/2009</c:v>
                </c:pt>
                <c:pt idx="415">
                  <c:v>7/05/2009</c:v>
                </c:pt>
                <c:pt idx="416">
                  <c:v>7/06/2009</c:v>
                </c:pt>
                <c:pt idx="417">
                  <c:v>7/07/2009</c:v>
                </c:pt>
                <c:pt idx="418">
                  <c:v>7/08/2009</c:v>
                </c:pt>
                <c:pt idx="419">
                  <c:v>7/09/2009</c:v>
                </c:pt>
                <c:pt idx="420">
                  <c:v>7/12/2009</c:v>
                </c:pt>
                <c:pt idx="421">
                  <c:v>8/13/2013</c:v>
                </c:pt>
                <c:pt idx="422">
                  <c:v>8/14/2013</c:v>
                </c:pt>
                <c:pt idx="423">
                  <c:v>8/15/2013</c:v>
                </c:pt>
                <c:pt idx="424">
                  <c:v>8/16/2013</c:v>
                </c:pt>
                <c:pt idx="425">
                  <c:v>8/19/2013</c:v>
                </c:pt>
                <c:pt idx="426">
                  <c:v>8/20/2013</c:v>
                </c:pt>
                <c:pt idx="427">
                  <c:v>8/21/2013</c:v>
                </c:pt>
                <c:pt idx="428">
                  <c:v>8/22/2013</c:v>
                </c:pt>
                <c:pt idx="429">
                  <c:v>8/23/2013</c:v>
                </c:pt>
                <c:pt idx="430">
                  <c:v>8/26/2013</c:v>
                </c:pt>
                <c:pt idx="431">
                  <c:v>8/27/2013</c:v>
                </c:pt>
                <c:pt idx="432">
                  <c:v>8/28/2013</c:v>
                </c:pt>
                <c:pt idx="433">
                  <c:v>8/29/2013</c:v>
                </c:pt>
                <c:pt idx="434">
                  <c:v>8/30/2013</c:v>
                </c:pt>
                <c:pt idx="435">
                  <c:v>8/02/2009</c:v>
                </c:pt>
                <c:pt idx="436">
                  <c:v>8/03/2009</c:v>
                </c:pt>
                <c:pt idx="437">
                  <c:v>8/04/2009</c:v>
                </c:pt>
                <c:pt idx="438">
                  <c:v>8/05/2009</c:v>
                </c:pt>
                <c:pt idx="439">
                  <c:v>8/06/2009</c:v>
                </c:pt>
                <c:pt idx="440">
                  <c:v>8/09/2009</c:v>
                </c:pt>
                <c:pt idx="441">
                  <c:v>8/10/2009</c:v>
                </c:pt>
                <c:pt idx="442">
                  <c:v>8/11/2009</c:v>
                </c:pt>
                <c:pt idx="443">
                  <c:v>8/12/2009</c:v>
                </c:pt>
                <c:pt idx="444">
                  <c:v>9/13/2013</c:v>
                </c:pt>
                <c:pt idx="445">
                  <c:v>9/16/2013</c:v>
                </c:pt>
                <c:pt idx="446">
                  <c:v>9/17/2013</c:v>
                </c:pt>
                <c:pt idx="447">
                  <c:v>9/18/2013</c:v>
                </c:pt>
                <c:pt idx="448">
                  <c:v>9/19/2013</c:v>
                </c:pt>
                <c:pt idx="449">
                  <c:v>9/20/2013</c:v>
                </c:pt>
                <c:pt idx="450">
                  <c:v>9/23/2013</c:v>
                </c:pt>
                <c:pt idx="451">
                  <c:v>9/24/2013</c:v>
                </c:pt>
                <c:pt idx="452">
                  <c:v>9/25/2013</c:v>
                </c:pt>
                <c:pt idx="453">
                  <c:v>9/26/2013</c:v>
                </c:pt>
                <c:pt idx="454">
                  <c:v>9/27/2013</c:v>
                </c:pt>
                <c:pt idx="455">
                  <c:v>9/30/2013</c:v>
                </c:pt>
                <c:pt idx="456">
                  <c:v>9/01/2009</c:v>
                </c:pt>
                <c:pt idx="457">
                  <c:v>9/02/2009</c:v>
                </c:pt>
                <c:pt idx="458">
                  <c:v>9/03/2009</c:v>
                </c:pt>
                <c:pt idx="459">
                  <c:v>9/04/2009</c:v>
                </c:pt>
                <c:pt idx="460">
                  <c:v>9/07/2009</c:v>
                </c:pt>
                <c:pt idx="461">
                  <c:v>9/08/2009</c:v>
                </c:pt>
                <c:pt idx="462">
                  <c:v>9/09/2009</c:v>
                </c:pt>
                <c:pt idx="463">
                  <c:v>9/10/2009</c:v>
                </c:pt>
                <c:pt idx="464">
                  <c:v>9/11/2009</c:v>
                </c:pt>
                <c:pt idx="465">
                  <c:v>10/14/2013</c:v>
                </c:pt>
                <c:pt idx="466">
                  <c:v>10/15/2013</c:v>
                </c:pt>
                <c:pt idx="467">
                  <c:v>10/16/2013</c:v>
                </c:pt>
                <c:pt idx="468">
                  <c:v>10/17/2013</c:v>
                </c:pt>
                <c:pt idx="469">
                  <c:v>10/18/2013</c:v>
                </c:pt>
                <c:pt idx="470">
                  <c:v>10/21/2013</c:v>
                </c:pt>
                <c:pt idx="471">
                  <c:v>10/22/2013</c:v>
                </c:pt>
                <c:pt idx="472">
                  <c:v>10/23/2013</c:v>
                </c:pt>
                <c:pt idx="473">
                  <c:v>10/24/2013</c:v>
                </c:pt>
                <c:pt idx="474">
                  <c:v>10/25/2013</c:v>
                </c:pt>
                <c:pt idx="475">
                  <c:v>10/28/2013</c:v>
                </c:pt>
                <c:pt idx="476">
                  <c:v>10/29/2013</c:v>
                </c:pt>
                <c:pt idx="477">
                  <c:v>10/30/2013</c:v>
                </c:pt>
                <c:pt idx="478">
                  <c:v>10/31/2013</c:v>
                </c:pt>
                <c:pt idx="479">
                  <c:v>10/01/2009</c:v>
                </c:pt>
                <c:pt idx="480">
                  <c:v>10/04/2009</c:v>
                </c:pt>
                <c:pt idx="481">
                  <c:v>10/05/2009</c:v>
                </c:pt>
                <c:pt idx="482">
                  <c:v>10/06/2009</c:v>
                </c:pt>
                <c:pt idx="483">
                  <c:v>10/07/2009</c:v>
                </c:pt>
                <c:pt idx="484">
                  <c:v>10/08/2009</c:v>
                </c:pt>
                <c:pt idx="485">
                  <c:v>10/11/2009</c:v>
                </c:pt>
                <c:pt idx="486">
                  <c:v>10/12/2009</c:v>
                </c:pt>
                <c:pt idx="487">
                  <c:v>11/13/2013</c:v>
                </c:pt>
                <c:pt idx="488">
                  <c:v>11/14/2013</c:v>
                </c:pt>
                <c:pt idx="489">
                  <c:v>11/15/2013</c:v>
                </c:pt>
                <c:pt idx="490">
                  <c:v>11/18/2013</c:v>
                </c:pt>
                <c:pt idx="491">
                  <c:v>11/19/2013</c:v>
                </c:pt>
                <c:pt idx="492">
                  <c:v>11/20/2013</c:v>
                </c:pt>
                <c:pt idx="493">
                  <c:v>11/21/2013</c:v>
                </c:pt>
                <c:pt idx="494">
                  <c:v>11/22/2013</c:v>
                </c:pt>
                <c:pt idx="495">
                  <c:v>11/25/2013</c:v>
                </c:pt>
                <c:pt idx="496">
                  <c:v>11/26/2013</c:v>
                </c:pt>
                <c:pt idx="497">
                  <c:v>11/27/2013</c:v>
                </c:pt>
                <c:pt idx="498">
                  <c:v>11/28/2013</c:v>
                </c:pt>
                <c:pt idx="499">
                  <c:v>11/29/2013</c:v>
                </c:pt>
                <c:pt idx="500">
                  <c:v>11/02/2009</c:v>
                </c:pt>
                <c:pt idx="501">
                  <c:v>11/03/2009</c:v>
                </c:pt>
                <c:pt idx="502">
                  <c:v>11/04/2009</c:v>
                </c:pt>
                <c:pt idx="503">
                  <c:v>11/05/2009</c:v>
                </c:pt>
                <c:pt idx="504">
                  <c:v>11/06/2009</c:v>
                </c:pt>
                <c:pt idx="505">
                  <c:v>11/09/2009</c:v>
                </c:pt>
                <c:pt idx="506">
                  <c:v>11/10/2009</c:v>
                </c:pt>
                <c:pt idx="507">
                  <c:v>11/11/2009</c:v>
                </c:pt>
                <c:pt idx="508">
                  <c:v>11/12/2009</c:v>
                </c:pt>
                <c:pt idx="509">
                  <c:v>12/13/2013</c:v>
                </c:pt>
                <c:pt idx="510">
                  <c:v>12/16/2013</c:v>
                </c:pt>
                <c:pt idx="511">
                  <c:v>12/17/2013</c:v>
                </c:pt>
                <c:pt idx="512">
                  <c:v>12/18/2013</c:v>
                </c:pt>
                <c:pt idx="513">
                  <c:v>12/19/2013</c:v>
                </c:pt>
                <c:pt idx="514">
                  <c:v>12/20/2013</c:v>
                </c:pt>
                <c:pt idx="515">
                  <c:v>12/23/2013</c:v>
                </c:pt>
                <c:pt idx="516">
                  <c:v>12/24/2013</c:v>
                </c:pt>
                <c:pt idx="517">
                  <c:v>12/25/2013</c:v>
                </c:pt>
                <c:pt idx="518">
                  <c:v>12/26/2013</c:v>
                </c:pt>
                <c:pt idx="519">
                  <c:v>12/27/2013</c:v>
                </c:pt>
                <c:pt idx="520">
                  <c:v>12/30/2013</c:v>
                </c:pt>
                <c:pt idx="521">
                  <c:v>12/31/2013</c:v>
                </c:pt>
                <c:pt idx="522">
                  <c:v>31/12/2009</c:v>
                </c:pt>
                <c:pt idx="523">
                  <c:v>31/01/2010</c:v>
                </c:pt>
                <c:pt idx="524">
                  <c:v>28/02/2010</c:v>
                </c:pt>
                <c:pt idx="525">
                  <c:v>31/05/2010</c:v>
                </c:pt>
                <c:pt idx="526">
                  <c:v>30/06/2010</c:v>
                </c:pt>
                <c:pt idx="527">
                  <c:v>31/07/2010</c:v>
                </c:pt>
                <c:pt idx="528">
                  <c:v>31/08/2010</c:v>
                </c:pt>
                <c:pt idx="529">
                  <c:v>30/09/2010</c:v>
                </c:pt>
                <c:pt idx="530">
                  <c:v>1/13/2014</c:v>
                </c:pt>
                <c:pt idx="531">
                  <c:v>1/14/2014</c:v>
                </c:pt>
                <c:pt idx="532">
                  <c:v>1/15/2014</c:v>
                </c:pt>
                <c:pt idx="533">
                  <c:v>1/16/2014</c:v>
                </c:pt>
                <c:pt idx="534">
                  <c:v>1/17/2014</c:v>
                </c:pt>
                <c:pt idx="535">
                  <c:v>1/20/2014</c:v>
                </c:pt>
                <c:pt idx="536">
                  <c:v>1/21/2014</c:v>
                </c:pt>
                <c:pt idx="537">
                  <c:v>1/22/2014</c:v>
                </c:pt>
                <c:pt idx="538">
                  <c:v>1/23/2014</c:v>
                </c:pt>
                <c:pt idx="539">
                  <c:v>1/24/2014</c:v>
                </c:pt>
                <c:pt idx="540">
                  <c:v>1/27/2014</c:v>
                </c:pt>
                <c:pt idx="541">
                  <c:v>1/28/2014</c:v>
                </c:pt>
                <c:pt idx="542">
                  <c:v>1/29/2014</c:v>
                </c:pt>
                <c:pt idx="543">
                  <c:v>1/30/2014</c:v>
                </c:pt>
                <c:pt idx="544">
                  <c:v>1/31/2014</c:v>
                </c:pt>
                <c:pt idx="545">
                  <c:v>1/03/2010</c:v>
                </c:pt>
                <c:pt idx="546">
                  <c:v>1/04/2010</c:v>
                </c:pt>
                <c:pt idx="547">
                  <c:v>1/05/2010</c:v>
                </c:pt>
                <c:pt idx="548">
                  <c:v>1/06/2010</c:v>
                </c:pt>
                <c:pt idx="549">
                  <c:v>1/07/2010</c:v>
                </c:pt>
                <c:pt idx="550">
                  <c:v>1/10/2010</c:v>
                </c:pt>
                <c:pt idx="551">
                  <c:v>1/11/2010</c:v>
                </c:pt>
                <c:pt idx="552">
                  <c:v>1/12/2010</c:v>
                </c:pt>
                <c:pt idx="553">
                  <c:v>2/13/2014</c:v>
                </c:pt>
                <c:pt idx="554">
                  <c:v>2/14/2014</c:v>
                </c:pt>
                <c:pt idx="555">
                  <c:v>2/17/2014</c:v>
                </c:pt>
                <c:pt idx="556">
                  <c:v>2/18/2014</c:v>
                </c:pt>
                <c:pt idx="557">
                  <c:v>2/19/2014</c:v>
                </c:pt>
                <c:pt idx="558">
                  <c:v>2/20/2014</c:v>
                </c:pt>
                <c:pt idx="559">
                  <c:v>2/21/2014</c:v>
                </c:pt>
                <c:pt idx="560">
                  <c:v>2/24/2014</c:v>
                </c:pt>
                <c:pt idx="561">
                  <c:v>2/25/2014</c:v>
                </c:pt>
                <c:pt idx="562">
                  <c:v>2/26/2014</c:v>
                </c:pt>
                <c:pt idx="563">
                  <c:v>2/27/2014</c:v>
                </c:pt>
                <c:pt idx="564">
                  <c:v>2/28/2014</c:v>
                </c:pt>
                <c:pt idx="565">
                  <c:v>2/03/2010</c:v>
                </c:pt>
                <c:pt idx="566">
                  <c:v>2/04/2010</c:v>
                </c:pt>
                <c:pt idx="567">
                  <c:v>2/05/2010</c:v>
                </c:pt>
                <c:pt idx="568">
                  <c:v>2/06/2010</c:v>
                </c:pt>
                <c:pt idx="569">
                  <c:v>2/07/2010</c:v>
                </c:pt>
                <c:pt idx="570">
                  <c:v>2/10/2010</c:v>
                </c:pt>
                <c:pt idx="571">
                  <c:v>2/11/2010</c:v>
                </c:pt>
                <c:pt idx="572">
                  <c:v>2/12/2010</c:v>
                </c:pt>
                <c:pt idx="573">
                  <c:v>3/13/2014</c:v>
                </c:pt>
                <c:pt idx="574">
                  <c:v>3/14/2014</c:v>
                </c:pt>
                <c:pt idx="575">
                  <c:v>3/17/2014</c:v>
                </c:pt>
                <c:pt idx="576">
                  <c:v>3/18/2014</c:v>
                </c:pt>
                <c:pt idx="577">
                  <c:v>3/19/2014</c:v>
                </c:pt>
                <c:pt idx="578">
                  <c:v>3/20/2014</c:v>
                </c:pt>
                <c:pt idx="579">
                  <c:v>3/21/2014</c:v>
                </c:pt>
                <c:pt idx="580">
                  <c:v>3/24/2014</c:v>
                </c:pt>
                <c:pt idx="581">
                  <c:v>3/25/2014</c:v>
                </c:pt>
                <c:pt idx="582">
                  <c:v>3/26/2014</c:v>
                </c:pt>
                <c:pt idx="583">
                  <c:v>3/27/2014</c:v>
                </c:pt>
                <c:pt idx="584">
                  <c:v>3/28/2014</c:v>
                </c:pt>
                <c:pt idx="585">
                  <c:v>3/31/2014</c:v>
                </c:pt>
                <c:pt idx="586">
                  <c:v>3/01/2010</c:v>
                </c:pt>
                <c:pt idx="587">
                  <c:v>3/02/2010</c:v>
                </c:pt>
                <c:pt idx="588">
                  <c:v>3/03/2010</c:v>
                </c:pt>
                <c:pt idx="589">
                  <c:v>3/04/2010</c:v>
                </c:pt>
                <c:pt idx="590">
                  <c:v>3/07/2010</c:v>
                </c:pt>
                <c:pt idx="591">
                  <c:v>3/08/2010</c:v>
                </c:pt>
                <c:pt idx="592">
                  <c:v>3/09/2010</c:v>
                </c:pt>
                <c:pt idx="593">
                  <c:v>3/10/2010</c:v>
                </c:pt>
                <c:pt idx="594">
                  <c:v>3/11/2010</c:v>
                </c:pt>
                <c:pt idx="595">
                  <c:v>4/14/2014</c:v>
                </c:pt>
                <c:pt idx="596">
                  <c:v>4/15/2014</c:v>
                </c:pt>
                <c:pt idx="597">
                  <c:v>4/16/2014</c:v>
                </c:pt>
                <c:pt idx="598">
                  <c:v>4/17/2014</c:v>
                </c:pt>
                <c:pt idx="599">
                  <c:v>4/18/2014</c:v>
                </c:pt>
                <c:pt idx="600">
                  <c:v>4/21/2014</c:v>
                </c:pt>
                <c:pt idx="601">
                  <c:v>4/22/2014</c:v>
                </c:pt>
                <c:pt idx="602">
                  <c:v>4/23/2014</c:v>
                </c:pt>
                <c:pt idx="603">
                  <c:v>4/24/2014</c:v>
                </c:pt>
                <c:pt idx="604">
                  <c:v>4/25/2014</c:v>
                </c:pt>
                <c:pt idx="605">
                  <c:v>4/28/2014</c:v>
                </c:pt>
                <c:pt idx="606">
                  <c:v>4/29/2014</c:v>
                </c:pt>
                <c:pt idx="607">
                  <c:v>4/30/2014</c:v>
                </c:pt>
                <c:pt idx="608">
                  <c:v>4/01/2010</c:v>
                </c:pt>
                <c:pt idx="609">
                  <c:v>4/02/2010</c:v>
                </c:pt>
                <c:pt idx="610">
                  <c:v>4/05/2010</c:v>
                </c:pt>
                <c:pt idx="611">
                  <c:v>4/06/2010</c:v>
                </c:pt>
                <c:pt idx="612">
                  <c:v>4/07/2010</c:v>
                </c:pt>
                <c:pt idx="613">
                  <c:v>4/08/2010</c:v>
                </c:pt>
                <c:pt idx="614">
                  <c:v>4/09/2010</c:v>
                </c:pt>
                <c:pt idx="615">
                  <c:v>4/12/2010</c:v>
                </c:pt>
                <c:pt idx="616">
                  <c:v>5/13/2014</c:v>
                </c:pt>
                <c:pt idx="617">
                  <c:v>5/14/2014</c:v>
                </c:pt>
                <c:pt idx="618">
                  <c:v>5/15/2014</c:v>
                </c:pt>
                <c:pt idx="619">
                  <c:v>5/16/2014</c:v>
                </c:pt>
                <c:pt idx="620">
                  <c:v>5/19/2014</c:v>
                </c:pt>
                <c:pt idx="621">
                  <c:v>5/20/2014</c:v>
                </c:pt>
                <c:pt idx="622">
                  <c:v>5/21/2014</c:v>
                </c:pt>
                <c:pt idx="623">
                  <c:v>5/22/2014</c:v>
                </c:pt>
                <c:pt idx="624">
                  <c:v>5/23/2014</c:v>
                </c:pt>
                <c:pt idx="625">
                  <c:v>5/26/2014</c:v>
                </c:pt>
                <c:pt idx="626">
                  <c:v>5/27/2014</c:v>
                </c:pt>
                <c:pt idx="627">
                  <c:v>5/28/2014</c:v>
                </c:pt>
                <c:pt idx="628">
                  <c:v>5/29/2014</c:v>
                </c:pt>
                <c:pt idx="629">
                  <c:v>5/30/2014</c:v>
                </c:pt>
                <c:pt idx="630">
                  <c:v>5/02/2010</c:v>
                </c:pt>
                <c:pt idx="631">
                  <c:v>5/03/2010</c:v>
                </c:pt>
                <c:pt idx="632">
                  <c:v>5/04/2010</c:v>
                </c:pt>
                <c:pt idx="633">
                  <c:v>5/05/2010</c:v>
                </c:pt>
                <c:pt idx="634">
                  <c:v>5/06/2010</c:v>
                </c:pt>
                <c:pt idx="635">
                  <c:v>5/09/2010</c:v>
                </c:pt>
                <c:pt idx="636">
                  <c:v>5/10/2010</c:v>
                </c:pt>
                <c:pt idx="637">
                  <c:v>5/11/2010</c:v>
                </c:pt>
                <c:pt idx="638">
                  <c:v>5/12/2010</c:v>
                </c:pt>
                <c:pt idx="639">
                  <c:v>6/13/2014</c:v>
                </c:pt>
                <c:pt idx="640">
                  <c:v>6/16/2014</c:v>
                </c:pt>
                <c:pt idx="641">
                  <c:v>6/17/2014</c:v>
                </c:pt>
                <c:pt idx="642">
                  <c:v>6/18/2014</c:v>
                </c:pt>
                <c:pt idx="643">
                  <c:v>6/19/2014</c:v>
                </c:pt>
                <c:pt idx="644">
                  <c:v>6/20/2014</c:v>
                </c:pt>
                <c:pt idx="645">
                  <c:v>6/23/2014</c:v>
                </c:pt>
                <c:pt idx="646">
                  <c:v>6/24/2014</c:v>
                </c:pt>
                <c:pt idx="647">
                  <c:v>6/25/2014</c:v>
                </c:pt>
                <c:pt idx="648">
                  <c:v>6/26/2014</c:v>
                </c:pt>
                <c:pt idx="649">
                  <c:v>6/27/2014</c:v>
                </c:pt>
                <c:pt idx="650">
                  <c:v>6/30/2014</c:v>
                </c:pt>
                <c:pt idx="651">
                  <c:v>6/01/2010</c:v>
                </c:pt>
                <c:pt idx="652">
                  <c:v>6/02/2010</c:v>
                </c:pt>
                <c:pt idx="653">
                  <c:v>6/03/2010</c:v>
                </c:pt>
                <c:pt idx="654">
                  <c:v>6/04/2010</c:v>
                </c:pt>
                <c:pt idx="655">
                  <c:v>6/07/2010</c:v>
                </c:pt>
                <c:pt idx="656">
                  <c:v>6/08/2010</c:v>
                </c:pt>
                <c:pt idx="657">
                  <c:v>6/09/2010</c:v>
                </c:pt>
                <c:pt idx="658">
                  <c:v>6/10/2010</c:v>
                </c:pt>
                <c:pt idx="659">
                  <c:v>6/11/2010</c:v>
                </c:pt>
                <c:pt idx="660">
                  <c:v>7/14/2014</c:v>
                </c:pt>
                <c:pt idx="661">
                  <c:v>7/15/2014</c:v>
                </c:pt>
                <c:pt idx="662">
                  <c:v>7/16/2014</c:v>
                </c:pt>
                <c:pt idx="663">
                  <c:v>7/17/2014</c:v>
                </c:pt>
                <c:pt idx="664">
                  <c:v>7/18/2014</c:v>
                </c:pt>
                <c:pt idx="665">
                  <c:v>7/21/2014</c:v>
                </c:pt>
                <c:pt idx="666">
                  <c:v>7/22/2014</c:v>
                </c:pt>
                <c:pt idx="667">
                  <c:v>7/23/2014</c:v>
                </c:pt>
                <c:pt idx="668">
                  <c:v>7/24/2014</c:v>
                </c:pt>
                <c:pt idx="669">
                  <c:v>7/25/2014</c:v>
                </c:pt>
                <c:pt idx="670">
                  <c:v>7/28/2014</c:v>
                </c:pt>
                <c:pt idx="671">
                  <c:v>7/29/2014</c:v>
                </c:pt>
                <c:pt idx="672">
                  <c:v>7/30/2014</c:v>
                </c:pt>
                <c:pt idx="673">
                  <c:v>7/31/2014</c:v>
                </c:pt>
                <c:pt idx="674">
                  <c:v>7/01/2010</c:v>
                </c:pt>
                <c:pt idx="675">
                  <c:v>7/04/2010</c:v>
                </c:pt>
                <c:pt idx="676">
                  <c:v>7/05/2010</c:v>
                </c:pt>
                <c:pt idx="677">
                  <c:v>7/06/2010</c:v>
                </c:pt>
                <c:pt idx="678">
                  <c:v>7/07/2010</c:v>
                </c:pt>
                <c:pt idx="679">
                  <c:v>7/08/2010</c:v>
                </c:pt>
                <c:pt idx="680">
                  <c:v>7/11/2010</c:v>
                </c:pt>
                <c:pt idx="681">
                  <c:v>7/12/2010</c:v>
                </c:pt>
                <c:pt idx="682">
                  <c:v>8/13/2014</c:v>
                </c:pt>
                <c:pt idx="683">
                  <c:v>8/14/2014</c:v>
                </c:pt>
                <c:pt idx="684">
                  <c:v>8/15/2014</c:v>
                </c:pt>
                <c:pt idx="685">
                  <c:v>8/18/2014</c:v>
                </c:pt>
                <c:pt idx="686">
                  <c:v>8/19/2014</c:v>
                </c:pt>
                <c:pt idx="687">
                  <c:v>8/20/2014</c:v>
                </c:pt>
                <c:pt idx="688">
                  <c:v>8/21/2014</c:v>
                </c:pt>
                <c:pt idx="689">
                  <c:v>8/22/2014</c:v>
                </c:pt>
                <c:pt idx="690">
                  <c:v>8/25/2014</c:v>
                </c:pt>
                <c:pt idx="691">
                  <c:v>8/26/2014</c:v>
                </c:pt>
                <c:pt idx="692">
                  <c:v>8/27/2014</c:v>
                </c:pt>
                <c:pt idx="693">
                  <c:v>8/28/2014</c:v>
                </c:pt>
                <c:pt idx="694">
                  <c:v>8/29/2014</c:v>
                </c:pt>
                <c:pt idx="695">
                  <c:v>8/01/2010</c:v>
                </c:pt>
                <c:pt idx="696">
                  <c:v>8/02/2010</c:v>
                </c:pt>
                <c:pt idx="697">
                  <c:v>8/03/2010</c:v>
                </c:pt>
                <c:pt idx="698">
                  <c:v>8/04/2010</c:v>
                </c:pt>
                <c:pt idx="699">
                  <c:v>8/05/2010</c:v>
                </c:pt>
                <c:pt idx="700">
                  <c:v>8/08/2010</c:v>
                </c:pt>
                <c:pt idx="701">
                  <c:v>8/09/2010</c:v>
                </c:pt>
                <c:pt idx="702">
                  <c:v>8/10/2010</c:v>
                </c:pt>
                <c:pt idx="703">
                  <c:v>8/11/2010</c:v>
                </c:pt>
                <c:pt idx="704">
                  <c:v>8/12/2010</c:v>
                </c:pt>
                <c:pt idx="705">
                  <c:v>9/15/2014</c:v>
                </c:pt>
                <c:pt idx="706">
                  <c:v>9/16/2014</c:v>
                </c:pt>
                <c:pt idx="707">
                  <c:v>9/17/2014</c:v>
                </c:pt>
                <c:pt idx="708">
                  <c:v>9/18/2014</c:v>
                </c:pt>
                <c:pt idx="709">
                  <c:v>9/19/2014</c:v>
                </c:pt>
                <c:pt idx="710">
                  <c:v>9/22/2014</c:v>
                </c:pt>
                <c:pt idx="711">
                  <c:v>9/23/2014</c:v>
                </c:pt>
                <c:pt idx="712">
                  <c:v>9/24/2014</c:v>
                </c:pt>
                <c:pt idx="713">
                  <c:v>9/25/2014</c:v>
                </c:pt>
                <c:pt idx="714">
                  <c:v>9/26/2014</c:v>
                </c:pt>
                <c:pt idx="715">
                  <c:v>9/29/2014</c:v>
                </c:pt>
                <c:pt idx="716">
                  <c:v>9/30/2014</c:v>
                </c:pt>
                <c:pt idx="717">
                  <c:v>9/01/2010</c:v>
                </c:pt>
                <c:pt idx="718">
                  <c:v>9/02/2010</c:v>
                </c:pt>
                <c:pt idx="719">
                  <c:v>9/03/2010</c:v>
                </c:pt>
                <c:pt idx="720">
                  <c:v>9/06/2010</c:v>
                </c:pt>
                <c:pt idx="721">
                  <c:v>9/07/2010</c:v>
                </c:pt>
                <c:pt idx="722">
                  <c:v>9/08/2010</c:v>
                </c:pt>
                <c:pt idx="723">
                  <c:v>9/09/2010</c:v>
                </c:pt>
                <c:pt idx="724">
                  <c:v>9/10/2010</c:v>
                </c:pt>
                <c:pt idx="725">
                  <c:v>10/13/2014</c:v>
                </c:pt>
                <c:pt idx="726">
                  <c:v>10/14/2014</c:v>
                </c:pt>
                <c:pt idx="727">
                  <c:v>10/15/2014</c:v>
                </c:pt>
                <c:pt idx="728">
                  <c:v>10/16/2014</c:v>
                </c:pt>
                <c:pt idx="729">
                  <c:v>10/17/2014</c:v>
                </c:pt>
                <c:pt idx="730">
                  <c:v>10/20/2014</c:v>
                </c:pt>
                <c:pt idx="731">
                  <c:v>10/21/2014</c:v>
                </c:pt>
                <c:pt idx="732">
                  <c:v>10/22/2014</c:v>
                </c:pt>
                <c:pt idx="733">
                  <c:v>10/23/2014</c:v>
                </c:pt>
                <c:pt idx="734">
                  <c:v>10/24/2014</c:v>
                </c:pt>
                <c:pt idx="735">
                  <c:v>10/27/2014</c:v>
                </c:pt>
                <c:pt idx="736">
                  <c:v>10/28/2014</c:v>
                </c:pt>
                <c:pt idx="737">
                  <c:v>10/29/2014</c:v>
                </c:pt>
                <c:pt idx="738">
                  <c:v>10/30/2014</c:v>
                </c:pt>
                <c:pt idx="739">
                  <c:v>10/31/2014</c:v>
                </c:pt>
                <c:pt idx="740">
                  <c:v>10/03/2010</c:v>
                </c:pt>
                <c:pt idx="741">
                  <c:v>10/04/2010</c:v>
                </c:pt>
                <c:pt idx="742">
                  <c:v>10/05/2010</c:v>
                </c:pt>
                <c:pt idx="743">
                  <c:v>10/06/2010</c:v>
                </c:pt>
                <c:pt idx="744">
                  <c:v>10/07/2010</c:v>
                </c:pt>
                <c:pt idx="745">
                  <c:v>10/10/2010</c:v>
                </c:pt>
                <c:pt idx="746">
                  <c:v>10/11/2010</c:v>
                </c:pt>
                <c:pt idx="747">
                  <c:v>10/12/2010</c:v>
                </c:pt>
                <c:pt idx="748">
                  <c:v>11/13/2014</c:v>
                </c:pt>
                <c:pt idx="749">
                  <c:v>11/14/2014</c:v>
                </c:pt>
                <c:pt idx="750">
                  <c:v>11/17/2014</c:v>
                </c:pt>
                <c:pt idx="751">
                  <c:v>11/18/2014</c:v>
                </c:pt>
                <c:pt idx="752">
                  <c:v>11/19/2014</c:v>
                </c:pt>
                <c:pt idx="753">
                  <c:v>11/20/2014</c:v>
                </c:pt>
                <c:pt idx="754">
                  <c:v>11/21/2014</c:v>
                </c:pt>
                <c:pt idx="755">
                  <c:v>11/24/2014</c:v>
                </c:pt>
                <c:pt idx="756">
                  <c:v>11/25/2014</c:v>
                </c:pt>
                <c:pt idx="757">
                  <c:v>11/26/2014</c:v>
                </c:pt>
                <c:pt idx="758">
                  <c:v>11/27/2014</c:v>
                </c:pt>
                <c:pt idx="759">
                  <c:v>11/28/2014</c:v>
                </c:pt>
                <c:pt idx="760">
                  <c:v>11/01/2010</c:v>
                </c:pt>
                <c:pt idx="761">
                  <c:v>11/02/2010</c:v>
                </c:pt>
                <c:pt idx="762">
                  <c:v>11/03/2010</c:v>
                </c:pt>
                <c:pt idx="763">
                  <c:v>11/04/2010</c:v>
                </c:pt>
                <c:pt idx="764">
                  <c:v>11/05/2010</c:v>
                </c:pt>
                <c:pt idx="765">
                  <c:v>11/08/2010</c:v>
                </c:pt>
                <c:pt idx="766">
                  <c:v>11/09/2010</c:v>
                </c:pt>
                <c:pt idx="767">
                  <c:v>11/10/2010</c:v>
                </c:pt>
                <c:pt idx="768">
                  <c:v>11/11/2010</c:v>
                </c:pt>
                <c:pt idx="769">
                  <c:v>11/12/2010</c:v>
                </c:pt>
                <c:pt idx="770">
                  <c:v>12/15/2014</c:v>
                </c:pt>
                <c:pt idx="771">
                  <c:v>12/16/2014</c:v>
                </c:pt>
                <c:pt idx="772">
                  <c:v>12/17/2014</c:v>
                </c:pt>
                <c:pt idx="773">
                  <c:v>12/18/2014</c:v>
                </c:pt>
                <c:pt idx="774">
                  <c:v>12/19/2014</c:v>
                </c:pt>
                <c:pt idx="775">
                  <c:v>12/22/2014</c:v>
                </c:pt>
                <c:pt idx="776">
                  <c:v>12/23/2014</c:v>
                </c:pt>
                <c:pt idx="777">
                  <c:v>12/24/2014</c:v>
                </c:pt>
                <c:pt idx="778">
                  <c:v>12/25/2014</c:v>
                </c:pt>
                <c:pt idx="779">
                  <c:v>12/26/2014</c:v>
                </c:pt>
                <c:pt idx="780">
                  <c:v>12/29/2014</c:v>
                </c:pt>
                <c:pt idx="781">
                  <c:v>12/30/2014</c:v>
                </c:pt>
                <c:pt idx="782">
                  <c:v>12/31/2014</c:v>
                </c:pt>
                <c:pt idx="783">
                  <c:v>31/12/2010</c:v>
                </c:pt>
                <c:pt idx="784">
                  <c:v>31/01/2011</c:v>
                </c:pt>
                <c:pt idx="785">
                  <c:v>30/04/2011</c:v>
                </c:pt>
                <c:pt idx="786">
                  <c:v>31/05/2011</c:v>
                </c:pt>
                <c:pt idx="787">
                  <c:v>30/06/2011</c:v>
                </c:pt>
                <c:pt idx="788">
                  <c:v>31/07/2011</c:v>
                </c:pt>
                <c:pt idx="789">
                  <c:v>31/08/2011</c:v>
                </c:pt>
                <c:pt idx="790">
                  <c:v>30/11/2011</c:v>
                </c:pt>
                <c:pt idx="791">
                  <c:v>1/13/2015</c:v>
                </c:pt>
                <c:pt idx="792">
                  <c:v>1/14/2015</c:v>
                </c:pt>
                <c:pt idx="793">
                  <c:v>1/15/2015</c:v>
                </c:pt>
                <c:pt idx="794">
                  <c:v>1/16/2015</c:v>
                </c:pt>
                <c:pt idx="795">
                  <c:v>1/19/2015</c:v>
                </c:pt>
                <c:pt idx="796">
                  <c:v>1/20/2015</c:v>
                </c:pt>
                <c:pt idx="797">
                  <c:v>1/21/2015</c:v>
                </c:pt>
                <c:pt idx="798">
                  <c:v>1/22/2015</c:v>
                </c:pt>
                <c:pt idx="799">
                  <c:v>1/23/2015</c:v>
                </c:pt>
                <c:pt idx="800">
                  <c:v>1/26/2015</c:v>
                </c:pt>
                <c:pt idx="801">
                  <c:v>1/27/2015</c:v>
                </c:pt>
                <c:pt idx="802">
                  <c:v>1/28/2015</c:v>
                </c:pt>
                <c:pt idx="803">
                  <c:v>1/29/2015</c:v>
                </c:pt>
                <c:pt idx="804">
                  <c:v>1/30/2015</c:v>
                </c:pt>
                <c:pt idx="805">
                  <c:v>1/02/2011</c:v>
                </c:pt>
                <c:pt idx="806">
                  <c:v>1/03/2011</c:v>
                </c:pt>
                <c:pt idx="807">
                  <c:v>1/04/2011</c:v>
                </c:pt>
                <c:pt idx="808">
                  <c:v>1/05/2011</c:v>
                </c:pt>
                <c:pt idx="809">
                  <c:v>1/06/2011</c:v>
                </c:pt>
                <c:pt idx="810">
                  <c:v>1/09/2011</c:v>
                </c:pt>
                <c:pt idx="811">
                  <c:v>1/10/2011</c:v>
                </c:pt>
                <c:pt idx="812">
                  <c:v>1/11/2011</c:v>
                </c:pt>
                <c:pt idx="813">
                  <c:v>1/12/2011</c:v>
                </c:pt>
                <c:pt idx="814">
                  <c:v>2/13/2015</c:v>
                </c:pt>
                <c:pt idx="815">
                  <c:v>2/16/2015</c:v>
                </c:pt>
                <c:pt idx="816">
                  <c:v>2/17/2015</c:v>
                </c:pt>
                <c:pt idx="817">
                  <c:v>2/18/2015</c:v>
                </c:pt>
                <c:pt idx="818">
                  <c:v>2/19/2015</c:v>
                </c:pt>
                <c:pt idx="819">
                  <c:v>2/20/2015</c:v>
                </c:pt>
                <c:pt idx="820">
                  <c:v>2/23/2015</c:v>
                </c:pt>
                <c:pt idx="821">
                  <c:v>2/24/2015</c:v>
                </c:pt>
                <c:pt idx="822">
                  <c:v>2/25/2015</c:v>
                </c:pt>
                <c:pt idx="823">
                  <c:v>2/26/2015</c:v>
                </c:pt>
                <c:pt idx="824">
                  <c:v>2/27/2015</c:v>
                </c:pt>
                <c:pt idx="825">
                  <c:v>2/02/2011</c:v>
                </c:pt>
                <c:pt idx="826">
                  <c:v>2/03/2011</c:v>
                </c:pt>
                <c:pt idx="827">
                  <c:v>2/04/2011</c:v>
                </c:pt>
                <c:pt idx="828">
                  <c:v>2/05/2011</c:v>
                </c:pt>
                <c:pt idx="829">
                  <c:v>2/06/2011</c:v>
                </c:pt>
                <c:pt idx="830">
                  <c:v>2/09/2011</c:v>
                </c:pt>
                <c:pt idx="831">
                  <c:v>2/10/2011</c:v>
                </c:pt>
                <c:pt idx="832">
                  <c:v>2/11/2011</c:v>
                </c:pt>
                <c:pt idx="833">
                  <c:v>2/12/2011</c:v>
                </c:pt>
                <c:pt idx="834">
                  <c:v>3/13/2015</c:v>
                </c:pt>
                <c:pt idx="835">
                  <c:v>3/16/2015</c:v>
                </c:pt>
                <c:pt idx="836">
                  <c:v>3/17/2015</c:v>
                </c:pt>
                <c:pt idx="837">
                  <c:v>3/18/2015</c:v>
                </c:pt>
                <c:pt idx="838">
                  <c:v>3/19/2015</c:v>
                </c:pt>
                <c:pt idx="839">
                  <c:v>3/20/2015</c:v>
                </c:pt>
                <c:pt idx="840">
                  <c:v>3/23/2015</c:v>
                </c:pt>
                <c:pt idx="841">
                  <c:v>3/24/2015</c:v>
                </c:pt>
                <c:pt idx="842">
                  <c:v>3/25/2015</c:v>
                </c:pt>
                <c:pt idx="843">
                  <c:v>3/26/2015</c:v>
                </c:pt>
                <c:pt idx="844">
                  <c:v>3/27/2015</c:v>
                </c:pt>
                <c:pt idx="845">
                  <c:v>3/30/2015</c:v>
                </c:pt>
                <c:pt idx="846">
                  <c:v>3/31/2015</c:v>
                </c:pt>
                <c:pt idx="847">
                  <c:v>3/01/2011</c:v>
                </c:pt>
                <c:pt idx="848">
                  <c:v>3/02/2011</c:v>
                </c:pt>
                <c:pt idx="849">
                  <c:v>3/03/2011</c:v>
                </c:pt>
                <c:pt idx="850">
                  <c:v>3/06/2011</c:v>
                </c:pt>
                <c:pt idx="851">
                  <c:v>3/07/2011</c:v>
                </c:pt>
                <c:pt idx="852">
                  <c:v>3/08/2011</c:v>
                </c:pt>
                <c:pt idx="853">
                  <c:v>3/09/2011</c:v>
                </c:pt>
                <c:pt idx="854">
                  <c:v>3/10/2011</c:v>
                </c:pt>
                <c:pt idx="855">
                  <c:v>4/13/2015</c:v>
                </c:pt>
                <c:pt idx="856">
                  <c:v>4/14/2015</c:v>
                </c:pt>
                <c:pt idx="857">
                  <c:v>4/15/2015</c:v>
                </c:pt>
                <c:pt idx="858">
                  <c:v>4/16/2015</c:v>
                </c:pt>
                <c:pt idx="859">
                  <c:v>4/17/2015</c:v>
                </c:pt>
                <c:pt idx="860">
                  <c:v>4/20/2015</c:v>
                </c:pt>
                <c:pt idx="861">
                  <c:v>4/21/2015</c:v>
                </c:pt>
                <c:pt idx="862">
                  <c:v>4/22/2015</c:v>
                </c:pt>
                <c:pt idx="863">
                  <c:v>4/23/2015</c:v>
                </c:pt>
                <c:pt idx="864">
                  <c:v>4/24/2015</c:v>
                </c:pt>
                <c:pt idx="865">
                  <c:v>4/27/2015</c:v>
                </c:pt>
                <c:pt idx="866">
                  <c:v>4/28/2015</c:v>
                </c:pt>
                <c:pt idx="867">
                  <c:v>4/29/2015</c:v>
                </c:pt>
                <c:pt idx="868">
                  <c:v>4/30/2015</c:v>
                </c:pt>
                <c:pt idx="869">
                  <c:v>4/01/2011</c:v>
                </c:pt>
                <c:pt idx="870">
                  <c:v>4/04/2011</c:v>
                </c:pt>
                <c:pt idx="871">
                  <c:v>4/05/2011</c:v>
                </c:pt>
                <c:pt idx="872">
                  <c:v>4/06/2011</c:v>
                </c:pt>
                <c:pt idx="873">
                  <c:v>4/07/2011</c:v>
                </c:pt>
                <c:pt idx="874">
                  <c:v>4/08/2011</c:v>
                </c:pt>
                <c:pt idx="875">
                  <c:v>4/11/2011</c:v>
                </c:pt>
                <c:pt idx="876">
                  <c:v>4/12/2011</c:v>
                </c:pt>
                <c:pt idx="877">
                  <c:v>5/13/2015</c:v>
                </c:pt>
                <c:pt idx="878">
                  <c:v>5/14/2015</c:v>
                </c:pt>
                <c:pt idx="879">
                  <c:v>5/15/2015</c:v>
                </c:pt>
                <c:pt idx="880">
                  <c:v>5/18/2015</c:v>
                </c:pt>
                <c:pt idx="881">
                  <c:v>5/19/2015</c:v>
                </c:pt>
                <c:pt idx="882">
                  <c:v>5/20/2015</c:v>
                </c:pt>
                <c:pt idx="883">
                  <c:v>5/21/2015</c:v>
                </c:pt>
                <c:pt idx="884">
                  <c:v>5/22/2015</c:v>
                </c:pt>
                <c:pt idx="885">
                  <c:v>5/25/2015</c:v>
                </c:pt>
                <c:pt idx="886">
                  <c:v>5/26/2015</c:v>
                </c:pt>
                <c:pt idx="887">
                  <c:v>5/27/2015</c:v>
                </c:pt>
                <c:pt idx="888">
                  <c:v>5/28/2015</c:v>
                </c:pt>
                <c:pt idx="889">
                  <c:v>5/29/2015</c:v>
                </c:pt>
                <c:pt idx="890">
                  <c:v>5/01/2011</c:v>
                </c:pt>
                <c:pt idx="891">
                  <c:v>5/02/2011</c:v>
                </c:pt>
                <c:pt idx="892">
                  <c:v>5/03/2011</c:v>
                </c:pt>
                <c:pt idx="893">
                  <c:v>5/04/2011</c:v>
                </c:pt>
                <c:pt idx="894">
                  <c:v>5/05/2011</c:v>
                </c:pt>
                <c:pt idx="895">
                  <c:v>5/08/2011</c:v>
                </c:pt>
                <c:pt idx="896">
                  <c:v>5/09/2011</c:v>
                </c:pt>
                <c:pt idx="897">
                  <c:v>5/10/2011</c:v>
                </c:pt>
                <c:pt idx="898">
                  <c:v>5/11/2011</c:v>
                </c:pt>
                <c:pt idx="899">
                  <c:v>5/12/2011</c:v>
                </c:pt>
                <c:pt idx="900">
                  <c:v>6/15/2015</c:v>
                </c:pt>
                <c:pt idx="901">
                  <c:v>6/16/2015</c:v>
                </c:pt>
                <c:pt idx="902">
                  <c:v>6/17/2015</c:v>
                </c:pt>
                <c:pt idx="903">
                  <c:v>6/18/2015</c:v>
                </c:pt>
                <c:pt idx="904">
                  <c:v>6/19/2015</c:v>
                </c:pt>
                <c:pt idx="905">
                  <c:v>6/22/2015</c:v>
                </c:pt>
                <c:pt idx="906">
                  <c:v>6/23/2015</c:v>
                </c:pt>
                <c:pt idx="907">
                  <c:v>6/24/2015</c:v>
                </c:pt>
                <c:pt idx="908">
                  <c:v>6/25/2015</c:v>
                </c:pt>
                <c:pt idx="909">
                  <c:v>6/26/2015</c:v>
                </c:pt>
                <c:pt idx="910">
                  <c:v>6/29/2015</c:v>
                </c:pt>
                <c:pt idx="911">
                  <c:v>6/30/2015</c:v>
                </c:pt>
                <c:pt idx="912">
                  <c:v>6/01/2011</c:v>
                </c:pt>
                <c:pt idx="913">
                  <c:v>6/02/2011</c:v>
                </c:pt>
                <c:pt idx="914">
                  <c:v>6/03/2011</c:v>
                </c:pt>
                <c:pt idx="915">
                  <c:v>6/06/2011</c:v>
                </c:pt>
                <c:pt idx="916">
                  <c:v>6/07/2011</c:v>
                </c:pt>
                <c:pt idx="917">
                  <c:v>6/08/2011</c:v>
                </c:pt>
                <c:pt idx="918">
                  <c:v>6/09/2011</c:v>
                </c:pt>
                <c:pt idx="919">
                  <c:v>6/10/2011</c:v>
                </c:pt>
                <c:pt idx="920">
                  <c:v>7/13/2015</c:v>
                </c:pt>
                <c:pt idx="921">
                  <c:v>7/14/2015</c:v>
                </c:pt>
                <c:pt idx="922">
                  <c:v>7/15/2015</c:v>
                </c:pt>
                <c:pt idx="923">
                  <c:v>7/16/2015</c:v>
                </c:pt>
                <c:pt idx="924">
                  <c:v>7/17/2015</c:v>
                </c:pt>
                <c:pt idx="925">
                  <c:v>7/20/2015</c:v>
                </c:pt>
                <c:pt idx="926">
                  <c:v>7/21/2015</c:v>
                </c:pt>
                <c:pt idx="927">
                  <c:v>7/22/2015</c:v>
                </c:pt>
                <c:pt idx="928">
                  <c:v>7/23/2015</c:v>
                </c:pt>
                <c:pt idx="929">
                  <c:v>7/24/2015</c:v>
                </c:pt>
                <c:pt idx="930">
                  <c:v>7/27/2015</c:v>
                </c:pt>
                <c:pt idx="931">
                  <c:v>7/28/2015</c:v>
                </c:pt>
                <c:pt idx="932">
                  <c:v>7/29/2015</c:v>
                </c:pt>
                <c:pt idx="933">
                  <c:v>7/30/2015</c:v>
                </c:pt>
                <c:pt idx="934">
                  <c:v>7/31/2015</c:v>
                </c:pt>
                <c:pt idx="935">
                  <c:v>7/03/2011</c:v>
                </c:pt>
                <c:pt idx="936">
                  <c:v>7/04/2011</c:v>
                </c:pt>
                <c:pt idx="937">
                  <c:v>7/05/2011</c:v>
                </c:pt>
                <c:pt idx="938">
                  <c:v>7/06/2011</c:v>
                </c:pt>
                <c:pt idx="939">
                  <c:v>7/07/2011</c:v>
                </c:pt>
                <c:pt idx="940">
                  <c:v>7/10/2011</c:v>
                </c:pt>
                <c:pt idx="941">
                  <c:v>7/11/2011</c:v>
                </c:pt>
                <c:pt idx="942">
                  <c:v>7/12/2011</c:v>
                </c:pt>
                <c:pt idx="943">
                  <c:v>8/13/2015</c:v>
                </c:pt>
                <c:pt idx="944">
                  <c:v>8/14/2015</c:v>
                </c:pt>
                <c:pt idx="945">
                  <c:v>8/17/2015</c:v>
                </c:pt>
                <c:pt idx="946">
                  <c:v>8/18/2015</c:v>
                </c:pt>
                <c:pt idx="947">
                  <c:v>8/19/2015</c:v>
                </c:pt>
                <c:pt idx="948">
                  <c:v>8/20/2015</c:v>
                </c:pt>
                <c:pt idx="949">
                  <c:v>8/21/2015</c:v>
                </c:pt>
                <c:pt idx="950">
                  <c:v>8/24/2015</c:v>
                </c:pt>
                <c:pt idx="951">
                  <c:v>8/25/2015</c:v>
                </c:pt>
                <c:pt idx="952">
                  <c:v>8/26/2015</c:v>
                </c:pt>
                <c:pt idx="953">
                  <c:v>8/27/2015</c:v>
                </c:pt>
                <c:pt idx="954">
                  <c:v>8/28/2015</c:v>
                </c:pt>
                <c:pt idx="955">
                  <c:v>8/31/2015</c:v>
                </c:pt>
                <c:pt idx="956">
                  <c:v>8/01/2011</c:v>
                </c:pt>
                <c:pt idx="957">
                  <c:v>8/02/2011</c:v>
                </c:pt>
                <c:pt idx="958">
                  <c:v>8/03/2011</c:v>
                </c:pt>
                <c:pt idx="959">
                  <c:v>8/04/2011</c:v>
                </c:pt>
                <c:pt idx="960">
                  <c:v>8/07/2011</c:v>
                </c:pt>
                <c:pt idx="961">
                  <c:v>8/08/2011</c:v>
                </c:pt>
                <c:pt idx="962">
                  <c:v>8/09/2011</c:v>
                </c:pt>
                <c:pt idx="963">
                  <c:v>8/10/2011</c:v>
                </c:pt>
                <c:pt idx="964">
                  <c:v>8/11/2011</c:v>
                </c:pt>
                <c:pt idx="965">
                  <c:v>9/14/2015</c:v>
                </c:pt>
                <c:pt idx="966">
                  <c:v>9/15/2015</c:v>
                </c:pt>
                <c:pt idx="967">
                  <c:v>9/16/2015</c:v>
                </c:pt>
                <c:pt idx="968">
                  <c:v>9/17/2015</c:v>
                </c:pt>
                <c:pt idx="969">
                  <c:v>9/18/2015</c:v>
                </c:pt>
                <c:pt idx="970">
                  <c:v>9/21/2015</c:v>
                </c:pt>
                <c:pt idx="971">
                  <c:v>9/22/2015</c:v>
                </c:pt>
                <c:pt idx="972">
                  <c:v>9/23/2015</c:v>
                </c:pt>
                <c:pt idx="973">
                  <c:v>9/24/2015</c:v>
                </c:pt>
                <c:pt idx="974">
                  <c:v>9/25/2015</c:v>
                </c:pt>
                <c:pt idx="975">
                  <c:v>9/28/2015</c:v>
                </c:pt>
                <c:pt idx="976">
                  <c:v>9/29/2015</c:v>
                </c:pt>
                <c:pt idx="977">
                  <c:v>9/30/2015</c:v>
                </c:pt>
                <c:pt idx="978">
                  <c:v>9/01/2011</c:v>
                </c:pt>
                <c:pt idx="979">
                  <c:v>9/02/2011</c:v>
                </c:pt>
                <c:pt idx="980">
                  <c:v>9/05/2011</c:v>
                </c:pt>
                <c:pt idx="981">
                  <c:v>9/06/2011</c:v>
                </c:pt>
                <c:pt idx="982">
                  <c:v>9/07/2011</c:v>
                </c:pt>
                <c:pt idx="983">
                  <c:v>9/08/2011</c:v>
                </c:pt>
                <c:pt idx="984">
                  <c:v>9/09/2011</c:v>
                </c:pt>
                <c:pt idx="985">
                  <c:v>9/12/2011</c:v>
                </c:pt>
                <c:pt idx="986">
                  <c:v>10/13/2015</c:v>
                </c:pt>
                <c:pt idx="987">
                  <c:v>10/14/2015</c:v>
                </c:pt>
                <c:pt idx="988">
                  <c:v>10/15/2015</c:v>
                </c:pt>
                <c:pt idx="989">
                  <c:v>10/16/2015</c:v>
                </c:pt>
                <c:pt idx="990">
                  <c:v>10/19/2015</c:v>
                </c:pt>
                <c:pt idx="991">
                  <c:v>10/20/2015</c:v>
                </c:pt>
                <c:pt idx="992">
                  <c:v>10/21/2015</c:v>
                </c:pt>
                <c:pt idx="993">
                  <c:v>10/22/2015</c:v>
                </c:pt>
                <c:pt idx="994">
                  <c:v>10/23/2015</c:v>
                </c:pt>
                <c:pt idx="995">
                  <c:v>10/26/2015</c:v>
                </c:pt>
                <c:pt idx="996">
                  <c:v>10/27/2015</c:v>
                </c:pt>
                <c:pt idx="997">
                  <c:v>10/28/2015</c:v>
                </c:pt>
                <c:pt idx="998">
                  <c:v>10/29/2015</c:v>
                </c:pt>
                <c:pt idx="999">
                  <c:v>10/30/2015</c:v>
                </c:pt>
                <c:pt idx="1000">
                  <c:v>10/02/2011</c:v>
                </c:pt>
                <c:pt idx="1001">
                  <c:v>10/03/2011</c:v>
                </c:pt>
                <c:pt idx="1002">
                  <c:v>10/04/2011</c:v>
                </c:pt>
                <c:pt idx="1003">
                  <c:v>10/05/2011</c:v>
                </c:pt>
                <c:pt idx="1004">
                  <c:v>10/06/2011</c:v>
                </c:pt>
                <c:pt idx="1005">
                  <c:v>10/09/2011</c:v>
                </c:pt>
                <c:pt idx="1006">
                  <c:v>10/10/2011</c:v>
                </c:pt>
                <c:pt idx="1007">
                  <c:v>10/11/2011</c:v>
                </c:pt>
                <c:pt idx="1008">
                  <c:v>10/12/2011</c:v>
                </c:pt>
                <c:pt idx="1009">
                  <c:v>11/13/2015</c:v>
                </c:pt>
                <c:pt idx="1010">
                  <c:v>11/16/2015</c:v>
                </c:pt>
                <c:pt idx="1011">
                  <c:v>11/17/2015</c:v>
                </c:pt>
                <c:pt idx="1012">
                  <c:v>11/18/2015</c:v>
                </c:pt>
                <c:pt idx="1013">
                  <c:v>11/19/2015</c:v>
                </c:pt>
                <c:pt idx="1014">
                  <c:v>11/20/2015</c:v>
                </c:pt>
                <c:pt idx="1015">
                  <c:v>11/23/2015</c:v>
                </c:pt>
                <c:pt idx="1016">
                  <c:v>11/24/2015</c:v>
                </c:pt>
                <c:pt idx="1017">
                  <c:v>11/25/2015</c:v>
                </c:pt>
                <c:pt idx="1018">
                  <c:v>11/26/2015</c:v>
                </c:pt>
                <c:pt idx="1019">
                  <c:v>11/27/2015</c:v>
                </c:pt>
                <c:pt idx="1020">
                  <c:v>11/30/2015</c:v>
                </c:pt>
                <c:pt idx="1021">
                  <c:v>11/01/2011</c:v>
                </c:pt>
                <c:pt idx="1022">
                  <c:v>11/02/2011</c:v>
                </c:pt>
                <c:pt idx="1023">
                  <c:v>11/03/2011</c:v>
                </c:pt>
                <c:pt idx="1024">
                  <c:v>11/04/2011</c:v>
                </c:pt>
                <c:pt idx="1025">
                  <c:v>11/07/2011</c:v>
                </c:pt>
                <c:pt idx="1026">
                  <c:v>11/08/2011</c:v>
                </c:pt>
                <c:pt idx="1027">
                  <c:v>11/09/2011</c:v>
                </c:pt>
                <c:pt idx="1028">
                  <c:v>11/10/2011</c:v>
                </c:pt>
                <c:pt idx="1029">
                  <c:v>11/11/2011</c:v>
                </c:pt>
                <c:pt idx="1030">
                  <c:v>12/14/2015</c:v>
                </c:pt>
                <c:pt idx="1031">
                  <c:v>12/15/2015</c:v>
                </c:pt>
                <c:pt idx="1032">
                  <c:v>12/16/2015</c:v>
                </c:pt>
                <c:pt idx="1033">
                  <c:v>12/17/2015</c:v>
                </c:pt>
                <c:pt idx="1034">
                  <c:v>12/18/2015</c:v>
                </c:pt>
                <c:pt idx="1035">
                  <c:v>12/21/2015</c:v>
                </c:pt>
                <c:pt idx="1036">
                  <c:v>12/22/2015</c:v>
                </c:pt>
                <c:pt idx="1037">
                  <c:v>12/23/2015</c:v>
                </c:pt>
                <c:pt idx="1038">
                  <c:v>12/24/2015</c:v>
                </c:pt>
                <c:pt idx="1039">
                  <c:v>12/25/2015</c:v>
                </c:pt>
                <c:pt idx="1040">
                  <c:v>12/28/2015</c:v>
                </c:pt>
                <c:pt idx="1041">
                  <c:v>12/29/2015</c:v>
                </c:pt>
                <c:pt idx="1042">
                  <c:v>12/30/2015</c:v>
                </c:pt>
                <c:pt idx="1043">
                  <c:v>12/31/2015</c:v>
                </c:pt>
              </c:strCache>
            </c:strRef>
          </c:cat>
          <c:val>
            <c:numRef>
              <c:f>Sheet1!$B$2:$B$1045</c:f>
              <c:numCache>
                <c:formatCode>General</c:formatCode>
                <c:ptCount val="1044"/>
                <c:pt idx="0">
                  <c:v>2735.6280000000002</c:v>
                </c:pt>
                <c:pt idx="1">
                  <c:v>2735.6280000000002</c:v>
                </c:pt>
                <c:pt idx="2">
                  <c:v>2735.6280000000002</c:v>
                </c:pt>
                <c:pt idx="3">
                  <c:v>2735.6280000000002</c:v>
                </c:pt>
                <c:pt idx="4">
                  <c:v>2687.8710000000001</c:v>
                </c:pt>
                <c:pt idx="5">
                  <c:v>2687.8710000000001</c:v>
                </c:pt>
                <c:pt idx="6">
                  <c:v>2687.8710000000001</c:v>
                </c:pt>
                <c:pt idx="7">
                  <c:v>2687.8710000000001</c:v>
                </c:pt>
                <c:pt idx="8">
                  <c:v>2687.8710000000001</c:v>
                </c:pt>
                <c:pt idx="9">
                  <c:v>2676.9870000000001</c:v>
                </c:pt>
                <c:pt idx="10">
                  <c:v>2676.9870000000001</c:v>
                </c:pt>
                <c:pt idx="11">
                  <c:v>2676.9870000000001</c:v>
                </c:pt>
                <c:pt idx="12">
                  <c:v>2676.9870000000001</c:v>
                </c:pt>
                <c:pt idx="13">
                  <c:v>2676.9870000000001</c:v>
                </c:pt>
                <c:pt idx="14">
                  <c:v>2706.1970000000001</c:v>
                </c:pt>
                <c:pt idx="15">
                  <c:v>2706.1970000000001</c:v>
                </c:pt>
                <c:pt idx="16">
                  <c:v>2706.1970000000001</c:v>
                </c:pt>
                <c:pt idx="17">
                  <c:v>2706.1970000000001</c:v>
                </c:pt>
                <c:pt idx="18">
                  <c:v>2706.1970000000001</c:v>
                </c:pt>
                <c:pt idx="19">
                  <c:v>2682.576</c:v>
                </c:pt>
                <c:pt idx="20">
                  <c:v>2682.576</c:v>
                </c:pt>
                <c:pt idx="21">
                  <c:v>2682.576</c:v>
                </c:pt>
                <c:pt idx="22">
                  <c:v>2682.576</c:v>
                </c:pt>
                <c:pt idx="23">
                  <c:v>2682.576</c:v>
                </c:pt>
                <c:pt idx="24">
                  <c:v>2662.1260000000002</c:v>
                </c:pt>
                <c:pt idx="25">
                  <c:v>2662.1260000000002</c:v>
                </c:pt>
                <c:pt idx="26">
                  <c:v>2662.1260000000002</c:v>
                </c:pt>
                <c:pt idx="27">
                  <c:v>2662.1260000000002</c:v>
                </c:pt>
                <c:pt idx="28">
                  <c:v>2662.1260000000002</c:v>
                </c:pt>
                <c:pt idx="29">
                  <c:v>2655.7840000000001</c:v>
                </c:pt>
                <c:pt idx="30">
                  <c:v>2655.7840000000001</c:v>
                </c:pt>
                <c:pt idx="31">
                  <c:v>2655.7840000000001</c:v>
                </c:pt>
                <c:pt idx="32">
                  <c:v>2655.7840000000001</c:v>
                </c:pt>
                <c:pt idx="33">
                  <c:v>2655.7840000000001</c:v>
                </c:pt>
                <c:pt idx="34">
                  <c:v>2663.261</c:v>
                </c:pt>
                <c:pt idx="35">
                  <c:v>2663.261</c:v>
                </c:pt>
                <c:pt idx="36">
                  <c:v>2663.261</c:v>
                </c:pt>
                <c:pt idx="37">
                  <c:v>2663.261</c:v>
                </c:pt>
                <c:pt idx="38">
                  <c:v>2663.261</c:v>
                </c:pt>
                <c:pt idx="39">
                  <c:v>2692.598</c:v>
                </c:pt>
                <c:pt idx="40">
                  <c:v>2692.598</c:v>
                </c:pt>
                <c:pt idx="41">
                  <c:v>2692.598</c:v>
                </c:pt>
                <c:pt idx="42">
                  <c:v>2692.598</c:v>
                </c:pt>
                <c:pt idx="43">
                  <c:v>2692.598</c:v>
                </c:pt>
                <c:pt idx="44">
                  <c:v>3023.1590000000001</c:v>
                </c:pt>
                <c:pt idx="45">
                  <c:v>3023.1590000000001</c:v>
                </c:pt>
                <c:pt idx="46">
                  <c:v>3023.1590000000001</c:v>
                </c:pt>
                <c:pt idx="47">
                  <c:v>3023.1590000000001</c:v>
                </c:pt>
                <c:pt idx="48">
                  <c:v>3023.1590000000001</c:v>
                </c:pt>
                <c:pt idx="49">
                  <c:v>3005.7820000000002</c:v>
                </c:pt>
                <c:pt idx="50">
                  <c:v>3005.7820000000002</c:v>
                </c:pt>
                <c:pt idx="51">
                  <c:v>3005.7820000000002</c:v>
                </c:pt>
                <c:pt idx="52">
                  <c:v>3005.7820000000002</c:v>
                </c:pt>
                <c:pt idx="53">
                  <c:v>3005.7820000000002</c:v>
                </c:pt>
                <c:pt idx="54">
                  <c:v>2986.2939999999999</c:v>
                </c:pt>
                <c:pt idx="55">
                  <c:v>2986.2939999999999</c:v>
                </c:pt>
                <c:pt idx="56">
                  <c:v>2986.2939999999999</c:v>
                </c:pt>
                <c:pt idx="57">
                  <c:v>2986.2939999999999</c:v>
                </c:pt>
                <c:pt idx="58">
                  <c:v>2986.2939999999999</c:v>
                </c:pt>
                <c:pt idx="59">
                  <c:v>2982.8490000000002</c:v>
                </c:pt>
                <c:pt idx="60">
                  <c:v>2982.8490000000002</c:v>
                </c:pt>
                <c:pt idx="61">
                  <c:v>2982.8490000000002</c:v>
                </c:pt>
                <c:pt idx="62">
                  <c:v>2982.8490000000002</c:v>
                </c:pt>
                <c:pt idx="63">
                  <c:v>2982.8490000000002</c:v>
                </c:pt>
                <c:pt idx="64">
                  <c:v>2964.4270000000001</c:v>
                </c:pt>
                <c:pt idx="65">
                  <c:v>2964.4270000000001</c:v>
                </c:pt>
                <c:pt idx="66">
                  <c:v>2964.4270000000001</c:v>
                </c:pt>
                <c:pt idx="67">
                  <c:v>2964.4270000000001</c:v>
                </c:pt>
                <c:pt idx="68">
                  <c:v>2964.4270000000001</c:v>
                </c:pt>
                <c:pt idx="69">
                  <c:v>2965.3330000000001</c:v>
                </c:pt>
                <c:pt idx="70">
                  <c:v>2965.3330000000001</c:v>
                </c:pt>
                <c:pt idx="71">
                  <c:v>2965.3330000000001</c:v>
                </c:pt>
                <c:pt idx="72">
                  <c:v>2965.3330000000001</c:v>
                </c:pt>
                <c:pt idx="73">
                  <c:v>2965.3330000000001</c:v>
                </c:pt>
                <c:pt idx="74">
                  <c:v>2974.8589999999999</c:v>
                </c:pt>
                <c:pt idx="75">
                  <c:v>2974.8589999999999</c:v>
                </c:pt>
                <c:pt idx="76">
                  <c:v>2974.8589999999999</c:v>
                </c:pt>
                <c:pt idx="77">
                  <c:v>2974.8589999999999</c:v>
                </c:pt>
                <c:pt idx="78">
                  <c:v>2974.8589999999999</c:v>
                </c:pt>
                <c:pt idx="79">
                  <c:v>2967.1089999999999</c:v>
                </c:pt>
                <c:pt idx="80">
                  <c:v>2967.1089999999999</c:v>
                </c:pt>
                <c:pt idx="81">
                  <c:v>2967.1089999999999</c:v>
                </c:pt>
                <c:pt idx="82">
                  <c:v>2967.1089999999999</c:v>
                </c:pt>
                <c:pt idx="83">
                  <c:v>2967.1089999999999</c:v>
                </c:pt>
                <c:pt idx="84">
                  <c:v>2962.1030000000001</c:v>
                </c:pt>
                <c:pt idx="85">
                  <c:v>2962.1030000000001</c:v>
                </c:pt>
                <c:pt idx="86">
                  <c:v>2962.1030000000001</c:v>
                </c:pt>
                <c:pt idx="87">
                  <c:v>2962.1030000000001</c:v>
                </c:pt>
                <c:pt idx="88">
                  <c:v>2962.1030000000001</c:v>
                </c:pt>
                <c:pt idx="89">
                  <c:v>2960.317</c:v>
                </c:pt>
                <c:pt idx="90">
                  <c:v>2960.317</c:v>
                </c:pt>
                <c:pt idx="91">
                  <c:v>2960.317</c:v>
                </c:pt>
                <c:pt idx="92">
                  <c:v>2960.317</c:v>
                </c:pt>
                <c:pt idx="93">
                  <c:v>2960.317</c:v>
                </c:pt>
                <c:pt idx="94">
                  <c:v>2971.5149999999999</c:v>
                </c:pt>
                <c:pt idx="95">
                  <c:v>2971.5149999999999</c:v>
                </c:pt>
                <c:pt idx="96">
                  <c:v>2971.5149999999999</c:v>
                </c:pt>
                <c:pt idx="97">
                  <c:v>2971.5149999999999</c:v>
                </c:pt>
                <c:pt idx="98">
                  <c:v>2971.5149999999999</c:v>
                </c:pt>
                <c:pt idx="99">
                  <c:v>2975.261</c:v>
                </c:pt>
                <c:pt idx="100">
                  <c:v>2975.261</c:v>
                </c:pt>
                <c:pt idx="101">
                  <c:v>2975.261</c:v>
                </c:pt>
                <c:pt idx="102">
                  <c:v>2975.261</c:v>
                </c:pt>
                <c:pt idx="103">
                  <c:v>2975.261</c:v>
                </c:pt>
                <c:pt idx="104">
                  <c:v>2980.31</c:v>
                </c:pt>
                <c:pt idx="105">
                  <c:v>2980.31</c:v>
                </c:pt>
                <c:pt idx="106">
                  <c:v>2980.31</c:v>
                </c:pt>
                <c:pt idx="107">
                  <c:v>2980.31</c:v>
                </c:pt>
                <c:pt idx="108">
                  <c:v>2980.31</c:v>
                </c:pt>
                <c:pt idx="109">
                  <c:v>3002.5929999999998</c:v>
                </c:pt>
                <c:pt idx="110">
                  <c:v>3002.5929999999998</c:v>
                </c:pt>
                <c:pt idx="111">
                  <c:v>3002.5929999999998</c:v>
                </c:pt>
                <c:pt idx="112">
                  <c:v>3002.5929999999998</c:v>
                </c:pt>
                <c:pt idx="113">
                  <c:v>3002.5929999999998</c:v>
                </c:pt>
                <c:pt idx="114">
                  <c:v>3009.6840000000002</c:v>
                </c:pt>
                <c:pt idx="115">
                  <c:v>3009.6840000000002</c:v>
                </c:pt>
                <c:pt idx="116">
                  <c:v>3009.6840000000002</c:v>
                </c:pt>
                <c:pt idx="117">
                  <c:v>3009.6840000000002</c:v>
                </c:pt>
                <c:pt idx="118">
                  <c:v>3009.6840000000002</c:v>
                </c:pt>
                <c:pt idx="119">
                  <c:v>3027.3049999999998</c:v>
                </c:pt>
                <c:pt idx="120">
                  <c:v>3027.3049999999998</c:v>
                </c:pt>
                <c:pt idx="121">
                  <c:v>3027.3049999999998</c:v>
                </c:pt>
                <c:pt idx="122">
                  <c:v>3027.3049999999998</c:v>
                </c:pt>
                <c:pt idx="123">
                  <c:v>3027.3049999999998</c:v>
                </c:pt>
                <c:pt idx="124">
                  <c:v>3057.8919999999998</c:v>
                </c:pt>
                <c:pt idx="125">
                  <c:v>3057.8919999999998</c:v>
                </c:pt>
                <c:pt idx="126">
                  <c:v>3057.8919999999998</c:v>
                </c:pt>
                <c:pt idx="127">
                  <c:v>3057.8919999999998</c:v>
                </c:pt>
                <c:pt idx="128">
                  <c:v>3057.8919999999998</c:v>
                </c:pt>
                <c:pt idx="129">
                  <c:v>3102.2269999999999</c:v>
                </c:pt>
                <c:pt idx="130">
                  <c:v>3102.2269999999999</c:v>
                </c:pt>
                <c:pt idx="131">
                  <c:v>3102.2269999999999</c:v>
                </c:pt>
                <c:pt idx="132">
                  <c:v>3102.2269999999999</c:v>
                </c:pt>
                <c:pt idx="133">
                  <c:v>3102.2269999999999</c:v>
                </c:pt>
                <c:pt idx="134">
                  <c:v>3085.0059999999999</c:v>
                </c:pt>
                <c:pt idx="135">
                  <c:v>3085.0059999999999</c:v>
                </c:pt>
                <c:pt idx="136">
                  <c:v>3085.0059999999999</c:v>
                </c:pt>
                <c:pt idx="137">
                  <c:v>3085.0059999999999</c:v>
                </c:pt>
                <c:pt idx="138">
                  <c:v>3085.0059999999999</c:v>
                </c:pt>
                <c:pt idx="139">
                  <c:v>3099.6460000000002</c:v>
                </c:pt>
                <c:pt idx="140">
                  <c:v>3099.6460000000002</c:v>
                </c:pt>
                <c:pt idx="141">
                  <c:v>3099.6460000000002</c:v>
                </c:pt>
                <c:pt idx="142">
                  <c:v>3099.6460000000002</c:v>
                </c:pt>
                <c:pt idx="143">
                  <c:v>3099.6460000000002</c:v>
                </c:pt>
                <c:pt idx="144">
                  <c:v>3079.7489999999998</c:v>
                </c:pt>
                <c:pt idx="145">
                  <c:v>3079.7489999999998</c:v>
                </c:pt>
                <c:pt idx="146">
                  <c:v>3079.7489999999998</c:v>
                </c:pt>
                <c:pt idx="147">
                  <c:v>3079.7489999999998</c:v>
                </c:pt>
                <c:pt idx="148">
                  <c:v>3079.7489999999998</c:v>
                </c:pt>
                <c:pt idx="149">
                  <c:v>3094.1439999999998</c:v>
                </c:pt>
                <c:pt idx="150">
                  <c:v>3094.1439999999998</c:v>
                </c:pt>
                <c:pt idx="151">
                  <c:v>3094.1439999999998</c:v>
                </c:pt>
                <c:pt idx="152">
                  <c:v>3094.1439999999998</c:v>
                </c:pt>
                <c:pt idx="153">
                  <c:v>3094.1439999999998</c:v>
                </c:pt>
                <c:pt idx="154">
                  <c:v>3085.2139999999999</c:v>
                </c:pt>
                <c:pt idx="155">
                  <c:v>3085.2139999999999</c:v>
                </c:pt>
                <c:pt idx="156">
                  <c:v>3085.2139999999999</c:v>
                </c:pt>
                <c:pt idx="157">
                  <c:v>3085.2139999999999</c:v>
                </c:pt>
                <c:pt idx="158">
                  <c:v>3085.2139999999999</c:v>
                </c:pt>
                <c:pt idx="159">
                  <c:v>3086.8220000000001</c:v>
                </c:pt>
                <c:pt idx="160">
                  <c:v>3086.8220000000001</c:v>
                </c:pt>
                <c:pt idx="161">
                  <c:v>3086.8220000000001</c:v>
                </c:pt>
                <c:pt idx="162">
                  <c:v>3086.8220000000001</c:v>
                </c:pt>
                <c:pt idx="163">
                  <c:v>3086.8220000000001</c:v>
                </c:pt>
                <c:pt idx="164">
                  <c:v>3085.8449999999998</c:v>
                </c:pt>
                <c:pt idx="165">
                  <c:v>3085.8449999999998</c:v>
                </c:pt>
                <c:pt idx="166">
                  <c:v>3085.8449999999998</c:v>
                </c:pt>
                <c:pt idx="167">
                  <c:v>3085.8449999999998</c:v>
                </c:pt>
                <c:pt idx="168">
                  <c:v>3085.8449999999998</c:v>
                </c:pt>
                <c:pt idx="169">
                  <c:v>3080.4520000000002</c:v>
                </c:pt>
                <c:pt idx="170">
                  <c:v>3080.4520000000002</c:v>
                </c:pt>
                <c:pt idx="171">
                  <c:v>3080.4520000000002</c:v>
                </c:pt>
                <c:pt idx="172">
                  <c:v>3080.4520000000002</c:v>
                </c:pt>
                <c:pt idx="173">
                  <c:v>3080.4520000000002</c:v>
                </c:pt>
                <c:pt idx="174">
                  <c:v>3084.7689999999998</c:v>
                </c:pt>
                <c:pt idx="175">
                  <c:v>3084.7689999999998</c:v>
                </c:pt>
                <c:pt idx="176">
                  <c:v>3084.7689999999998</c:v>
                </c:pt>
                <c:pt idx="177">
                  <c:v>3084.7689999999998</c:v>
                </c:pt>
                <c:pt idx="178">
                  <c:v>3084.7689999999998</c:v>
                </c:pt>
                <c:pt idx="179">
                  <c:v>3073.4940000000001</c:v>
                </c:pt>
                <c:pt idx="180">
                  <c:v>3073.4940000000001</c:v>
                </c:pt>
                <c:pt idx="181">
                  <c:v>3073.4940000000001</c:v>
                </c:pt>
                <c:pt idx="182">
                  <c:v>3073.4940000000001</c:v>
                </c:pt>
                <c:pt idx="183">
                  <c:v>3073.4940000000001</c:v>
                </c:pt>
                <c:pt idx="184">
                  <c:v>3061.0120000000002</c:v>
                </c:pt>
                <c:pt idx="185">
                  <c:v>3061.0120000000002</c:v>
                </c:pt>
                <c:pt idx="186">
                  <c:v>3061.0120000000002</c:v>
                </c:pt>
                <c:pt idx="187">
                  <c:v>3061.0120000000002</c:v>
                </c:pt>
                <c:pt idx="188">
                  <c:v>3061.0120000000002</c:v>
                </c:pt>
                <c:pt idx="189">
                  <c:v>3049.5390000000002</c:v>
                </c:pt>
                <c:pt idx="190">
                  <c:v>3049.5390000000002</c:v>
                </c:pt>
                <c:pt idx="191">
                  <c:v>3049.5390000000002</c:v>
                </c:pt>
                <c:pt idx="192">
                  <c:v>3049.5390000000002</c:v>
                </c:pt>
                <c:pt idx="193">
                  <c:v>3049.5390000000002</c:v>
                </c:pt>
                <c:pt idx="194">
                  <c:v>3082.4319999999998</c:v>
                </c:pt>
                <c:pt idx="195">
                  <c:v>3082.4319999999998</c:v>
                </c:pt>
                <c:pt idx="196">
                  <c:v>3082.4319999999998</c:v>
                </c:pt>
                <c:pt idx="197">
                  <c:v>3082.4319999999998</c:v>
                </c:pt>
                <c:pt idx="198">
                  <c:v>3082.4319999999998</c:v>
                </c:pt>
                <c:pt idx="199">
                  <c:v>3062.5889999999999</c:v>
                </c:pt>
                <c:pt idx="200">
                  <c:v>3062.5889999999999</c:v>
                </c:pt>
                <c:pt idx="201">
                  <c:v>3062.5889999999999</c:v>
                </c:pt>
                <c:pt idx="202">
                  <c:v>3062.5889999999999</c:v>
                </c:pt>
                <c:pt idx="203">
                  <c:v>3062.5889999999999</c:v>
                </c:pt>
                <c:pt idx="204">
                  <c:v>3053.6410000000001</c:v>
                </c:pt>
                <c:pt idx="205">
                  <c:v>3053.6410000000001</c:v>
                </c:pt>
                <c:pt idx="206">
                  <c:v>3053.6410000000001</c:v>
                </c:pt>
                <c:pt idx="207">
                  <c:v>3053.6410000000001</c:v>
                </c:pt>
                <c:pt idx="208">
                  <c:v>3053.6410000000001</c:v>
                </c:pt>
                <c:pt idx="209">
                  <c:v>3046.569</c:v>
                </c:pt>
                <c:pt idx="210">
                  <c:v>3046.569</c:v>
                </c:pt>
                <c:pt idx="211">
                  <c:v>3046.569</c:v>
                </c:pt>
                <c:pt idx="212">
                  <c:v>3046.569</c:v>
                </c:pt>
                <c:pt idx="213">
                  <c:v>3046.569</c:v>
                </c:pt>
                <c:pt idx="214">
                  <c:v>3046.5430000000001</c:v>
                </c:pt>
                <c:pt idx="215">
                  <c:v>3046.5430000000001</c:v>
                </c:pt>
                <c:pt idx="216">
                  <c:v>3046.5430000000001</c:v>
                </c:pt>
                <c:pt idx="217">
                  <c:v>3046.5430000000001</c:v>
                </c:pt>
                <c:pt idx="218">
                  <c:v>3046.5430000000001</c:v>
                </c:pt>
                <c:pt idx="219">
                  <c:v>3040.6930000000002</c:v>
                </c:pt>
                <c:pt idx="220">
                  <c:v>3040.6930000000002</c:v>
                </c:pt>
                <c:pt idx="221">
                  <c:v>3040.6930000000002</c:v>
                </c:pt>
                <c:pt idx="222">
                  <c:v>3040.6930000000002</c:v>
                </c:pt>
                <c:pt idx="223">
                  <c:v>3040.6930000000002</c:v>
                </c:pt>
                <c:pt idx="224">
                  <c:v>3038.8710000000001</c:v>
                </c:pt>
                <c:pt idx="225">
                  <c:v>3038.8710000000001</c:v>
                </c:pt>
                <c:pt idx="226">
                  <c:v>3038.8710000000001</c:v>
                </c:pt>
                <c:pt idx="227">
                  <c:v>3038.8710000000001</c:v>
                </c:pt>
                <c:pt idx="228">
                  <c:v>3038.8710000000001</c:v>
                </c:pt>
                <c:pt idx="229">
                  <c:v>3041.3049999999998</c:v>
                </c:pt>
                <c:pt idx="230">
                  <c:v>3041.3049999999998</c:v>
                </c:pt>
                <c:pt idx="231">
                  <c:v>3041.3049999999998</c:v>
                </c:pt>
                <c:pt idx="232">
                  <c:v>3041.3049999999998</c:v>
                </c:pt>
                <c:pt idx="233">
                  <c:v>3041.3049999999998</c:v>
                </c:pt>
                <c:pt idx="234">
                  <c:v>3035.28</c:v>
                </c:pt>
                <c:pt idx="235">
                  <c:v>3035.28</c:v>
                </c:pt>
                <c:pt idx="236">
                  <c:v>3035.28</c:v>
                </c:pt>
                <c:pt idx="237">
                  <c:v>3035.28</c:v>
                </c:pt>
                <c:pt idx="238">
                  <c:v>3035.28</c:v>
                </c:pt>
                <c:pt idx="239">
                  <c:v>3033.2939999999999</c:v>
                </c:pt>
                <c:pt idx="240">
                  <c:v>3033.2939999999999</c:v>
                </c:pt>
                <c:pt idx="241">
                  <c:v>3033.2939999999999</c:v>
                </c:pt>
                <c:pt idx="242">
                  <c:v>3033.2939999999999</c:v>
                </c:pt>
                <c:pt idx="243">
                  <c:v>3033.2939999999999</c:v>
                </c:pt>
                <c:pt idx="244">
                  <c:v>3030.422</c:v>
                </c:pt>
                <c:pt idx="245">
                  <c:v>3030.422</c:v>
                </c:pt>
                <c:pt idx="246">
                  <c:v>3030.422</c:v>
                </c:pt>
                <c:pt idx="247">
                  <c:v>3030.422</c:v>
                </c:pt>
                <c:pt idx="248">
                  <c:v>3030.422</c:v>
                </c:pt>
                <c:pt idx="249">
                  <c:v>3024.8119999999999</c:v>
                </c:pt>
                <c:pt idx="250">
                  <c:v>3024.8119999999999</c:v>
                </c:pt>
                <c:pt idx="251">
                  <c:v>3024.8119999999999</c:v>
                </c:pt>
                <c:pt idx="252">
                  <c:v>3024.8119999999999</c:v>
                </c:pt>
                <c:pt idx="253">
                  <c:v>3024.8119999999999</c:v>
                </c:pt>
                <c:pt idx="254">
                  <c:v>3011.2</c:v>
                </c:pt>
                <c:pt idx="255">
                  <c:v>3011.2</c:v>
                </c:pt>
                <c:pt idx="256">
                  <c:v>3011.2</c:v>
                </c:pt>
                <c:pt idx="257">
                  <c:v>3011.2</c:v>
                </c:pt>
                <c:pt idx="258">
                  <c:v>3011.2</c:v>
                </c:pt>
                <c:pt idx="259">
                  <c:v>3018.1979999999999</c:v>
                </c:pt>
                <c:pt idx="260">
                  <c:v>3018.1979999999999</c:v>
                </c:pt>
                <c:pt idx="261">
                  <c:v>3018.1979999999999</c:v>
                </c:pt>
                <c:pt idx="262">
                  <c:v>3018.1979999999999</c:v>
                </c:pt>
                <c:pt idx="263">
                  <c:v>3018.1979999999999</c:v>
                </c:pt>
                <c:pt idx="264">
                  <c:v>2956.165</c:v>
                </c:pt>
                <c:pt idx="265">
                  <c:v>2956.165</c:v>
                </c:pt>
                <c:pt idx="266">
                  <c:v>2956.165</c:v>
                </c:pt>
                <c:pt idx="267">
                  <c:v>2956.165</c:v>
                </c:pt>
                <c:pt idx="268">
                  <c:v>2956.165</c:v>
                </c:pt>
                <c:pt idx="269">
                  <c:v>2952.5320000000002</c:v>
                </c:pt>
                <c:pt idx="270">
                  <c:v>2952.5320000000002</c:v>
                </c:pt>
                <c:pt idx="271">
                  <c:v>2952.5320000000002</c:v>
                </c:pt>
                <c:pt idx="272">
                  <c:v>2952.5320000000002</c:v>
                </c:pt>
                <c:pt idx="273">
                  <c:v>2952.5320000000002</c:v>
                </c:pt>
                <c:pt idx="274">
                  <c:v>2942.2109999999998</c:v>
                </c:pt>
                <c:pt idx="275">
                  <c:v>2942.2109999999998</c:v>
                </c:pt>
                <c:pt idx="276">
                  <c:v>2942.2109999999998</c:v>
                </c:pt>
                <c:pt idx="277">
                  <c:v>2942.2109999999998</c:v>
                </c:pt>
                <c:pt idx="278">
                  <c:v>2942.2109999999998</c:v>
                </c:pt>
                <c:pt idx="279">
                  <c:v>2928.7809999999999</c:v>
                </c:pt>
                <c:pt idx="280">
                  <c:v>2928.7809999999999</c:v>
                </c:pt>
                <c:pt idx="281">
                  <c:v>2928.7809999999999</c:v>
                </c:pt>
                <c:pt idx="282">
                  <c:v>2928.7809999999999</c:v>
                </c:pt>
                <c:pt idx="283">
                  <c:v>2928.7809999999999</c:v>
                </c:pt>
                <c:pt idx="284">
                  <c:v>2769.6950000000002</c:v>
                </c:pt>
                <c:pt idx="285">
                  <c:v>2769.6950000000002</c:v>
                </c:pt>
                <c:pt idx="286">
                  <c:v>2769.6950000000002</c:v>
                </c:pt>
                <c:pt idx="287">
                  <c:v>2769.6950000000002</c:v>
                </c:pt>
                <c:pt idx="288">
                  <c:v>2769.6950000000002</c:v>
                </c:pt>
                <c:pt idx="289">
                  <c:v>2767.5709999999999</c:v>
                </c:pt>
                <c:pt idx="290">
                  <c:v>2767.5709999999999</c:v>
                </c:pt>
                <c:pt idx="291">
                  <c:v>2767.5709999999999</c:v>
                </c:pt>
                <c:pt idx="292">
                  <c:v>2767.5709999999999</c:v>
                </c:pt>
                <c:pt idx="293">
                  <c:v>2767.5709999999999</c:v>
                </c:pt>
                <c:pt idx="294">
                  <c:v>2755.7249999999999</c:v>
                </c:pt>
                <c:pt idx="295">
                  <c:v>2755.7249999999999</c:v>
                </c:pt>
                <c:pt idx="296">
                  <c:v>2755.7249999999999</c:v>
                </c:pt>
                <c:pt idx="297">
                  <c:v>2755.7249999999999</c:v>
                </c:pt>
                <c:pt idx="298">
                  <c:v>2755.7249999999999</c:v>
                </c:pt>
                <c:pt idx="299">
                  <c:v>2748.8229999999999</c:v>
                </c:pt>
                <c:pt idx="300">
                  <c:v>2748.8229999999999</c:v>
                </c:pt>
                <c:pt idx="301">
                  <c:v>2748.8229999999999</c:v>
                </c:pt>
                <c:pt idx="302">
                  <c:v>2748.8229999999999</c:v>
                </c:pt>
                <c:pt idx="303">
                  <c:v>2748.8229999999999</c:v>
                </c:pt>
                <c:pt idx="304">
                  <c:v>2680.6190000000001</c:v>
                </c:pt>
                <c:pt idx="305">
                  <c:v>2680.6190000000001</c:v>
                </c:pt>
                <c:pt idx="306">
                  <c:v>2680.6190000000001</c:v>
                </c:pt>
                <c:pt idx="307">
                  <c:v>2680.6190000000001</c:v>
                </c:pt>
                <c:pt idx="308">
                  <c:v>2680.6190000000001</c:v>
                </c:pt>
                <c:pt idx="309">
                  <c:v>2665.9470000000001</c:v>
                </c:pt>
                <c:pt idx="310">
                  <c:v>2665.9470000000001</c:v>
                </c:pt>
                <c:pt idx="311">
                  <c:v>2665.9470000000001</c:v>
                </c:pt>
                <c:pt idx="312">
                  <c:v>2665.9470000000001</c:v>
                </c:pt>
                <c:pt idx="313">
                  <c:v>2665.9470000000001</c:v>
                </c:pt>
                <c:pt idx="314">
                  <c:v>2647.8440000000001</c:v>
                </c:pt>
                <c:pt idx="315">
                  <c:v>2647.8440000000001</c:v>
                </c:pt>
                <c:pt idx="316">
                  <c:v>2647.8440000000001</c:v>
                </c:pt>
                <c:pt idx="317">
                  <c:v>2647.8440000000001</c:v>
                </c:pt>
                <c:pt idx="318">
                  <c:v>2647.8440000000001</c:v>
                </c:pt>
                <c:pt idx="319">
                  <c:v>2642.7</c:v>
                </c:pt>
                <c:pt idx="320">
                  <c:v>2642.7</c:v>
                </c:pt>
                <c:pt idx="321">
                  <c:v>2642.7</c:v>
                </c:pt>
                <c:pt idx="322">
                  <c:v>2642.7</c:v>
                </c:pt>
                <c:pt idx="323">
                  <c:v>2642.7</c:v>
                </c:pt>
                <c:pt idx="324">
                  <c:v>2648.1260000000002</c:v>
                </c:pt>
                <c:pt idx="325">
                  <c:v>2648.1260000000002</c:v>
                </c:pt>
                <c:pt idx="326">
                  <c:v>2648.1260000000002</c:v>
                </c:pt>
                <c:pt idx="327">
                  <c:v>2648.1260000000002</c:v>
                </c:pt>
                <c:pt idx="328">
                  <c:v>2648.1260000000002</c:v>
                </c:pt>
                <c:pt idx="329">
                  <c:v>2647.0970000000002</c:v>
                </c:pt>
                <c:pt idx="330">
                  <c:v>2647.0970000000002</c:v>
                </c:pt>
                <c:pt idx="331">
                  <c:v>2647.0970000000002</c:v>
                </c:pt>
                <c:pt idx="332">
                  <c:v>2647.0970000000002</c:v>
                </c:pt>
                <c:pt idx="333">
                  <c:v>2647.0970000000002</c:v>
                </c:pt>
                <c:pt idx="334">
                  <c:v>2634.4540000000002</c:v>
                </c:pt>
                <c:pt idx="335">
                  <c:v>2634.4540000000002</c:v>
                </c:pt>
                <c:pt idx="336">
                  <c:v>2634.4540000000002</c:v>
                </c:pt>
                <c:pt idx="337">
                  <c:v>2634.4540000000002</c:v>
                </c:pt>
                <c:pt idx="338">
                  <c:v>2634.4540000000002</c:v>
                </c:pt>
                <c:pt idx="339">
                  <c:v>2617.2629999999999</c:v>
                </c:pt>
                <c:pt idx="340">
                  <c:v>2617.2629999999999</c:v>
                </c:pt>
                <c:pt idx="341">
                  <c:v>2617.2629999999999</c:v>
                </c:pt>
                <c:pt idx="342">
                  <c:v>2617.2629999999999</c:v>
                </c:pt>
                <c:pt idx="343">
                  <c:v>2617.2629999999999</c:v>
                </c:pt>
                <c:pt idx="344">
                  <c:v>2611.252</c:v>
                </c:pt>
                <c:pt idx="345">
                  <c:v>2611.252</c:v>
                </c:pt>
                <c:pt idx="346">
                  <c:v>2611.252</c:v>
                </c:pt>
                <c:pt idx="347">
                  <c:v>2611.252</c:v>
                </c:pt>
                <c:pt idx="348">
                  <c:v>2611.252</c:v>
                </c:pt>
                <c:pt idx="349">
                  <c:v>2608.12</c:v>
                </c:pt>
                <c:pt idx="350">
                  <c:v>2608.12</c:v>
                </c:pt>
                <c:pt idx="351">
                  <c:v>2608.12</c:v>
                </c:pt>
                <c:pt idx="352">
                  <c:v>2608.12</c:v>
                </c:pt>
                <c:pt idx="353">
                  <c:v>2608.12</c:v>
                </c:pt>
                <c:pt idx="354">
                  <c:v>2606.277</c:v>
                </c:pt>
                <c:pt idx="355">
                  <c:v>2606.277</c:v>
                </c:pt>
                <c:pt idx="356">
                  <c:v>2606.277</c:v>
                </c:pt>
                <c:pt idx="357">
                  <c:v>2606.277</c:v>
                </c:pt>
                <c:pt idx="358">
                  <c:v>2606.277</c:v>
                </c:pt>
                <c:pt idx="359">
                  <c:v>2577.4059999999999</c:v>
                </c:pt>
                <c:pt idx="360">
                  <c:v>2577.4059999999999</c:v>
                </c:pt>
                <c:pt idx="361">
                  <c:v>2577.4059999999999</c:v>
                </c:pt>
                <c:pt idx="362">
                  <c:v>2577.4059999999999</c:v>
                </c:pt>
                <c:pt idx="363">
                  <c:v>2577.4059999999999</c:v>
                </c:pt>
                <c:pt idx="364">
                  <c:v>2560.2020000000002</c:v>
                </c:pt>
                <c:pt idx="365">
                  <c:v>2560.2020000000002</c:v>
                </c:pt>
                <c:pt idx="366">
                  <c:v>2560.2020000000002</c:v>
                </c:pt>
                <c:pt idx="367">
                  <c:v>2560.2020000000002</c:v>
                </c:pt>
                <c:pt idx="368">
                  <c:v>2560.2020000000002</c:v>
                </c:pt>
                <c:pt idx="369">
                  <c:v>2549.4490000000001</c:v>
                </c:pt>
                <c:pt idx="370">
                  <c:v>2549.4490000000001</c:v>
                </c:pt>
                <c:pt idx="371">
                  <c:v>2549.4490000000001</c:v>
                </c:pt>
                <c:pt idx="372">
                  <c:v>2549.4490000000001</c:v>
                </c:pt>
                <c:pt idx="373">
                  <c:v>2549.4490000000001</c:v>
                </c:pt>
                <c:pt idx="374">
                  <c:v>2546.6</c:v>
                </c:pt>
                <c:pt idx="375">
                  <c:v>2546.6</c:v>
                </c:pt>
                <c:pt idx="376">
                  <c:v>2546.6</c:v>
                </c:pt>
                <c:pt idx="377">
                  <c:v>2546.6</c:v>
                </c:pt>
                <c:pt idx="378">
                  <c:v>2546.6</c:v>
                </c:pt>
                <c:pt idx="379">
                  <c:v>2550.6840000000002</c:v>
                </c:pt>
                <c:pt idx="380">
                  <c:v>2550.6840000000002</c:v>
                </c:pt>
                <c:pt idx="381">
                  <c:v>2550.6840000000002</c:v>
                </c:pt>
                <c:pt idx="382">
                  <c:v>2550.6840000000002</c:v>
                </c:pt>
                <c:pt idx="383">
                  <c:v>2550.6840000000002</c:v>
                </c:pt>
                <c:pt idx="384">
                  <c:v>2545.3209999999999</c:v>
                </c:pt>
                <c:pt idx="385">
                  <c:v>2545.3209999999999</c:v>
                </c:pt>
                <c:pt idx="386">
                  <c:v>2545.3209999999999</c:v>
                </c:pt>
                <c:pt idx="387">
                  <c:v>2545.3209999999999</c:v>
                </c:pt>
                <c:pt idx="388">
                  <c:v>2545.3209999999999</c:v>
                </c:pt>
                <c:pt idx="389">
                  <c:v>2430.4229999999998</c:v>
                </c:pt>
                <c:pt idx="390">
                  <c:v>2430.4229999999998</c:v>
                </c:pt>
                <c:pt idx="391">
                  <c:v>2430.4229999999998</c:v>
                </c:pt>
                <c:pt idx="392">
                  <c:v>2430.4229999999998</c:v>
                </c:pt>
                <c:pt idx="393">
                  <c:v>2430.4229999999998</c:v>
                </c:pt>
                <c:pt idx="394">
                  <c:v>2420.3470000000002</c:v>
                </c:pt>
                <c:pt idx="395">
                  <c:v>2420.3470000000002</c:v>
                </c:pt>
                <c:pt idx="396">
                  <c:v>2420.3470000000002</c:v>
                </c:pt>
                <c:pt idx="397">
                  <c:v>2420.3470000000002</c:v>
                </c:pt>
                <c:pt idx="398">
                  <c:v>2420.3470000000002</c:v>
                </c:pt>
                <c:pt idx="399">
                  <c:v>2403.3330000000001</c:v>
                </c:pt>
                <c:pt idx="400">
                  <c:v>2403.3330000000001</c:v>
                </c:pt>
                <c:pt idx="401">
                  <c:v>2403.3330000000001</c:v>
                </c:pt>
                <c:pt idx="402">
                  <c:v>2403.3330000000001</c:v>
                </c:pt>
                <c:pt idx="403">
                  <c:v>2403.3330000000001</c:v>
                </c:pt>
                <c:pt idx="404">
                  <c:v>2398.9589999999998</c:v>
                </c:pt>
                <c:pt idx="405">
                  <c:v>2398.9589999999998</c:v>
                </c:pt>
                <c:pt idx="406">
                  <c:v>2398.9589999999998</c:v>
                </c:pt>
                <c:pt idx="407">
                  <c:v>2398.9589999999998</c:v>
                </c:pt>
                <c:pt idx="408">
                  <c:v>2398.9589999999998</c:v>
                </c:pt>
                <c:pt idx="409">
                  <c:v>2396.181</c:v>
                </c:pt>
                <c:pt idx="410">
                  <c:v>2396.181</c:v>
                </c:pt>
                <c:pt idx="411">
                  <c:v>2396.181</c:v>
                </c:pt>
                <c:pt idx="412">
                  <c:v>2396.181</c:v>
                </c:pt>
                <c:pt idx="413">
                  <c:v>2396.181</c:v>
                </c:pt>
                <c:pt idx="414">
                  <c:v>2391.09</c:v>
                </c:pt>
                <c:pt idx="415">
                  <c:v>2391.09</c:v>
                </c:pt>
                <c:pt idx="416">
                  <c:v>2391.09</c:v>
                </c:pt>
                <c:pt idx="417">
                  <c:v>2391.09</c:v>
                </c:pt>
                <c:pt idx="418">
                  <c:v>2391.09</c:v>
                </c:pt>
                <c:pt idx="419">
                  <c:v>2379.3220000000001</c:v>
                </c:pt>
                <c:pt idx="420">
                  <c:v>2379.3220000000001</c:v>
                </c:pt>
                <c:pt idx="421">
                  <c:v>2379.3220000000001</c:v>
                </c:pt>
                <c:pt idx="422">
                  <c:v>2379.3220000000001</c:v>
                </c:pt>
                <c:pt idx="423">
                  <c:v>2379.3220000000001</c:v>
                </c:pt>
                <c:pt idx="424">
                  <c:v>2368.5210000000002</c:v>
                </c:pt>
                <c:pt idx="425">
                  <c:v>2368.5210000000002</c:v>
                </c:pt>
                <c:pt idx="426">
                  <c:v>2368.5210000000002</c:v>
                </c:pt>
                <c:pt idx="427">
                  <c:v>2368.5210000000002</c:v>
                </c:pt>
                <c:pt idx="428">
                  <c:v>2368.5210000000002</c:v>
                </c:pt>
                <c:pt idx="429">
                  <c:v>2360.8319999999999</c:v>
                </c:pt>
                <c:pt idx="430">
                  <c:v>2360.8319999999999</c:v>
                </c:pt>
                <c:pt idx="431">
                  <c:v>2360.8319999999999</c:v>
                </c:pt>
                <c:pt idx="432">
                  <c:v>2360.8319999999999</c:v>
                </c:pt>
                <c:pt idx="433">
                  <c:v>2360.8319999999999</c:v>
                </c:pt>
                <c:pt idx="434">
                  <c:v>2360.6390000000001</c:v>
                </c:pt>
                <c:pt idx="435">
                  <c:v>2360.6390000000001</c:v>
                </c:pt>
                <c:pt idx="436">
                  <c:v>2360.6390000000001</c:v>
                </c:pt>
                <c:pt idx="437">
                  <c:v>2360.6390000000001</c:v>
                </c:pt>
                <c:pt idx="438">
                  <c:v>2360.6390000000001</c:v>
                </c:pt>
                <c:pt idx="439">
                  <c:v>2356.6750000000002</c:v>
                </c:pt>
                <c:pt idx="440">
                  <c:v>2356.6750000000002</c:v>
                </c:pt>
                <c:pt idx="441">
                  <c:v>2356.6750000000002</c:v>
                </c:pt>
                <c:pt idx="442">
                  <c:v>2356.6750000000002</c:v>
                </c:pt>
                <c:pt idx="443">
                  <c:v>2356.6750000000002</c:v>
                </c:pt>
                <c:pt idx="444">
                  <c:v>2350.127</c:v>
                </c:pt>
                <c:pt idx="445">
                  <c:v>2350.127</c:v>
                </c:pt>
                <c:pt idx="446">
                  <c:v>2350.127</c:v>
                </c:pt>
                <c:pt idx="447">
                  <c:v>2350.127</c:v>
                </c:pt>
                <c:pt idx="448">
                  <c:v>2350.127</c:v>
                </c:pt>
                <c:pt idx="449">
                  <c:v>2346.5909999999999</c:v>
                </c:pt>
                <c:pt idx="450">
                  <c:v>2346.5909999999999</c:v>
                </c:pt>
                <c:pt idx="451">
                  <c:v>2346.5909999999999</c:v>
                </c:pt>
                <c:pt idx="452">
                  <c:v>2346.5909999999999</c:v>
                </c:pt>
                <c:pt idx="453">
                  <c:v>2346.5909999999999</c:v>
                </c:pt>
                <c:pt idx="454">
                  <c:v>2338.0439999999999</c:v>
                </c:pt>
                <c:pt idx="455">
                  <c:v>2338.0439999999999</c:v>
                </c:pt>
                <c:pt idx="456">
                  <c:v>2338.0439999999999</c:v>
                </c:pt>
                <c:pt idx="457">
                  <c:v>2338.0439999999999</c:v>
                </c:pt>
                <c:pt idx="458">
                  <c:v>2338.0439999999999</c:v>
                </c:pt>
                <c:pt idx="459">
                  <c:v>2350.58</c:v>
                </c:pt>
                <c:pt idx="460">
                  <c:v>2350.58</c:v>
                </c:pt>
                <c:pt idx="461">
                  <c:v>2350.58</c:v>
                </c:pt>
                <c:pt idx="462">
                  <c:v>2350.58</c:v>
                </c:pt>
                <c:pt idx="463">
                  <c:v>2350.58</c:v>
                </c:pt>
                <c:pt idx="464">
                  <c:v>2340.4209999999998</c:v>
                </c:pt>
                <c:pt idx="465">
                  <c:v>2340.4209999999998</c:v>
                </c:pt>
                <c:pt idx="466">
                  <c:v>2340.4209999999998</c:v>
                </c:pt>
                <c:pt idx="467">
                  <c:v>2340.4209999999998</c:v>
                </c:pt>
                <c:pt idx="468">
                  <c:v>2340.4209999999998</c:v>
                </c:pt>
                <c:pt idx="469">
                  <c:v>2327.962</c:v>
                </c:pt>
                <c:pt idx="470">
                  <c:v>2327.962</c:v>
                </c:pt>
                <c:pt idx="471">
                  <c:v>2327.962</c:v>
                </c:pt>
                <c:pt idx="472">
                  <c:v>2327.962</c:v>
                </c:pt>
                <c:pt idx="473">
                  <c:v>2327.962</c:v>
                </c:pt>
                <c:pt idx="474">
                  <c:v>2318.7440000000001</c:v>
                </c:pt>
                <c:pt idx="475">
                  <c:v>2318.7440000000001</c:v>
                </c:pt>
                <c:pt idx="476">
                  <c:v>2318.7440000000001</c:v>
                </c:pt>
                <c:pt idx="477">
                  <c:v>2318.7440000000001</c:v>
                </c:pt>
                <c:pt idx="478">
                  <c:v>2318.7440000000001</c:v>
                </c:pt>
                <c:pt idx="479">
                  <c:v>2314.393</c:v>
                </c:pt>
                <c:pt idx="480">
                  <c:v>2314.393</c:v>
                </c:pt>
                <c:pt idx="481">
                  <c:v>2314.393</c:v>
                </c:pt>
                <c:pt idx="482">
                  <c:v>2314.393</c:v>
                </c:pt>
                <c:pt idx="483">
                  <c:v>2314.393</c:v>
                </c:pt>
                <c:pt idx="484">
                  <c:v>2305.431</c:v>
                </c:pt>
                <c:pt idx="485">
                  <c:v>2305.431</c:v>
                </c:pt>
                <c:pt idx="486">
                  <c:v>2305.431</c:v>
                </c:pt>
                <c:pt idx="487">
                  <c:v>2305.431</c:v>
                </c:pt>
                <c:pt idx="488">
                  <c:v>2305.431</c:v>
                </c:pt>
                <c:pt idx="489">
                  <c:v>2299.0169999999998</c:v>
                </c:pt>
                <c:pt idx="490">
                  <c:v>2299.0169999999998</c:v>
                </c:pt>
                <c:pt idx="491">
                  <c:v>2299.0169999999998</c:v>
                </c:pt>
                <c:pt idx="492">
                  <c:v>2299.0169999999998</c:v>
                </c:pt>
                <c:pt idx="493">
                  <c:v>2299.0169999999998</c:v>
                </c:pt>
                <c:pt idx="494">
                  <c:v>2293.6010000000001</c:v>
                </c:pt>
                <c:pt idx="495">
                  <c:v>2293.6010000000001</c:v>
                </c:pt>
                <c:pt idx="496">
                  <c:v>2293.6010000000001</c:v>
                </c:pt>
                <c:pt idx="497">
                  <c:v>2293.6010000000001</c:v>
                </c:pt>
                <c:pt idx="498">
                  <c:v>2293.6010000000001</c:v>
                </c:pt>
                <c:pt idx="499">
                  <c:v>2290.9560000000001</c:v>
                </c:pt>
                <c:pt idx="500">
                  <c:v>2290.9560000000001</c:v>
                </c:pt>
                <c:pt idx="501">
                  <c:v>2290.9560000000001</c:v>
                </c:pt>
                <c:pt idx="502">
                  <c:v>2290.9560000000001</c:v>
                </c:pt>
                <c:pt idx="503">
                  <c:v>2290.9560000000001</c:v>
                </c:pt>
                <c:pt idx="504">
                  <c:v>2280.7939999999999</c:v>
                </c:pt>
                <c:pt idx="505">
                  <c:v>2280.7939999999999</c:v>
                </c:pt>
                <c:pt idx="506">
                  <c:v>2280.7939999999999</c:v>
                </c:pt>
                <c:pt idx="507">
                  <c:v>2280.7939999999999</c:v>
                </c:pt>
                <c:pt idx="508">
                  <c:v>2280.7939999999999</c:v>
                </c:pt>
                <c:pt idx="509">
                  <c:v>2283.02</c:v>
                </c:pt>
                <c:pt idx="510">
                  <c:v>2283.02</c:v>
                </c:pt>
                <c:pt idx="511">
                  <c:v>2283.02</c:v>
                </c:pt>
                <c:pt idx="512">
                  <c:v>2283.02</c:v>
                </c:pt>
                <c:pt idx="513">
                  <c:v>2283.02</c:v>
                </c:pt>
                <c:pt idx="514">
                  <c:v>2287.5309999999999</c:v>
                </c:pt>
                <c:pt idx="515">
                  <c:v>2287.5309999999999</c:v>
                </c:pt>
                <c:pt idx="516">
                  <c:v>2287.5309999999999</c:v>
                </c:pt>
                <c:pt idx="517">
                  <c:v>2287.5309999999999</c:v>
                </c:pt>
                <c:pt idx="518">
                  <c:v>2287.5309999999999</c:v>
                </c:pt>
                <c:pt idx="519">
                  <c:v>2285.3989999999999</c:v>
                </c:pt>
                <c:pt idx="520">
                  <c:v>2285.3989999999999</c:v>
                </c:pt>
                <c:pt idx="521">
                  <c:v>2285.3989999999999</c:v>
                </c:pt>
                <c:pt idx="522">
                  <c:v>2285.3989999999999</c:v>
                </c:pt>
                <c:pt idx="523">
                  <c:v>2285.3989999999999</c:v>
                </c:pt>
                <c:pt idx="524">
                  <c:v>2278.56</c:v>
                </c:pt>
                <c:pt idx="525">
                  <c:v>2278.56</c:v>
                </c:pt>
                <c:pt idx="526">
                  <c:v>2278.56</c:v>
                </c:pt>
                <c:pt idx="527">
                  <c:v>2278.56</c:v>
                </c:pt>
                <c:pt idx="528">
                  <c:v>2278.56</c:v>
                </c:pt>
                <c:pt idx="529">
                  <c:v>2220.5070000000001</c:v>
                </c:pt>
                <c:pt idx="530">
                  <c:v>2220.5070000000001</c:v>
                </c:pt>
                <c:pt idx="531">
                  <c:v>2220.5070000000001</c:v>
                </c:pt>
                <c:pt idx="532">
                  <c:v>2220.5070000000001</c:v>
                </c:pt>
                <c:pt idx="533">
                  <c:v>2220.5070000000001</c:v>
                </c:pt>
                <c:pt idx="534">
                  <c:v>2197.86</c:v>
                </c:pt>
                <c:pt idx="535">
                  <c:v>2197.86</c:v>
                </c:pt>
                <c:pt idx="536">
                  <c:v>2197.86</c:v>
                </c:pt>
                <c:pt idx="537">
                  <c:v>2197.86</c:v>
                </c:pt>
                <c:pt idx="538">
                  <c:v>2197.86</c:v>
                </c:pt>
                <c:pt idx="539">
                  <c:v>2221.2959999999998</c:v>
                </c:pt>
                <c:pt idx="540">
                  <c:v>2221.2959999999998</c:v>
                </c:pt>
                <c:pt idx="541">
                  <c:v>2221.2959999999998</c:v>
                </c:pt>
                <c:pt idx="542">
                  <c:v>2221.2959999999998</c:v>
                </c:pt>
                <c:pt idx="543">
                  <c:v>2221.2959999999998</c:v>
                </c:pt>
                <c:pt idx="544">
                  <c:v>2217.0610000000001</c:v>
                </c:pt>
                <c:pt idx="545">
                  <c:v>2217.0610000000001</c:v>
                </c:pt>
                <c:pt idx="546">
                  <c:v>2217.0610000000001</c:v>
                </c:pt>
                <c:pt idx="547">
                  <c:v>2217.0610000000001</c:v>
                </c:pt>
                <c:pt idx="548">
                  <c:v>2217.0610000000001</c:v>
                </c:pt>
                <c:pt idx="549">
                  <c:v>2190.3380000000002</c:v>
                </c:pt>
                <c:pt idx="550">
                  <c:v>2190.3380000000002</c:v>
                </c:pt>
                <c:pt idx="551">
                  <c:v>2190.3380000000002</c:v>
                </c:pt>
                <c:pt idx="552">
                  <c:v>2190.3380000000002</c:v>
                </c:pt>
                <c:pt idx="553">
                  <c:v>2190.3380000000002</c:v>
                </c:pt>
                <c:pt idx="554">
                  <c:v>2190.0990000000002</c:v>
                </c:pt>
                <c:pt idx="555">
                  <c:v>2190.0990000000002</c:v>
                </c:pt>
                <c:pt idx="556">
                  <c:v>2190.0990000000002</c:v>
                </c:pt>
                <c:pt idx="557">
                  <c:v>2190.0990000000002</c:v>
                </c:pt>
                <c:pt idx="558">
                  <c:v>2190.0990000000002</c:v>
                </c:pt>
                <c:pt idx="559">
                  <c:v>2184.848</c:v>
                </c:pt>
                <c:pt idx="560">
                  <c:v>2184.848</c:v>
                </c:pt>
                <c:pt idx="561">
                  <c:v>2184.848</c:v>
                </c:pt>
                <c:pt idx="562">
                  <c:v>2184.848</c:v>
                </c:pt>
                <c:pt idx="563">
                  <c:v>2184.848</c:v>
                </c:pt>
                <c:pt idx="564">
                  <c:v>2181.0790000000002</c:v>
                </c:pt>
                <c:pt idx="565">
                  <c:v>2181.0790000000002</c:v>
                </c:pt>
                <c:pt idx="566">
                  <c:v>2181.0790000000002</c:v>
                </c:pt>
                <c:pt idx="567">
                  <c:v>2181.0790000000002</c:v>
                </c:pt>
                <c:pt idx="568">
                  <c:v>2181.0790000000002</c:v>
                </c:pt>
                <c:pt idx="569">
                  <c:v>2172.3240000000001</c:v>
                </c:pt>
                <c:pt idx="570">
                  <c:v>2172.3240000000001</c:v>
                </c:pt>
                <c:pt idx="571">
                  <c:v>2172.3240000000001</c:v>
                </c:pt>
                <c:pt idx="572">
                  <c:v>2172.3240000000001</c:v>
                </c:pt>
                <c:pt idx="573">
                  <c:v>2172.3240000000001</c:v>
                </c:pt>
                <c:pt idx="574">
                  <c:v>2167.7710000000002</c:v>
                </c:pt>
                <c:pt idx="575">
                  <c:v>2167.7710000000002</c:v>
                </c:pt>
                <c:pt idx="576">
                  <c:v>2167.7710000000002</c:v>
                </c:pt>
                <c:pt idx="577">
                  <c:v>2167.7710000000002</c:v>
                </c:pt>
                <c:pt idx="578">
                  <c:v>2167.7710000000002</c:v>
                </c:pt>
                <c:pt idx="579">
                  <c:v>2166.08</c:v>
                </c:pt>
                <c:pt idx="580">
                  <c:v>2166.08</c:v>
                </c:pt>
                <c:pt idx="581">
                  <c:v>2166.08</c:v>
                </c:pt>
                <c:pt idx="582">
                  <c:v>2166.08</c:v>
                </c:pt>
                <c:pt idx="583">
                  <c:v>2166.08</c:v>
                </c:pt>
                <c:pt idx="584">
                  <c:v>2152.1030000000001</c:v>
                </c:pt>
                <c:pt idx="585">
                  <c:v>2152.1030000000001</c:v>
                </c:pt>
                <c:pt idx="586">
                  <c:v>2152.1030000000001</c:v>
                </c:pt>
                <c:pt idx="587">
                  <c:v>2152.1030000000001</c:v>
                </c:pt>
                <c:pt idx="588">
                  <c:v>2152.1030000000001</c:v>
                </c:pt>
                <c:pt idx="589">
                  <c:v>2160.9870000000001</c:v>
                </c:pt>
                <c:pt idx="590">
                  <c:v>2160.9870000000001</c:v>
                </c:pt>
                <c:pt idx="591">
                  <c:v>2160.9870000000001</c:v>
                </c:pt>
                <c:pt idx="592">
                  <c:v>2160.9870000000001</c:v>
                </c:pt>
                <c:pt idx="593">
                  <c:v>2160.9870000000001</c:v>
                </c:pt>
                <c:pt idx="594">
                  <c:v>2169.0810000000001</c:v>
                </c:pt>
                <c:pt idx="595">
                  <c:v>2169.0810000000001</c:v>
                </c:pt>
                <c:pt idx="596">
                  <c:v>2169.0810000000001</c:v>
                </c:pt>
                <c:pt idx="597">
                  <c:v>2169.0810000000001</c:v>
                </c:pt>
                <c:pt idx="598">
                  <c:v>2169.0810000000001</c:v>
                </c:pt>
                <c:pt idx="599">
                  <c:v>2167.8009999999999</c:v>
                </c:pt>
                <c:pt idx="600">
                  <c:v>2167.8009999999999</c:v>
                </c:pt>
                <c:pt idx="601">
                  <c:v>2167.8009999999999</c:v>
                </c:pt>
                <c:pt idx="602">
                  <c:v>2167.8009999999999</c:v>
                </c:pt>
                <c:pt idx="603">
                  <c:v>2167.8009999999999</c:v>
                </c:pt>
                <c:pt idx="604">
                  <c:v>2169.0610000000001</c:v>
                </c:pt>
                <c:pt idx="605">
                  <c:v>2169.0610000000001</c:v>
                </c:pt>
                <c:pt idx="606">
                  <c:v>2169.0610000000001</c:v>
                </c:pt>
                <c:pt idx="607">
                  <c:v>2169.0610000000001</c:v>
                </c:pt>
                <c:pt idx="608">
                  <c:v>2169.0610000000001</c:v>
                </c:pt>
                <c:pt idx="609">
                  <c:v>2217.1280000000002</c:v>
                </c:pt>
                <c:pt idx="610">
                  <c:v>2217.1280000000002</c:v>
                </c:pt>
                <c:pt idx="611">
                  <c:v>2217.1280000000002</c:v>
                </c:pt>
                <c:pt idx="612">
                  <c:v>2217.1280000000002</c:v>
                </c:pt>
                <c:pt idx="613">
                  <c:v>2217.1280000000002</c:v>
                </c:pt>
                <c:pt idx="614">
                  <c:v>2167.7179999999998</c:v>
                </c:pt>
                <c:pt idx="615">
                  <c:v>2167.7179999999998</c:v>
                </c:pt>
                <c:pt idx="616">
                  <c:v>2167.7179999999998</c:v>
                </c:pt>
                <c:pt idx="617">
                  <c:v>2167.7179999999998</c:v>
                </c:pt>
                <c:pt idx="618">
                  <c:v>2167.7179999999998</c:v>
                </c:pt>
                <c:pt idx="619">
                  <c:v>2185.009</c:v>
                </c:pt>
                <c:pt idx="620">
                  <c:v>2185.009</c:v>
                </c:pt>
                <c:pt idx="621">
                  <c:v>2185.009</c:v>
                </c:pt>
                <c:pt idx="622">
                  <c:v>2185.009</c:v>
                </c:pt>
                <c:pt idx="623">
                  <c:v>2185.009</c:v>
                </c:pt>
                <c:pt idx="624">
                  <c:v>2163.7269999999999</c:v>
                </c:pt>
                <c:pt idx="625">
                  <c:v>2163.7269999999999</c:v>
                </c:pt>
                <c:pt idx="626">
                  <c:v>2163.7269999999999</c:v>
                </c:pt>
                <c:pt idx="627">
                  <c:v>2163.7269999999999</c:v>
                </c:pt>
                <c:pt idx="628">
                  <c:v>2163.7269999999999</c:v>
                </c:pt>
                <c:pt idx="629">
                  <c:v>2197.0949999999998</c:v>
                </c:pt>
                <c:pt idx="630">
                  <c:v>2197.0949999999998</c:v>
                </c:pt>
                <c:pt idx="631">
                  <c:v>2197.0949999999998</c:v>
                </c:pt>
                <c:pt idx="632">
                  <c:v>2197.0949999999998</c:v>
                </c:pt>
                <c:pt idx="633">
                  <c:v>2197.0949999999998</c:v>
                </c:pt>
                <c:pt idx="634">
                  <c:v>2172.3159999999998</c:v>
                </c:pt>
                <c:pt idx="635">
                  <c:v>2172.3159999999998</c:v>
                </c:pt>
                <c:pt idx="636">
                  <c:v>2172.3159999999998</c:v>
                </c:pt>
                <c:pt idx="637">
                  <c:v>2172.3159999999998</c:v>
                </c:pt>
                <c:pt idx="638">
                  <c:v>2172.3159999999998</c:v>
                </c:pt>
                <c:pt idx="639">
                  <c:v>2124.2809999999999</c:v>
                </c:pt>
                <c:pt idx="640">
                  <c:v>2124.2809999999999</c:v>
                </c:pt>
                <c:pt idx="641">
                  <c:v>2124.2809999999999</c:v>
                </c:pt>
                <c:pt idx="642">
                  <c:v>2124.2809999999999</c:v>
                </c:pt>
                <c:pt idx="643">
                  <c:v>2124.2809999999999</c:v>
                </c:pt>
                <c:pt idx="644">
                  <c:v>2079.9749999999999</c:v>
                </c:pt>
                <c:pt idx="645">
                  <c:v>2079.9749999999999</c:v>
                </c:pt>
                <c:pt idx="646">
                  <c:v>2079.9749999999999</c:v>
                </c:pt>
                <c:pt idx="647">
                  <c:v>2079.9749999999999</c:v>
                </c:pt>
                <c:pt idx="648">
                  <c:v>2079.9749999999999</c:v>
                </c:pt>
                <c:pt idx="649">
                  <c:v>2088.0990000000002</c:v>
                </c:pt>
                <c:pt idx="650">
                  <c:v>2088.0990000000002</c:v>
                </c:pt>
                <c:pt idx="651">
                  <c:v>2088.0990000000002</c:v>
                </c:pt>
                <c:pt idx="652">
                  <c:v>2088.0990000000002</c:v>
                </c:pt>
                <c:pt idx="653">
                  <c:v>2088.0990000000002</c:v>
                </c:pt>
                <c:pt idx="654">
                  <c:v>2070.2930000000001</c:v>
                </c:pt>
                <c:pt idx="655">
                  <c:v>2070.2930000000001</c:v>
                </c:pt>
                <c:pt idx="656">
                  <c:v>2070.2930000000001</c:v>
                </c:pt>
                <c:pt idx="657">
                  <c:v>2070.2930000000001</c:v>
                </c:pt>
                <c:pt idx="658">
                  <c:v>2070.2930000000001</c:v>
                </c:pt>
                <c:pt idx="659">
                  <c:v>2057.0830000000001</c:v>
                </c:pt>
                <c:pt idx="660">
                  <c:v>2057.0830000000001</c:v>
                </c:pt>
                <c:pt idx="661">
                  <c:v>2057.0830000000001</c:v>
                </c:pt>
                <c:pt idx="662">
                  <c:v>2057.0830000000001</c:v>
                </c:pt>
                <c:pt idx="663">
                  <c:v>2057.0830000000001</c:v>
                </c:pt>
                <c:pt idx="664">
                  <c:v>2062.4740000000002</c:v>
                </c:pt>
                <c:pt idx="665">
                  <c:v>2062.4740000000002</c:v>
                </c:pt>
                <c:pt idx="666">
                  <c:v>2062.4740000000002</c:v>
                </c:pt>
                <c:pt idx="667">
                  <c:v>2062.4740000000002</c:v>
                </c:pt>
                <c:pt idx="668">
                  <c:v>2062.4740000000002</c:v>
                </c:pt>
                <c:pt idx="669">
                  <c:v>2044.3119999999999</c:v>
                </c:pt>
                <c:pt idx="670">
                  <c:v>2044.3119999999999</c:v>
                </c:pt>
                <c:pt idx="671">
                  <c:v>2044.3119999999999</c:v>
                </c:pt>
                <c:pt idx="672">
                  <c:v>2044.3119999999999</c:v>
                </c:pt>
                <c:pt idx="673">
                  <c:v>2044.3119999999999</c:v>
                </c:pt>
                <c:pt idx="674">
                  <c:v>2059.683</c:v>
                </c:pt>
                <c:pt idx="675">
                  <c:v>2059.683</c:v>
                </c:pt>
                <c:pt idx="676">
                  <c:v>2059.683</c:v>
                </c:pt>
                <c:pt idx="677">
                  <c:v>2059.683</c:v>
                </c:pt>
                <c:pt idx="678">
                  <c:v>2059.683</c:v>
                </c:pt>
                <c:pt idx="679">
                  <c:v>2025.258</c:v>
                </c:pt>
                <c:pt idx="680">
                  <c:v>2025.258</c:v>
                </c:pt>
                <c:pt idx="681">
                  <c:v>2025.258</c:v>
                </c:pt>
                <c:pt idx="682">
                  <c:v>2025.258</c:v>
                </c:pt>
                <c:pt idx="683">
                  <c:v>2025.258</c:v>
                </c:pt>
                <c:pt idx="684">
                  <c:v>2023.1759999999999</c:v>
                </c:pt>
                <c:pt idx="685">
                  <c:v>2023.1759999999999</c:v>
                </c:pt>
                <c:pt idx="686">
                  <c:v>2023.1759999999999</c:v>
                </c:pt>
                <c:pt idx="687">
                  <c:v>2023.1759999999999</c:v>
                </c:pt>
                <c:pt idx="688">
                  <c:v>2023.1759999999999</c:v>
                </c:pt>
                <c:pt idx="689">
                  <c:v>2013.019</c:v>
                </c:pt>
                <c:pt idx="690">
                  <c:v>2013.019</c:v>
                </c:pt>
                <c:pt idx="691">
                  <c:v>2013.019</c:v>
                </c:pt>
                <c:pt idx="692">
                  <c:v>2013.019</c:v>
                </c:pt>
                <c:pt idx="693">
                  <c:v>2013.019</c:v>
                </c:pt>
                <c:pt idx="694">
                  <c:v>2038.7159999999999</c:v>
                </c:pt>
                <c:pt idx="695">
                  <c:v>2038.7159999999999</c:v>
                </c:pt>
                <c:pt idx="696">
                  <c:v>2038.7159999999999</c:v>
                </c:pt>
                <c:pt idx="697">
                  <c:v>2038.7159999999999</c:v>
                </c:pt>
                <c:pt idx="698">
                  <c:v>2038.7159999999999</c:v>
                </c:pt>
                <c:pt idx="699">
                  <c:v>2012.13</c:v>
                </c:pt>
                <c:pt idx="700">
                  <c:v>2012.13</c:v>
                </c:pt>
                <c:pt idx="701">
                  <c:v>2012.13</c:v>
                </c:pt>
                <c:pt idx="702">
                  <c:v>2012.13</c:v>
                </c:pt>
                <c:pt idx="703">
                  <c:v>2012.13</c:v>
                </c:pt>
                <c:pt idx="704">
                  <c:v>2003.8019999999999</c:v>
                </c:pt>
                <c:pt idx="705">
                  <c:v>2003.8019999999999</c:v>
                </c:pt>
                <c:pt idx="706">
                  <c:v>2003.8019999999999</c:v>
                </c:pt>
                <c:pt idx="707">
                  <c:v>2003.8019999999999</c:v>
                </c:pt>
                <c:pt idx="708">
                  <c:v>2003.8019999999999</c:v>
                </c:pt>
                <c:pt idx="709">
                  <c:v>1988.153</c:v>
                </c:pt>
                <c:pt idx="710">
                  <c:v>1988.153</c:v>
                </c:pt>
                <c:pt idx="711">
                  <c:v>1988.153</c:v>
                </c:pt>
                <c:pt idx="712">
                  <c:v>1905.55143</c:v>
                </c:pt>
                <c:pt idx="713">
                  <c:v>1905.55143</c:v>
                </c:pt>
                <c:pt idx="714">
                  <c:v>1955.6334300000001</c:v>
                </c:pt>
                <c:pt idx="715">
                  <c:v>1955.6334300000001</c:v>
                </c:pt>
                <c:pt idx="716">
                  <c:v>1955.6334300000001</c:v>
                </c:pt>
                <c:pt idx="717">
                  <c:v>1955.6334300000001</c:v>
                </c:pt>
                <c:pt idx="718">
                  <c:v>1955.6334300000001</c:v>
                </c:pt>
                <c:pt idx="719">
                  <c:v>1971.0664300000001</c:v>
                </c:pt>
                <c:pt idx="720">
                  <c:v>1971.0664300000001</c:v>
                </c:pt>
                <c:pt idx="721">
                  <c:v>1971.0664300000001</c:v>
                </c:pt>
                <c:pt idx="722">
                  <c:v>1971.0664300000001</c:v>
                </c:pt>
                <c:pt idx="723">
                  <c:v>1971.0664300000001</c:v>
                </c:pt>
                <c:pt idx="724">
                  <c:v>1960.0834299999999</c:v>
                </c:pt>
                <c:pt idx="725">
                  <c:v>1960.0834299999999</c:v>
                </c:pt>
                <c:pt idx="726">
                  <c:v>1960.0834299999999</c:v>
                </c:pt>
                <c:pt idx="727">
                  <c:v>1960.0834299999999</c:v>
                </c:pt>
                <c:pt idx="728">
                  <c:v>1960.0834299999999</c:v>
                </c:pt>
                <c:pt idx="729">
                  <c:v>1947.1234300000001</c:v>
                </c:pt>
                <c:pt idx="730">
                  <c:v>1947.1234300000001</c:v>
                </c:pt>
                <c:pt idx="731">
                  <c:v>1947.1234300000001</c:v>
                </c:pt>
                <c:pt idx="732">
                  <c:v>1947.1234300000001</c:v>
                </c:pt>
                <c:pt idx="733">
                  <c:v>1947.1234300000001</c:v>
                </c:pt>
                <c:pt idx="734">
                  <c:v>1948.4774299999999</c:v>
                </c:pt>
                <c:pt idx="735">
                  <c:v>1948.4774299999999</c:v>
                </c:pt>
                <c:pt idx="736">
                  <c:v>1948.4774299999999</c:v>
                </c:pt>
                <c:pt idx="737">
                  <c:v>1948.4774299999999</c:v>
                </c:pt>
                <c:pt idx="738">
                  <c:v>1948.4774299999999</c:v>
                </c:pt>
                <c:pt idx="739">
                  <c:v>1967.7644299999999</c:v>
                </c:pt>
                <c:pt idx="740">
                  <c:v>1964.6894299999999</c:v>
                </c:pt>
                <c:pt idx="741">
                  <c:v>1964.6894299999999</c:v>
                </c:pt>
                <c:pt idx="742">
                  <c:v>1964.6894299999999</c:v>
                </c:pt>
                <c:pt idx="743">
                  <c:v>1964.6894299999999</c:v>
                </c:pt>
                <c:pt idx="744">
                  <c:v>1939.7274299999999</c:v>
                </c:pt>
                <c:pt idx="745">
                  <c:v>1939.7274299999999</c:v>
                </c:pt>
                <c:pt idx="746">
                  <c:v>1939.7274299999999</c:v>
                </c:pt>
                <c:pt idx="747">
                  <c:v>1939.7274299999999</c:v>
                </c:pt>
                <c:pt idx="748">
                  <c:v>1939.7274299999999</c:v>
                </c:pt>
                <c:pt idx="749">
                  <c:v>1935.06943</c:v>
                </c:pt>
                <c:pt idx="750">
                  <c:v>1935.06943</c:v>
                </c:pt>
                <c:pt idx="751">
                  <c:v>1935.06943</c:v>
                </c:pt>
                <c:pt idx="752">
                  <c:v>1935.06943</c:v>
                </c:pt>
                <c:pt idx="753">
                  <c:v>1935.06943</c:v>
                </c:pt>
                <c:pt idx="754">
                  <c:v>1937.84043</c:v>
                </c:pt>
                <c:pt idx="755">
                  <c:v>1937.84043</c:v>
                </c:pt>
                <c:pt idx="756">
                  <c:v>1937.84043</c:v>
                </c:pt>
                <c:pt idx="757">
                  <c:v>1937.84043</c:v>
                </c:pt>
                <c:pt idx="758">
                  <c:v>1937.84043</c:v>
                </c:pt>
                <c:pt idx="759">
                  <c:v>1953.1214299999999</c:v>
                </c:pt>
                <c:pt idx="760">
                  <c:v>1953.1214299999999</c:v>
                </c:pt>
                <c:pt idx="761">
                  <c:v>1953.1214299999999</c:v>
                </c:pt>
                <c:pt idx="762">
                  <c:v>1953.1214299999999</c:v>
                </c:pt>
                <c:pt idx="763">
                  <c:v>1953.1214299999999</c:v>
                </c:pt>
                <c:pt idx="764">
                  <c:v>1933.9614300000001</c:v>
                </c:pt>
                <c:pt idx="765">
                  <c:v>1933.9614300000001</c:v>
                </c:pt>
                <c:pt idx="766">
                  <c:v>1933.9614300000001</c:v>
                </c:pt>
                <c:pt idx="767">
                  <c:v>1933.9614300000001</c:v>
                </c:pt>
                <c:pt idx="768">
                  <c:v>1933.9614300000001</c:v>
                </c:pt>
                <c:pt idx="769">
                  <c:v>1926.60043</c:v>
                </c:pt>
                <c:pt idx="770">
                  <c:v>1926.60043</c:v>
                </c:pt>
                <c:pt idx="771">
                  <c:v>1926.60043</c:v>
                </c:pt>
                <c:pt idx="772">
                  <c:v>1796.7602999999999</c:v>
                </c:pt>
                <c:pt idx="773">
                  <c:v>1796.7602999999999</c:v>
                </c:pt>
                <c:pt idx="774">
                  <c:v>1892.3413</c:v>
                </c:pt>
                <c:pt idx="775">
                  <c:v>1892.3413</c:v>
                </c:pt>
                <c:pt idx="776">
                  <c:v>1892.3413</c:v>
                </c:pt>
                <c:pt idx="777">
                  <c:v>1892.3413</c:v>
                </c:pt>
                <c:pt idx="778">
                  <c:v>1892.3413</c:v>
                </c:pt>
                <c:pt idx="779">
                  <c:v>1906.3983000000001</c:v>
                </c:pt>
                <c:pt idx="780">
                  <c:v>1906.3983000000001</c:v>
                </c:pt>
                <c:pt idx="781">
                  <c:v>1906.3983000000001</c:v>
                </c:pt>
                <c:pt idx="782">
                  <c:v>1906.3983000000001</c:v>
                </c:pt>
                <c:pt idx="783">
                  <c:v>1906.3983000000001</c:v>
                </c:pt>
                <c:pt idx="784">
                  <c:v>1972.1773000000001</c:v>
                </c:pt>
                <c:pt idx="785">
                  <c:v>1972.1773000000001</c:v>
                </c:pt>
                <c:pt idx="786">
                  <c:v>1972.1773000000001</c:v>
                </c:pt>
                <c:pt idx="787">
                  <c:v>1972.1773000000001</c:v>
                </c:pt>
                <c:pt idx="788">
                  <c:v>1972.1773000000001</c:v>
                </c:pt>
                <c:pt idx="789">
                  <c:v>1923.2963</c:v>
                </c:pt>
                <c:pt idx="790">
                  <c:v>1923.2963</c:v>
                </c:pt>
                <c:pt idx="791">
                  <c:v>1923.2963</c:v>
                </c:pt>
                <c:pt idx="792">
                  <c:v>1923.2963</c:v>
                </c:pt>
                <c:pt idx="793">
                  <c:v>1923.2963</c:v>
                </c:pt>
                <c:pt idx="794">
                  <c:v>1910.5302999999999</c:v>
                </c:pt>
                <c:pt idx="795">
                  <c:v>1910.5302999999999</c:v>
                </c:pt>
                <c:pt idx="796">
                  <c:v>1910.5302999999999</c:v>
                </c:pt>
                <c:pt idx="797">
                  <c:v>1910.5302999999999</c:v>
                </c:pt>
                <c:pt idx="798">
                  <c:v>1910.5302999999999</c:v>
                </c:pt>
                <c:pt idx="799">
                  <c:v>1907.8862999999999</c:v>
                </c:pt>
                <c:pt idx="800">
                  <c:v>1907.8862999999999</c:v>
                </c:pt>
                <c:pt idx="801">
                  <c:v>1907.8862999999999</c:v>
                </c:pt>
                <c:pt idx="802">
                  <c:v>1907.8862999999999</c:v>
                </c:pt>
                <c:pt idx="803">
                  <c:v>1907.8862999999999</c:v>
                </c:pt>
                <c:pt idx="804">
                  <c:v>1930.0443</c:v>
                </c:pt>
                <c:pt idx="805">
                  <c:v>1930.0443</c:v>
                </c:pt>
                <c:pt idx="806">
                  <c:v>1930.0443</c:v>
                </c:pt>
                <c:pt idx="807">
                  <c:v>1930.0443</c:v>
                </c:pt>
                <c:pt idx="808">
                  <c:v>1930.0443</c:v>
                </c:pt>
                <c:pt idx="809">
                  <c:v>1892.1623</c:v>
                </c:pt>
                <c:pt idx="810">
                  <c:v>1892.1623</c:v>
                </c:pt>
                <c:pt idx="811">
                  <c:v>1892.1623</c:v>
                </c:pt>
                <c:pt idx="812">
                  <c:v>1892.1623</c:v>
                </c:pt>
                <c:pt idx="813">
                  <c:v>1892.1623</c:v>
                </c:pt>
                <c:pt idx="814">
                  <c:v>1891.8593000000001</c:v>
                </c:pt>
                <c:pt idx="815">
                  <c:v>1891.8593000000001</c:v>
                </c:pt>
                <c:pt idx="816">
                  <c:v>1891.8593000000001</c:v>
                </c:pt>
                <c:pt idx="817">
                  <c:v>1891.8593000000001</c:v>
                </c:pt>
                <c:pt idx="818">
                  <c:v>1891.8593000000001</c:v>
                </c:pt>
                <c:pt idx="819">
                  <c:v>1903.6323</c:v>
                </c:pt>
                <c:pt idx="820">
                  <c:v>1903.6323</c:v>
                </c:pt>
                <c:pt idx="821">
                  <c:v>1903.6323</c:v>
                </c:pt>
                <c:pt idx="822">
                  <c:v>1903.6323</c:v>
                </c:pt>
                <c:pt idx="823">
                  <c:v>1903.6323</c:v>
                </c:pt>
                <c:pt idx="824">
                  <c:v>1888.7073</c:v>
                </c:pt>
                <c:pt idx="825">
                  <c:v>1888.7073</c:v>
                </c:pt>
                <c:pt idx="826">
                  <c:v>1888.7073</c:v>
                </c:pt>
                <c:pt idx="827">
                  <c:v>1888.7073</c:v>
                </c:pt>
                <c:pt idx="828">
                  <c:v>1888.7073</c:v>
                </c:pt>
                <c:pt idx="829">
                  <c:v>1864.5823</c:v>
                </c:pt>
                <c:pt idx="830">
                  <c:v>1864.5823</c:v>
                </c:pt>
                <c:pt idx="831">
                  <c:v>1864.5823</c:v>
                </c:pt>
                <c:pt idx="832">
                  <c:v>1864.5823</c:v>
                </c:pt>
                <c:pt idx="833">
                  <c:v>1864.5823</c:v>
                </c:pt>
                <c:pt idx="834">
                  <c:v>1859.2222999999999</c:v>
                </c:pt>
                <c:pt idx="835">
                  <c:v>1859.2222999999999</c:v>
                </c:pt>
                <c:pt idx="836">
                  <c:v>1859.2222999999999</c:v>
                </c:pt>
                <c:pt idx="837">
                  <c:v>1859.2222999999999</c:v>
                </c:pt>
                <c:pt idx="838">
                  <c:v>1859.2222999999999</c:v>
                </c:pt>
                <c:pt idx="839">
                  <c:v>1855.0933</c:v>
                </c:pt>
                <c:pt idx="840">
                  <c:v>1855.0933</c:v>
                </c:pt>
                <c:pt idx="841">
                  <c:v>1855.0933</c:v>
                </c:pt>
                <c:pt idx="842">
                  <c:v>1757.2450699999999</c:v>
                </c:pt>
                <c:pt idx="843">
                  <c:v>1757.2450699999999</c:v>
                </c:pt>
                <c:pt idx="844">
                  <c:v>1831.9870699999999</c:v>
                </c:pt>
                <c:pt idx="845">
                  <c:v>1831.9870699999999</c:v>
                </c:pt>
                <c:pt idx="846">
                  <c:v>1831.9870699999999</c:v>
                </c:pt>
                <c:pt idx="847">
                  <c:v>1831.9870699999999</c:v>
                </c:pt>
                <c:pt idx="848">
                  <c:v>1831.9870699999999</c:v>
                </c:pt>
                <c:pt idx="849">
                  <c:v>1901.7560699999999</c:v>
                </c:pt>
                <c:pt idx="850">
                  <c:v>1901.7560699999999</c:v>
                </c:pt>
                <c:pt idx="851">
                  <c:v>1901.7560699999999</c:v>
                </c:pt>
                <c:pt idx="852">
                  <c:v>1901.7560699999999</c:v>
                </c:pt>
                <c:pt idx="853">
                  <c:v>1901.7560699999999</c:v>
                </c:pt>
                <c:pt idx="854">
                  <c:v>1904.5830699999999</c:v>
                </c:pt>
                <c:pt idx="855">
                  <c:v>1904.5830699999999</c:v>
                </c:pt>
                <c:pt idx="856">
                  <c:v>1904.5830699999999</c:v>
                </c:pt>
                <c:pt idx="857">
                  <c:v>1904.5830699999999</c:v>
                </c:pt>
                <c:pt idx="858">
                  <c:v>1904.5830699999999</c:v>
                </c:pt>
                <c:pt idx="859">
                  <c:v>1885.2970700000001</c:v>
                </c:pt>
                <c:pt idx="860">
                  <c:v>1885.2970700000001</c:v>
                </c:pt>
                <c:pt idx="861">
                  <c:v>1885.2970700000001</c:v>
                </c:pt>
                <c:pt idx="862">
                  <c:v>1885.2970700000001</c:v>
                </c:pt>
                <c:pt idx="863">
                  <c:v>1885.2970700000001</c:v>
                </c:pt>
                <c:pt idx="864">
                  <c:v>1887.1220699999999</c:v>
                </c:pt>
                <c:pt idx="865">
                  <c:v>1887.1220699999999</c:v>
                </c:pt>
                <c:pt idx="866">
                  <c:v>1887.1220699999999</c:v>
                </c:pt>
                <c:pt idx="867">
                  <c:v>1887.1220699999999</c:v>
                </c:pt>
                <c:pt idx="868">
                  <c:v>1887.1220699999999</c:v>
                </c:pt>
                <c:pt idx="869">
                  <c:v>1886.3520699999999</c:v>
                </c:pt>
                <c:pt idx="870">
                  <c:v>1886.3520699999999</c:v>
                </c:pt>
                <c:pt idx="871">
                  <c:v>1886.3520699999999</c:v>
                </c:pt>
                <c:pt idx="872">
                  <c:v>1886.3520699999999</c:v>
                </c:pt>
                <c:pt idx="873">
                  <c:v>1886.3520699999999</c:v>
                </c:pt>
                <c:pt idx="874">
                  <c:v>1875.05207</c:v>
                </c:pt>
                <c:pt idx="875">
                  <c:v>1875.05207</c:v>
                </c:pt>
                <c:pt idx="876">
                  <c:v>1875.05207</c:v>
                </c:pt>
                <c:pt idx="877">
                  <c:v>1875.05207</c:v>
                </c:pt>
                <c:pt idx="878">
                  <c:v>1875.05207</c:v>
                </c:pt>
                <c:pt idx="879">
                  <c:v>1869.04207</c:v>
                </c:pt>
                <c:pt idx="880">
                  <c:v>1869.04207</c:v>
                </c:pt>
                <c:pt idx="881">
                  <c:v>1869.04207</c:v>
                </c:pt>
                <c:pt idx="882">
                  <c:v>1869.04207</c:v>
                </c:pt>
                <c:pt idx="883">
                  <c:v>1869.04207</c:v>
                </c:pt>
                <c:pt idx="884">
                  <c:v>1869.00407</c:v>
                </c:pt>
                <c:pt idx="885">
                  <c:v>1869.00407</c:v>
                </c:pt>
                <c:pt idx="886">
                  <c:v>1869.00407</c:v>
                </c:pt>
                <c:pt idx="887">
                  <c:v>1869.00407</c:v>
                </c:pt>
                <c:pt idx="888">
                  <c:v>1869.00407</c:v>
                </c:pt>
                <c:pt idx="889">
                  <c:v>1867.3750700000001</c:v>
                </c:pt>
                <c:pt idx="890">
                  <c:v>1867.3750700000001</c:v>
                </c:pt>
                <c:pt idx="891">
                  <c:v>1867.3750700000001</c:v>
                </c:pt>
                <c:pt idx="892">
                  <c:v>1867.3750700000001</c:v>
                </c:pt>
                <c:pt idx="893">
                  <c:v>1867.3750700000001</c:v>
                </c:pt>
                <c:pt idx="894">
                  <c:v>1863.66507</c:v>
                </c:pt>
                <c:pt idx="895">
                  <c:v>1863.66507</c:v>
                </c:pt>
                <c:pt idx="896">
                  <c:v>1863.66507</c:v>
                </c:pt>
                <c:pt idx="897">
                  <c:v>1863.66507</c:v>
                </c:pt>
                <c:pt idx="898">
                  <c:v>1863.66507</c:v>
                </c:pt>
                <c:pt idx="899">
                  <c:v>1863.52107</c:v>
                </c:pt>
                <c:pt idx="900">
                  <c:v>1863.52107</c:v>
                </c:pt>
                <c:pt idx="901">
                  <c:v>1863.52107</c:v>
                </c:pt>
                <c:pt idx="902">
                  <c:v>1863.52107</c:v>
                </c:pt>
                <c:pt idx="903">
                  <c:v>1863.52107</c:v>
                </c:pt>
                <c:pt idx="904">
                  <c:v>1859.03307</c:v>
                </c:pt>
                <c:pt idx="905">
                  <c:v>1859.03307</c:v>
                </c:pt>
                <c:pt idx="906">
                  <c:v>1859.03307</c:v>
                </c:pt>
                <c:pt idx="907">
                  <c:v>1785.2438999999999</c:v>
                </c:pt>
                <c:pt idx="908">
                  <c:v>1785.2438999999999</c:v>
                </c:pt>
                <c:pt idx="909">
                  <c:v>1858.3969</c:v>
                </c:pt>
                <c:pt idx="910">
                  <c:v>1858.3969</c:v>
                </c:pt>
                <c:pt idx="911">
                  <c:v>1858.3969</c:v>
                </c:pt>
                <c:pt idx="912">
                  <c:v>1858.3969</c:v>
                </c:pt>
                <c:pt idx="913">
                  <c:v>1858.3969</c:v>
                </c:pt>
                <c:pt idx="914">
                  <c:v>1803.3179</c:v>
                </c:pt>
                <c:pt idx="915">
                  <c:v>1803.3179</c:v>
                </c:pt>
                <c:pt idx="916">
                  <c:v>1803.3179</c:v>
                </c:pt>
                <c:pt idx="917">
                  <c:v>1803.3179</c:v>
                </c:pt>
                <c:pt idx="918">
                  <c:v>1803.3179</c:v>
                </c:pt>
                <c:pt idx="919">
                  <c:v>1800.2109</c:v>
                </c:pt>
                <c:pt idx="920">
                  <c:v>1800.2109</c:v>
                </c:pt>
                <c:pt idx="921">
                  <c:v>1800.2109</c:v>
                </c:pt>
                <c:pt idx="922">
                  <c:v>1800.2109</c:v>
                </c:pt>
                <c:pt idx="923">
                  <c:v>1800.2109</c:v>
                </c:pt>
                <c:pt idx="924">
                  <c:v>1797.7239</c:v>
                </c:pt>
                <c:pt idx="925">
                  <c:v>1797.7239</c:v>
                </c:pt>
                <c:pt idx="926">
                  <c:v>1797.7239</c:v>
                </c:pt>
                <c:pt idx="927">
                  <c:v>1797.7239</c:v>
                </c:pt>
                <c:pt idx="928">
                  <c:v>1797.7239</c:v>
                </c:pt>
                <c:pt idx="929">
                  <c:v>1792.0599</c:v>
                </c:pt>
                <c:pt idx="930">
                  <c:v>1792.0599</c:v>
                </c:pt>
                <c:pt idx="931">
                  <c:v>1792.0599</c:v>
                </c:pt>
                <c:pt idx="932">
                  <c:v>1792.0599</c:v>
                </c:pt>
                <c:pt idx="933">
                  <c:v>1792.0599</c:v>
                </c:pt>
                <c:pt idx="934">
                  <c:v>1789.8809000000001</c:v>
                </c:pt>
                <c:pt idx="935">
                  <c:v>1789.8809000000001</c:v>
                </c:pt>
                <c:pt idx="936">
                  <c:v>1789.8809000000001</c:v>
                </c:pt>
                <c:pt idx="937">
                  <c:v>1789.8809000000001</c:v>
                </c:pt>
                <c:pt idx="938">
                  <c:v>1789.8809000000001</c:v>
                </c:pt>
                <c:pt idx="939">
                  <c:v>1775.5829000000001</c:v>
                </c:pt>
                <c:pt idx="940">
                  <c:v>1775.5829000000001</c:v>
                </c:pt>
                <c:pt idx="941">
                  <c:v>1775.5829000000001</c:v>
                </c:pt>
                <c:pt idx="942">
                  <c:v>1775.5829000000001</c:v>
                </c:pt>
                <c:pt idx="943">
                  <c:v>1775.5829000000001</c:v>
                </c:pt>
                <c:pt idx="944">
                  <c:v>1768.9729</c:v>
                </c:pt>
                <c:pt idx="945">
                  <c:v>1768.9729</c:v>
                </c:pt>
                <c:pt idx="946">
                  <c:v>1768.9729</c:v>
                </c:pt>
                <c:pt idx="947">
                  <c:v>1768.9729</c:v>
                </c:pt>
                <c:pt idx="948">
                  <c:v>1768.9729</c:v>
                </c:pt>
                <c:pt idx="949">
                  <c:v>1765.0169000000001</c:v>
                </c:pt>
                <c:pt idx="950">
                  <c:v>1765.0169000000001</c:v>
                </c:pt>
                <c:pt idx="951">
                  <c:v>1765.0169000000001</c:v>
                </c:pt>
                <c:pt idx="952">
                  <c:v>1765.0169000000001</c:v>
                </c:pt>
                <c:pt idx="953">
                  <c:v>1765.0169000000001</c:v>
                </c:pt>
                <c:pt idx="954">
                  <c:v>1762.9358999999999</c:v>
                </c:pt>
                <c:pt idx="955">
                  <c:v>1762.9358999999999</c:v>
                </c:pt>
                <c:pt idx="956">
                  <c:v>1762.9358999999999</c:v>
                </c:pt>
                <c:pt idx="957">
                  <c:v>1762.9358999999999</c:v>
                </c:pt>
                <c:pt idx="958">
                  <c:v>1762.9358999999999</c:v>
                </c:pt>
                <c:pt idx="959">
                  <c:v>1759.0759</c:v>
                </c:pt>
                <c:pt idx="960">
                  <c:v>1759.0759</c:v>
                </c:pt>
                <c:pt idx="961">
                  <c:v>1759.0759</c:v>
                </c:pt>
                <c:pt idx="962">
                  <c:v>1759.0759</c:v>
                </c:pt>
                <c:pt idx="963">
                  <c:v>1759.0759</c:v>
                </c:pt>
                <c:pt idx="964">
                  <c:v>1760.7648999999999</c:v>
                </c:pt>
                <c:pt idx="965">
                  <c:v>1760.7648999999999</c:v>
                </c:pt>
                <c:pt idx="966">
                  <c:v>1760.7648999999999</c:v>
                </c:pt>
                <c:pt idx="967">
                  <c:v>1760.7648999999999</c:v>
                </c:pt>
                <c:pt idx="968">
                  <c:v>1760.7648999999999</c:v>
                </c:pt>
                <c:pt idx="969">
                  <c:v>1775.7989</c:v>
                </c:pt>
                <c:pt idx="970">
                  <c:v>1775.7989</c:v>
                </c:pt>
                <c:pt idx="971">
                  <c:v>1775.7989</c:v>
                </c:pt>
                <c:pt idx="972">
                  <c:v>1775.7989</c:v>
                </c:pt>
                <c:pt idx="973">
                  <c:v>1775.7989</c:v>
                </c:pt>
                <c:pt idx="974">
                  <c:v>1765.6529</c:v>
                </c:pt>
                <c:pt idx="975">
                  <c:v>1765.6529</c:v>
                </c:pt>
                <c:pt idx="976">
                  <c:v>1765.6529</c:v>
                </c:pt>
                <c:pt idx="977">
                  <c:v>1750.10457</c:v>
                </c:pt>
                <c:pt idx="978">
                  <c:v>1750.10457</c:v>
                </c:pt>
                <c:pt idx="979">
                  <c:v>1744.93957</c:v>
                </c:pt>
                <c:pt idx="980">
                  <c:v>1744.93957</c:v>
                </c:pt>
                <c:pt idx="981">
                  <c:v>1744.93957</c:v>
                </c:pt>
                <c:pt idx="982">
                  <c:v>1744.93957</c:v>
                </c:pt>
                <c:pt idx="983">
                  <c:v>1744.93957</c:v>
                </c:pt>
                <c:pt idx="984">
                  <c:v>1735.8775700000001</c:v>
                </c:pt>
                <c:pt idx="985">
                  <c:v>1735.8775700000001</c:v>
                </c:pt>
                <c:pt idx="986">
                  <c:v>1735.8775700000001</c:v>
                </c:pt>
                <c:pt idx="987">
                  <c:v>1735.8775700000001</c:v>
                </c:pt>
                <c:pt idx="988">
                  <c:v>1735.8775700000001</c:v>
                </c:pt>
                <c:pt idx="989">
                  <c:v>1729.48957</c:v>
                </c:pt>
                <c:pt idx="990">
                  <c:v>1729.48957</c:v>
                </c:pt>
                <c:pt idx="991">
                  <c:v>1729.48957</c:v>
                </c:pt>
                <c:pt idx="992">
                  <c:v>1729.48957</c:v>
                </c:pt>
                <c:pt idx="993">
                  <c:v>1729.48957</c:v>
                </c:pt>
                <c:pt idx="994">
                  <c:v>1727.73757</c:v>
                </c:pt>
                <c:pt idx="995">
                  <c:v>1727.73757</c:v>
                </c:pt>
                <c:pt idx="996">
                  <c:v>1727.73757</c:v>
                </c:pt>
                <c:pt idx="997">
                  <c:v>1727.73757</c:v>
                </c:pt>
                <c:pt idx="998">
                  <c:v>1727.73757</c:v>
                </c:pt>
                <c:pt idx="999">
                  <c:v>1726.0105699999999</c:v>
                </c:pt>
                <c:pt idx="1000">
                  <c:v>1726.0105699999999</c:v>
                </c:pt>
                <c:pt idx="1001">
                  <c:v>1726.0105699999999</c:v>
                </c:pt>
                <c:pt idx="1002">
                  <c:v>1726.0105699999999</c:v>
                </c:pt>
                <c:pt idx="1003">
                  <c:v>1726.0105699999999</c:v>
                </c:pt>
                <c:pt idx="1004">
                  <c:v>1715.4355700000001</c:v>
                </c:pt>
                <c:pt idx="1005">
                  <c:v>1715.4355700000001</c:v>
                </c:pt>
                <c:pt idx="1006">
                  <c:v>1715.4355700000001</c:v>
                </c:pt>
                <c:pt idx="1007">
                  <c:v>1715.4355700000001</c:v>
                </c:pt>
                <c:pt idx="1008">
                  <c:v>1715.4355700000001</c:v>
                </c:pt>
                <c:pt idx="1009">
                  <c:v>1714.65957</c:v>
                </c:pt>
                <c:pt idx="1010">
                  <c:v>1714.65957</c:v>
                </c:pt>
                <c:pt idx="1011">
                  <c:v>1714.65957</c:v>
                </c:pt>
                <c:pt idx="1012">
                  <c:v>1714.65957</c:v>
                </c:pt>
                <c:pt idx="1013">
                  <c:v>1714.65957</c:v>
                </c:pt>
                <c:pt idx="1014">
                  <c:v>1710.44857</c:v>
                </c:pt>
                <c:pt idx="1015">
                  <c:v>1710.44857</c:v>
                </c:pt>
                <c:pt idx="1016">
                  <c:v>1710.44857</c:v>
                </c:pt>
                <c:pt idx="1017">
                  <c:v>1710.44857</c:v>
                </c:pt>
                <c:pt idx="1018">
                  <c:v>1710.44857</c:v>
                </c:pt>
                <c:pt idx="1019">
                  <c:v>1708.6385700000001</c:v>
                </c:pt>
                <c:pt idx="1020">
                  <c:v>1708.6385700000001</c:v>
                </c:pt>
                <c:pt idx="1021">
                  <c:v>1708.6385700000001</c:v>
                </c:pt>
                <c:pt idx="1022">
                  <c:v>1708.6385700000001</c:v>
                </c:pt>
                <c:pt idx="1023">
                  <c:v>1708.6385700000001</c:v>
                </c:pt>
                <c:pt idx="1024">
                  <c:v>1701.85157</c:v>
                </c:pt>
                <c:pt idx="1025">
                  <c:v>1701.85157</c:v>
                </c:pt>
                <c:pt idx="1026">
                  <c:v>1701.85157</c:v>
                </c:pt>
                <c:pt idx="1027">
                  <c:v>1701.85157</c:v>
                </c:pt>
                <c:pt idx="1028">
                  <c:v>1701.85157</c:v>
                </c:pt>
                <c:pt idx="1029">
                  <c:v>1699.54457</c:v>
                </c:pt>
                <c:pt idx="1030">
                  <c:v>1699.54457</c:v>
                </c:pt>
                <c:pt idx="1031">
                  <c:v>1699.54457</c:v>
                </c:pt>
                <c:pt idx="1032">
                  <c:v>1681.2406100000001</c:v>
                </c:pt>
                <c:pt idx="1033">
                  <c:v>1681.2406100000001</c:v>
                </c:pt>
                <c:pt idx="1034">
                  <c:v>1695.7106100000001</c:v>
                </c:pt>
                <c:pt idx="1035">
                  <c:v>1695.7106100000001</c:v>
                </c:pt>
                <c:pt idx="1036">
                  <c:v>1695.7106100000001</c:v>
                </c:pt>
                <c:pt idx="1037">
                  <c:v>1695.7106100000001</c:v>
                </c:pt>
                <c:pt idx="1038">
                  <c:v>1695.7106100000001</c:v>
                </c:pt>
                <c:pt idx="1039">
                  <c:v>1697.5666100000001</c:v>
                </c:pt>
                <c:pt idx="1040">
                  <c:v>1697.5666100000001</c:v>
                </c:pt>
                <c:pt idx="1041">
                  <c:v>1697.5666100000001</c:v>
                </c:pt>
                <c:pt idx="1042">
                  <c:v>1697.5666100000001</c:v>
                </c:pt>
                <c:pt idx="1043">
                  <c:v>1697.5666100000001</c:v>
                </c:pt>
              </c:numCache>
            </c:numRef>
          </c:val>
        </c:ser>
        <c:ser>
          <c:idx val="1"/>
          <c:order val="1"/>
          <c:tx>
            <c:strRef>
              <c:f>Sheet1!$C$1</c:f>
              <c:strCache>
                <c:ptCount val="1"/>
                <c:pt idx="0">
                  <c:v>Refinancement ciblé à long terme (TLTRO)</c:v>
                </c:pt>
              </c:strCache>
            </c:strRef>
          </c:tx>
          <c:spPr>
            <a:solidFill>
              <a:srgbClr val="9E89BC"/>
            </a:solidFill>
          </c:spPr>
          <c:cat>
            <c:strRef>
              <c:f>Sheet1!$A$2:$A$1045</c:f>
              <c:strCache>
                <c:ptCount val="1044"/>
                <c:pt idx="0">
                  <c:v>31/01/2008</c:v>
                </c:pt>
                <c:pt idx="1">
                  <c:v>29/02/2008</c:v>
                </c:pt>
                <c:pt idx="2">
                  <c:v>31/03/2008</c:v>
                </c:pt>
                <c:pt idx="3">
                  <c:v>30/04/2008</c:v>
                </c:pt>
                <c:pt idx="4">
                  <c:v>31/05/2008</c:v>
                </c:pt>
                <c:pt idx="5">
                  <c:v>31/08/2008</c:v>
                </c:pt>
                <c:pt idx="6">
                  <c:v>30/09/2008</c:v>
                </c:pt>
                <c:pt idx="7">
                  <c:v>31/10/2008</c:v>
                </c:pt>
                <c:pt idx="8">
                  <c:v>30/11/2008</c:v>
                </c:pt>
                <c:pt idx="9">
                  <c:v>1/13/2012</c:v>
                </c:pt>
                <c:pt idx="10">
                  <c:v>1/16/2012</c:v>
                </c:pt>
                <c:pt idx="11">
                  <c:v>1/17/2012</c:v>
                </c:pt>
                <c:pt idx="12">
                  <c:v>1/18/2012</c:v>
                </c:pt>
                <c:pt idx="13">
                  <c:v>1/19/2012</c:v>
                </c:pt>
                <c:pt idx="14">
                  <c:v>1/20/2012</c:v>
                </c:pt>
                <c:pt idx="15">
                  <c:v>1/23/2012</c:v>
                </c:pt>
                <c:pt idx="16">
                  <c:v>1/24/2012</c:v>
                </c:pt>
                <c:pt idx="17">
                  <c:v>1/25/2012</c:v>
                </c:pt>
                <c:pt idx="18">
                  <c:v>1/26/2012</c:v>
                </c:pt>
                <c:pt idx="19">
                  <c:v>1/27/2012</c:v>
                </c:pt>
                <c:pt idx="20">
                  <c:v>1/30/2012</c:v>
                </c:pt>
                <c:pt idx="21">
                  <c:v>1/31/2012</c:v>
                </c:pt>
                <c:pt idx="22">
                  <c:v>1/01/2008</c:v>
                </c:pt>
                <c:pt idx="23">
                  <c:v>1/02/2008</c:v>
                </c:pt>
                <c:pt idx="24">
                  <c:v>1/03/2008</c:v>
                </c:pt>
                <c:pt idx="25">
                  <c:v>1/06/2008</c:v>
                </c:pt>
                <c:pt idx="26">
                  <c:v>1/07/2008</c:v>
                </c:pt>
                <c:pt idx="27">
                  <c:v>1/08/2008</c:v>
                </c:pt>
                <c:pt idx="28">
                  <c:v>1/09/2008</c:v>
                </c:pt>
                <c:pt idx="29">
                  <c:v>1/10/2008</c:v>
                </c:pt>
                <c:pt idx="30">
                  <c:v>2/13/2012</c:v>
                </c:pt>
                <c:pt idx="31">
                  <c:v>2/14/2012</c:v>
                </c:pt>
                <c:pt idx="32">
                  <c:v>2/15/2012</c:v>
                </c:pt>
                <c:pt idx="33">
                  <c:v>2/16/2012</c:v>
                </c:pt>
                <c:pt idx="34">
                  <c:v>2/17/2012</c:v>
                </c:pt>
                <c:pt idx="35">
                  <c:v>2/20/2012</c:v>
                </c:pt>
                <c:pt idx="36">
                  <c:v>2/21/2012</c:v>
                </c:pt>
                <c:pt idx="37">
                  <c:v>2/22/2012</c:v>
                </c:pt>
                <c:pt idx="38">
                  <c:v>2/23/2012</c:v>
                </c:pt>
                <c:pt idx="39">
                  <c:v>2/24/2012</c:v>
                </c:pt>
                <c:pt idx="40">
                  <c:v>2/27/2012</c:v>
                </c:pt>
                <c:pt idx="41">
                  <c:v>2/28/2012</c:v>
                </c:pt>
                <c:pt idx="42">
                  <c:v>2/29/2012</c:v>
                </c:pt>
                <c:pt idx="43">
                  <c:v>2/01/2008</c:v>
                </c:pt>
                <c:pt idx="44">
                  <c:v>2/02/2008</c:v>
                </c:pt>
                <c:pt idx="45">
                  <c:v>2/05/2008</c:v>
                </c:pt>
                <c:pt idx="46">
                  <c:v>2/06/2008</c:v>
                </c:pt>
                <c:pt idx="47">
                  <c:v>2/07/2008</c:v>
                </c:pt>
                <c:pt idx="48">
                  <c:v>2/08/2008</c:v>
                </c:pt>
                <c:pt idx="49">
                  <c:v>2/09/2008</c:v>
                </c:pt>
                <c:pt idx="50">
                  <c:v>2/12/2008</c:v>
                </c:pt>
                <c:pt idx="51">
                  <c:v>3/13/2012</c:v>
                </c:pt>
                <c:pt idx="52">
                  <c:v>3/14/2012</c:v>
                </c:pt>
                <c:pt idx="53">
                  <c:v>3/15/2012</c:v>
                </c:pt>
                <c:pt idx="54">
                  <c:v>3/16/2012</c:v>
                </c:pt>
                <c:pt idx="55">
                  <c:v>3/19/2012</c:v>
                </c:pt>
                <c:pt idx="56">
                  <c:v>3/20/2012</c:v>
                </c:pt>
                <c:pt idx="57">
                  <c:v>3/21/2012</c:v>
                </c:pt>
                <c:pt idx="58">
                  <c:v>3/22/2012</c:v>
                </c:pt>
                <c:pt idx="59">
                  <c:v>3/23/2012</c:v>
                </c:pt>
                <c:pt idx="60">
                  <c:v>3/26/2012</c:v>
                </c:pt>
                <c:pt idx="61">
                  <c:v>3/27/2012</c:v>
                </c:pt>
                <c:pt idx="62">
                  <c:v>3/28/2012</c:v>
                </c:pt>
                <c:pt idx="63">
                  <c:v>3/29/2012</c:v>
                </c:pt>
                <c:pt idx="64">
                  <c:v>3/30/2012</c:v>
                </c:pt>
                <c:pt idx="65">
                  <c:v>3/02/2008</c:v>
                </c:pt>
                <c:pt idx="66">
                  <c:v>3/03/2008</c:v>
                </c:pt>
                <c:pt idx="67">
                  <c:v>3/04/2008</c:v>
                </c:pt>
                <c:pt idx="68">
                  <c:v>3/05/2008</c:v>
                </c:pt>
                <c:pt idx="69">
                  <c:v>3/06/2008</c:v>
                </c:pt>
                <c:pt idx="70">
                  <c:v>3/09/2008</c:v>
                </c:pt>
                <c:pt idx="71">
                  <c:v>3/10/2008</c:v>
                </c:pt>
                <c:pt idx="72">
                  <c:v>3/11/2008</c:v>
                </c:pt>
                <c:pt idx="73">
                  <c:v>3/12/2008</c:v>
                </c:pt>
                <c:pt idx="74">
                  <c:v>4/13/2012</c:v>
                </c:pt>
                <c:pt idx="75">
                  <c:v>4/16/2012</c:v>
                </c:pt>
                <c:pt idx="76">
                  <c:v>4/17/2012</c:v>
                </c:pt>
                <c:pt idx="77">
                  <c:v>4/18/2012</c:v>
                </c:pt>
                <c:pt idx="78">
                  <c:v>4/19/2012</c:v>
                </c:pt>
                <c:pt idx="79">
                  <c:v>4/20/2012</c:v>
                </c:pt>
                <c:pt idx="80">
                  <c:v>4/23/2012</c:v>
                </c:pt>
                <c:pt idx="81">
                  <c:v>4/24/2012</c:v>
                </c:pt>
                <c:pt idx="82">
                  <c:v>4/25/2012</c:v>
                </c:pt>
                <c:pt idx="83">
                  <c:v>4/26/2012</c:v>
                </c:pt>
                <c:pt idx="84">
                  <c:v>4/27/2012</c:v>
                </c:pt>
                <c:pt idx="85">
                  <c:v>4/30/2012</c:v>
                </c:pt>
                <c:pt idx="86">
                  <c:v>4/01/2008</c:v>
                </c:pt>
                <c:pt idx="87">
                  <c:v>4/02/2008</c:v>
                </c:pt>
                <c:pt idx="88">
                  <c:v>4/03/2008</c:v>
                </c:pt>
                <c:pt idx="89">
                  <c:v>4/04/2008</c:v>
                </c:pt>
                <c:pt idx="90">
                  <c:v>4/07/2008</c:v>
                </c:pt>
                <c:pt idx="91">
                  <c:v>4/08/2008</c:v>
                </c:pt>
                <c:pt idx="92">
                  <c:v>4/09/2008</c:v>
                </c:pt>
                <c:pt idx="93">
                  <c:v>4/10/2008</c:v>
                </c:pt>
                <c:pt idx="94">
                  <c:v>4/11/2008</c:v>
                </c:pt>
                <c:pt idx="95">
                  <c:v>5/14/2012</c:v>
                </c:pt>
                <c:pt idx="96">
                  <c:v>5/15/2012</c:v>
                </c:pt>
                <c:pt idx="97">
                  <c:v>5/16/2012</c:v>
                </c:pt>
                <c:pt idx="98">
                  <c:v>5/17/2012</c:v>
                </c:pt>
                <c:pt idx="99">
                  <c:v>5/18/2012</c:v>
                </c:pt>
                <c:pt idx="100">
                  <c:v>5/21/2012</c:v>
                </c:pt>
                <c:pt idx="101">
                  <c:v>5/22/2012</c:v>
                </c:pt>
                <c:pt idx="102">
                  <c:v>5/23/2012</c:v>
                </c:pt>
                <c:pt idx="103">
                  <c:v>5/24/2012</c:v>
                </c:pt>
                <c:pt idx="104">
                  <c:v>5/25/2012</c:v>
                </c:pt>
                <c:pt idx="105">
                  <c:v>5/28/2012</c:v>
                </c:pt>
                <c:pt idx="106">
                  <c:v>5/29/2012</c:v>
                </c:pt>
                <c:pt idx="107">
                  <c:v>5/30/2012</c:v>
                </c:pt>
                <c:pt idx="108">
                  <c:v>5/31/2012</c:v>
                </c:pt>
                <c:pt idx="109">
                  <c:v>5/01/2008</c:v>
                </c:pt>
                <c:pt idx="110">
                  <c:v>5/04/2008</c:v>
                </c:pt>
                <c:pt idx="111">
                  <c:v>5/05/2008</c:v>
                </c:pt>
                <c:pt idx="112">
                  <c:v>5/06/2008</c:v>
                </c:pt>
                <c:pt idx="113">
                  <c:v>5/07/2008</c:v>
                </c:pt>
                <c:pt idx="114">
                  <c:v>5/08/2008</c:v>
                </c:pt>
                <c:pt idx="115">
                  <c:v>5/11/2008</c:v>
                </c:pt>
                <c:pt idx="116">
                  <c:v>5/12/2008</c:v>
                </c:pt>
                <c:pt idx="117">
                  <c:v>6/13/2012</c:v>
                </c:pt>
                <c:pt idx="118">
                  <c:v>6/14/2012</c:v>
                </c:pt>
                <c:pt idx="119">
                  <c:v>6/15/2012</c:v>
                </c:pt>
                <c:pt idx="120">
                  <c:v>6/18/2012</c:v>
                </c:pt>
                <c:pt idx="121">
                  <c:v>6/19/2012</c:v>
                </c:pt>
                <c:pt idx="122">
                  <c:v>6/20/2012</c:v>
                </c:pt>
                <c:pt idx="123">
                  <c:v>6/21/2012</c:v>
                </c:pt>
                <c:pt idx="124">
                  <c:v>6/22/2012</c:v>
                </c:pt>
                <c:pt idx="125">
                  <c:v>6/25/2012</c:v>
                </c:pt>
                <c:pt idx="126">
                  <c:v>6/26/2012</c:v>
                </c:pt>
                <c:pt idx="127">
                  <c:v>6/27/2012</c:v>
                </c:pt>
                <c:pt idx="128">
                  <c:v>6/28/2012</c:v>
                </c:pt>
                <c:pt idx="129">
                  <c:v>6/29/2012</c:v>
                </c:pt>
                <c:pt idx="130">
                  <c:v>6/02/2008</c:v>
                </c:pt>
                <c:pt idx="131">
                  <c:v>6/03/2008</c:v>
                </c:pt>
                <c:pt idx="132">
                  <c:v>6/04/2008</c:v>
                </c:pt>
                <c:pt idx="133">
                  <c:v>6/05/2008</c:v>
                </c:pt>
                <c:pt idx="134">
                  <c:v>6/06/2008</c:v>
                </c:pt>
                <c:pt idx="135">
                  <c:v>6/09/2008</c:v>
                </c:pt>
                <c:pt idx="136">
                  <c:v>6/10/2008</c:v>
                </c:pt>
                <c:pt idx="137">
                  <c:v>6/11/2008</c:v>
                </c:pt>
                <c:pt idx="138">
                  <c:v>6/12/2008</c:v>
                </c:pt>
                <c:pt idx="139">
                  <c:v>7/13/2012</c:v>
                </c:pt>
                <c:pt idx="140">
                  <c:v>7/16/2012</c:v>
                </c:pt>
                <c:pt idx="141">
                  <c:v>7/17/2012</c:v>
                </c:pt>
                <c:pt idx="142">
                  <c:v>7/18/2012</c:v>
                </c:pt>
                <c:pt idx="143">
                  <c:v>7/19/2012</c:v>
                </c:pt>
                <c:pt idx="144">
                  <c:v>7/20/2012</c:v>
                </c:pt>
                <c:pt idx="145">
                  <c:v>7/23/2012</c:v>
                </c:pt>
                <c:pt idx="146">
                  <c:v>7/24/2012</c:v>
                </c:pt>
                <c:pt idx="147">
                  <c:v>7/25/2012</c:v>
                </c:pt>
                <c:pt idx="148">
                  <c:v>7/26/2012</c:v>
                </c:pt>
                <c:pt idx="149">
                  <c:v>7/27/2012</c:v>
                </c:pt>
                <c:pt idx="150">
                  <c:v>7/30/2012</c:v>
                </c:pt>
                <c:pt idx="151">
                  <c:v>7/31/2012</c:v>
                </c:pt>
                <c:pt idx="152">
                  <c:v>7/01/2008</c:v>
                </c:pt>
                <c:pt idx="153">
                  <c:v>7/02/2008</c:v>
                </c:pt>
                <c:pt idx="154">
                  <c:v>7/03/2008</c:v>
                </c:pt>
                <c:pt idx="155">
                  <c:v>7/06/2008</c:v>
                </c:pt>
                <c:pt idx="156">
                  <c:v>7/07/2008</c:v>
                </c:pt>
                <c:pt idx="157">
                  <c:v>7/08/2008</c:v>
                </c:pt>
                <c:pt idx="158">
                  <c:v>7/09/2008</c:v>
                </c:pt>
                <c:pt idx="159">
                  <c:v>7/10/2008</c:v>
                </c:pt>
                <c:pt idx="160">
                  <c:v>8/13/2012</c:v>
                </c:pt>
                <c:pt idx="161">
                  <c:v>8/14/2012</c:v>
                </c:pt>
                <c:pt idx="162">
                  <c:v>8/15/2012</c:v>
                </c:pt>
                <c:pt idx="163">
                  <c:v>8/16/2012</c:v>
                </c:pt>
                <c:pt idx="164">
                  <c:v>8/17/2012</c:v>
                </c:pt>
                <c:pt idx="165">
                  <c:v>8/20/2012</c:v>
                </c:pt>
                <c:pt idx="166">
                  <c:v>8/21/2012</c:v>
                </c:pt>
                <c:pt idx="167">
                  <c:v>8/22/2012</c:v>
                </c:pt>
                <c:pt idx="168">
                  <c:v>8/23/2012</c:v>
                </c:pt>
                <c:pt idx="169">
                  <c:v>8/24/2012</c:v>
                </c:pt>
                <c:pt idx="170">
                  <c:v>8/27/2012</c:v>
                </c:pt>
                <c:pt idx="171">
                  <c:v>8/28/2012</c:v>
                </c:pt>
                <c:pt idx="172">
                  <c:v>8/29/2012</c:v>
                </c:pt>
                <c:pt idx="173">
                  <c:v>8/30/2012</c:v>
                </c:pt>
                <c:pt idx="174">
                  <c:v>8/31/2012</c:v>
                </c:pt>
                <c:pt idx="175">
                  <c:v>8/03/2008</c:v>
                </c:pt>
                <c:pt idx="176">
                  <c:v>8/04/2008</c:v>
                </c:pt>
                <c:pt idx="177">
                  <c:v>8/05/2008</c:v>
                </c:pt>
                <c:pt idx="178">
                  <c:v>8/06/2008</c:v>
                </c:pt>
                <c:pt idx="179">
                  <c:v>8/07/2008</c:v>
                </c:pt>
                <c:pt idx="180">
                  <c:v>8/10/2008</c:v>
                </c:pt>
                <c:pt idx="181">
                  <c:v>8/11/2008</c:v>
                </c:pt>
                <c:pt idx="182">
                  <c:v>8/12/2008</c:v>
                </c:pt>
                <c:pt idx="183">
                  <c:v>9/13/2012</c:v>
                </c:pt>
                <c:pt idx="184">
                  <c:v>9/14/2012</c:v>
                </c:pt>
                <c:pt idx="185">
                  <c:v>9/17/2012</c:v>
                </c:pt>
                <c:pt idx="186">
                  <c:v>9/18/2012</c:v>
                </c:pt>
                <c:pt idx="187">
                  <c:v>9/19/2012</c:v>
                </c:pt>
                <c:pt idx="188">
                  <c:v>9/20/2012</c:v>
                </c:pt>
                <c:pt idx="189">
                  <c:v>9/21/2012</c:v>
                </c:pt>
                <c:pt idx="190">
                  <c:v>9/24/2012</c:v>
                </c:pt>
                <c:pt idx="191">
                  <c:v>9/25/2012</c:v>
                </c:pt>
                <c:pt idx="192">
                  <c:v>9/26/2012</c:v>
                </c:pt>
                <c:pt idx="193">
                  <c:v>9/27/2012</c:v>
                </c:pt>
                <c:pt idx="194">
                  <c:v>9/28/2012</c:v>
                </c:pt>
                <c:pt idx="195">
                  <c:v>9/01/2008</c:v>
                </c:pt>
                <c:pt idx="196">
                  <c:v>9/02/2008</c:v>
                </c:pt>
                <c:pt idx="197">
                  <c:v>9/03/2008</c:v>
                </c:pt>
                <c:pt idx="198">
                  <c:v>9/04/2008</c:v>
                </c:pt>
                <c:pt idx="199">
                  <c:v>9/05/2008</c:v>
                </c:pt>
                <c:pt idx="200">
                  <c:v>9/08/2008</c:v>
                </c:pt>
                <c:pt idx="201">
                  <c:v>9/09/2008</c:v>
                </c:pt>
                <c:pt idx="202">
                  <c:v>9/10/2008</c:v>
                </c:pt>
                <c:pt idx="203">
                  <c:v>9/11/2008</c:v>
                </c:pt>
                <c:pt idx="204">
                  <c:v>9/12/2008</c:v>
                </c:pt>
                <c:pt idx="205">
                  <c:v>10/15/2012</c:v>
                </c:pt>
                <c:pt idx="206">
                  <c:v>10/16/2012</c:v>
                </c:pt>
                <c:pt idx="207">
                  <c:v>10/17/2012</c:v>
                </c:pt>
                <c:pt idx="208">
                  <c:v>10/18/2012</c:v>
                </c:pt>
                <c:pt idx="209">
                  <c:v>10/19/2012</c:v>
                </c:pt>
                <c:pt idx="210">
                  <c:v>10/22/2012</c:v>
                </c:pt>
                <c:pt idx="211">
                  <c:v>10/23/2012</c:v>
                </c:pt>
                <c:pt idx="212">
                  <c:v>10/24/2012</c:v>
                </c:pt>
                <c:pt idx="213">
                  <c:v>10/25/2012</c:v>
                </c:pt>
                <c:pt idx="214">
                  <c:v>10/26/2012</c:v>
                </c:pt>
                <c:pt idx="215">
                  <c:v>10/29/2012</c:v>
                </c:pt>
                <c:pt idx="216">
                  <c:v>10/30/2012</c:v>
                </c:pt>
                <c:pt idx="217">
                  <c:v>10/31/2012</c:v>
                </c:pt>
                <c:pt idx="218">
                  <c:v>10/01/2008</c:v>
                </c:pt>
                <c:pt idx="219">
                  <c:v>10/02/2008</c:v>
                </c:pt>
                <c:pt idx="220">
                  <c:v>10/05/2008</c:v>
                </c:pt>
                <c:pt idx="221">
                  <c:v>10/06/2008</c:v>
                </c:pt>
                <c:pt idx="222">
                  <c:v>10/07/2008</c:v>
                </c:pt>
                <c:pt idx="223">
                  <c:v>10/08/2008</c:v>
                </c:pt>
                <c:pt idx="224">
                  <c:v>10/09/2008</c:v>
                </c:pt>
                <c:pt idx="225">
                  <c:v>10/12/2008</c:v>
                </c:pt>
                <c:pt idx="226">
                  <c:v>11/13/2012</c:v>
                </c:pt>
                <c:pt idx="227">
                  <c:v>11/14/2012</c:v>
                </c:pt>
                <c:pt idx="228">
                  <c:v>11/15/2012</c:v>
                </c:pt>
                <c:pt idx="229">
                  <c:v>11/16/2012</c:v>
                </c:pt>
                <c:pt idx="230">
                  <c:v>11/19/2012</c:v>
                </c:pt>
                <c:pt idx="231">
                  <c:v>11/20/2012</c:v>
                </c:pt>
                <c:pt idx="232">
                  <c:v>11/21/2012</c:v>
                </c:pt>
                <c:pt idx="233">
                  <c:v>11/22/2012</c:v>
                </c:pt>
                <c:pt idx="234">
                  <c:v>11/23/2012</c:v>
                </c:pt>
                <c:pt idx="235">
                  <c:v>11/26/2012</c:v>
                </c:pt>
                <c:pt idx="236">
                  <c:v>11/27/2012</c:v>
                </c:pt>
                <c:pt idx="237">
                  <c:v>11/28/2012</c:v>
                </c:pt>
                <c:pt idx="238">
                  <c:v>11/29/2012</c:v>
                </c:pt>
                <c:pt idx="239">
                  <c:v>11/30/2012</c:v>
                </c:pt>
                <c:pt idx="240">
                  <c:v>11/03/2008</c:v>
                </c:pt>
                <c:pt idx="241">
                  <c:v>11/04/2008</c:v>
                </c:pt>
                <c:pt idx="242">
                  <c:v>11/05/2008</c:v>
                </c:pt>
                <c:pt idx="243">
                  <c:v>11/06/2008</c:v>
                </c:pt>
                <c:pt idx="244">
                  <c:v>11/07/2008</c:v>
                </c:pt>
                <c:pt idx="245">
                  <c:v>11/10/2008</c:v>
                </c:pt>
                <c:pt idx="246">
                  <c:v>11/11/2008</c:v>
                </c:pt>
                <c:pt idx="247">
                  <c:v>11/12/2008</c:v>
                </c:pt>
                <c:pt idx="248">
                  <c:v>12/13/2012</c:v>
                </c:pt>
                <c:pt idx="249">
                  <c:v>12/14/2012</c:v>
                </c:pt>
                <c:pt idx="250">
                  <c:v>12/17/2012</c:v>
                </c:pt>
                <c:pt idx="251">
                  <c:v>12/18/2012</c:v>
                </c:pt>
                <c:pt idx="252">
                  <c:v>12/19/2012</c:v>
                </c:pt>
                <c:pt idx="253">
                  <c:v>12/20/2012</c:v>
                </c:pt>
                <c:pt idx="254">
                  <c:v>12/21/2012</c:v>
                </c:pt>
                <c:pt idx="255">
                  <c:v>12/24/2012</c:v>
                </c:pt>
                <c:pt idx="256">
                  <c:v>12/25/2012</c:v>
                </c:pt>
                <c:pt idx="257">
                  <c:v>12/26/2012</c:v>
                </c:pt>
                <c:pt idx="258">
                  <c:v>12/27/2012</c:v>
                </c:pt>
                <c:pt idx="259">
                  <c:v>12/28/2012</c:v>
                </c:pt>
                <c:pt idx="260">
                  <c:v>12/31/2012</c:v>
                </c:pt>
                <c:pt idx="261">
                  <c:v>31/12/2008</c:v>
                </c:pt>
                <c:pt idx="262">
                  <c:v>31/01/2009</c:v>
                </c:pt>
                <c:pt idx="263">
                  <c:v>28/02/2009</c:v>
                </c:pt>
                <c:pt idx="264">
                  <c:v>31/03/2009</c:v>
                </c:pt>
                <c:pt idx="265">
                  <c:v>30/06/2009</c:v>
                </c:pt>
                <c:pt idx="266">
                  <c:v>31/07/2009</c:v>
                </c:pt>
                <c:pt idx="267">
                  <c:v>31/08/2009</c:v>
                </c:pt>
                <c:pt idx="268">
                  <c:v>30/09/2009</c:v>
                </c:pt>
                <c:pt idx="269">
                  <c:v>31/10/2009</c:v>
                </c:pt>
                <c:pt idx="270">
                  <c:v>1/14/2013</c:v>
                </c:pt>
                <c:pt idx="271">
                  <c:v>1/15/2013</c:v>
                </c:pt>
                <c:pt idx="272">
                  <c:v>1/16/2013</c:v>
                </c:pt>
                <c:pt idx="273">
                  <c:v>1/17/2013</c:v>
                </c:pt>
                <c:pt idx="274">
                  <c:v>1/18/2013</c:v>
                </c:pt>
                <c:pt idx="275">
                  <c:v>1/21/2013</c:v>
                </c:pt>
                <c:pt idx="276">
                  <c:v>1/22/2013</c:v>
                </c:pt>
                <c:pt idx="277">
                  <c:v>1/23/2013</c:v>
                </c:pt>
                <c:pt idx="278">
                  <c:v>1/24/2013</c:v>
                </c:pt>
                <c:pt idx="279">
                  <c:v>1/25/2013</c:v>
                </c:pt>
                <c:pt idx="280">
                  <c:v>1/28/2013</c:v>
                </c:pt>
                <c:pt idx="281">
                  <c:v>1/29/2013</c:v>
                </c:pt>
                <c:pt idx="282">
                  <c:v>1/30/2013</c:v>
                </c:pt>
                <c:pt idx="283">
                  <c:v>1/31/2013</c:v>
                </c:pt>
                <c:pt idx="284">
                  <c:v>1/01/2009</c:v>
                </c:pt>
                <c:pt idx="285">
                  <c:v>1/04/2009</c:v>
                </c:pt>
                <c:pt idx="286">
                  <c:v>1/05/2009</c:v>
                </c:pt>
                <c:pt idx="287">
                  <c:v>1/06/2009</c:v>
                </c:pt>
                <c:pt idx="288">
                  <c:v>1/07/2009</c:v>
                </c:pt>
                <c:pt idx="289">
                  <c:v>1/08/2009</c:v>
                </c:pt>
                <c:pt idx="290">
                  <c:v>1/11/2009</c:v>
                </c:pt>
                <c:pt idx="291">
                  <c:v>1/12/2009</c:v>
                </c:pt>
                <c:pt idx="292">
                  <c:v>2/13/2013</c:v>
                </c:pt>
                <c:pt idx="293">
                  <c:v>2/14/2013</c:v>
                </c:pt>
                <c:pt idx="294">
                  <c:v>2/15/2013</c:v>
                </c:pt>
                <c:pt idx="295">
                  <c:v>2/18/2013</c:v>
                </c:pt>
                <c:pt idx="296">
                  <c:v>2/19/2013</c:v>
                </c:pt>
                <c:pt idx="297">
                  <c:v>2/20/2013</c:v>
                </c:pt>
                <c:pt idx="298">
                  <c:v>2/21/2013</c:v>
                </c:pt>
                <c:pt idx="299">
                  <c:v>2/22/2013</c:v>
                </c:pt>
                <c:pt idx="300">
                  <c:v>2/25/2013</c:v>
                </c:pt>
                <c:pt idx="301">
                  <c:v>2/26/2013</c:v>
                </c:pt>
                <c:pt idx="302">
                  <c:v>2/27/2013</c:v>
                </c:pt>
                <c:pt idx="303">
                  <c:v>2/28/2013</c:v>
                </c:pt>
                <c:pt idx="304">
                  <c:v>2/01/2009</c:v>
                </c:pt>
                <c:pt idx="305">
                  <c:v>2/04/2009</c:v>
                </c:pt>
                <c:pt idx="306">
                  <c:v>2/05/2009</c:v>
                </c:pt>
                <c:pt idx="307">
                  <c:v>2/06/2009</c:v>
                </c:pt>
                <c:pt idx="308">
                  <c:v>2/07/2009</c:v>
                </c:pt>
                <c:pt idx="309">
                  <c:v>2/08/2009</c:v>
                </c:pt>
                <c:pt idx="310">
                  <c:v>2/11/2009</c:v>
                </c:pt>
                <c:pt idx="311">
                  <c:v>2/12/2009</c:v>
                </c:pt>
                <c:pt idx="312">
                  <c:v>3/13/2013</c:v>
                </c:pt>
                <c:pt idx="313">
                  <c:v>3/14/2013</c:v>
                </c:pt>
                <c:pt idx="314">
                  <c:v>3/15/2013</c:v>
                </c:pt>
                <c:pt idx="315">
                  <c:v>3/18/2013</c:v>
                </c:pt>
                <c:pt idx="316">
                  <c:v>3/19/2013</c:v>
                </c:pt>
                <c:pt idx="317">
                  <c:v>3/20/2013</c:v>
                </c:pt>
                <c:pt idx="318">
                  <c:v>3/21/2013</c:v>
                </c:pt>
                <c:pt idx="319">
                  <c:v>3/22/2013</c:v>
                </c:pt>
                <c:pt idx="320">
                  <c:v>3/25/2013</c:v>
                </c:pt>
                <c:pt idx="321">
                  <c:v>3/26/2013</c:v>
                </c:pt>
                <c:pt idx="322">
                  <c:v>3/27/2013</c:v>
                </c:pt>
                <c:pt idx="323">
                  <c:v>3/28/2013</c:v>
                </c:pt>
                <c:pt idx="324">
                  <c:v>3/29/2013</c:v>
                </c:pt>
                <c:pt idx="325">
                  <c:v>3/01/2009</c:v>
                </c:pt>
                <c:pt idx="326">
                  <c:v>3/02/2009</c:v>
                </c:pt>
                <c:pt idx="327">
                  <c:v>3/03/2009</c:v>
                </c:pt>
                <c:pt idx="328">
                  <c:v>3/04/2009</c:v>
                </c:pt>
                <c:pt idx="329">
                  <c:v>3/05/2009</c:v>
                </c:pt>
                <c:pt idx="330">
                  <c:v>3/08/2009</c:v>
                </c:pt>
                <c:pt idx="331">
                  <c:v>3/09/2009</c:v>
                </c:pt>
                <c:pt idx="332">
                  <c:v>3/10/2009</c:v>
                </c:pt>
                <c:pt idx="333">
                  <c:v>3/11/2009</c:v>
                </c:pt>
                <c:pt idx="334">
                  <c:v>3/12/2009</c:v>
                </c:pt>
                <c:pt idx="335">
                  <c:v>4/15/2013</c:v>
                </c:pt>
                <c:pt idx="336">
                  <c:v>4/16/2013</c:v>
                </c:pt>
                <c:pt idx="337">
                  <c:v>4/17/2013</c:v>
                </c:pt>
                <c:pt idx="338">
                  <c:v>4/18/2013</c:v>
                </c:pt>
                <c:pt idx="339">
                  <c:v>4/19/2013</c:v>
                </c:pt>
                <c:pt idx="340">
                  <c:v>4/22/2013</c:v>
                </c:pt>
                <c:pt idx="341">
                  <c:v>4/23/2013</c:v>
                </c:pt>
                <c:pt idx="342">
                  <c:v>4/24/2013</c:v>
                </c:pt>
                <c:pt idx="343">
                  <c:v>4/25/2013</c:v>
                </c:pt>
                <c:pt idx="344">
                  <c:v>4/26/2013</c:v>
                </c:pt>
                <c:pt idx="345">
                  <c:v>4/29/2013</c:v>
                </c:pt>
                <c:pt idx="346">
                  <c:v>4/30/2013</c:v>
                </c:pt>
                <c:pt idx="347">
                  <c:v>4/01/2009</c:v>
                </c:pt>
                <c:pt idx="348">
                  <c:v>4/02/2009</c:v>
                </c:pt>
                <c:pt idx="349">
                  <c:v>4/03/2009</c:v>
                </c:pt>
                <c:pt idx="350">
                  <c:v>4/06/2009</c:v>
                </c:pt>
                <c:pt idx="351">
                  <c:v>4/07/2009</c:v>
                </c:pt>
                <c:pt idx="352">
                  <c:v>4/08/2009</c:v>
                </c:pt>
                <c:pt idx="353">
                  <c:v>4/09/2009</c:v>
                </c:pt>
                <c:pt idx="354">
                  <c:v>4/10/2009</c:v>
                </c:pt>
                <c:pt idx="355">
                  <c:v>5/13/2013</c:v>
                </c:pt>
                <c:pt idx="356">
                  <c:v>5/14/2013</c:v>
                </c:pt>
                <c:pt idx="357">
                  <c:v>5/15/2013</c:v>
                </c:pt>
                <c:pt idx="358">
                  <c:v>5/16/2013</c:v>
                </c:pt>
                <c:pt idx="359">
                  <c:v>5/17/2013</c:v>
                </c:pt>
                <c:pt idx="360">
                  <c:v>5/20/2013</c:v>
                </c:pt>
                <c:pt idx="361">
                  <c:v>5/21/2013</c:v>
                </c:pt>
                <c:pt idx="362">
                  <c:v>5/22/2013</c:v>
                </c:pt>
                <c:pt idx="363">
                  <c:v>5/23/2013</c:v>
                </c:pt>
                <c:pt idx="364">
                  <c:v>5/24/2013</c:v>
                </c:pt>
                <c:pt idx="365">
                  <c:v>5/27/2013</c:v>
                </c:pt>
                <c:pt idx="366">
                  <c:v>5/28/2013</c:v>
                </c:pt>
                <c:pt idx="367">
                  <c:v>5/29/2013</c:v>
                </c:pt>
                <c:pt idx="368">
                  <c:v>5/30/2013</c:v>
                </c:pt>
                <c:pt idx="369">
                  <c:v>5/31/2013</c:v>
                </c:pt>
                <c:pt idx="370">
                  <c:v>5/03/2009</c:v>
                </c:pt>
                <c:pt idx="371">
                  <c:v>5/04/2009</c:v>
                </c:pt>
                <c:pt idx="372">
                  <c:v>5/05/2009</c:v>
                </c:pt>
                <c:pt idx="373">
                  <c:v>5/06/2009</c:v>
                </c:pt>
                <c:pt idx="374">
                  <c:v>5/07/2009</c:v>
                </c:pt>
                <c:pt idx="375">
                  <c:v>5/10/2009</c:v>
                </c:pt>
                <c:pt idx="376">
                  <c:v>5/11/2009</c:v>
                </c:pt>
                <c:pt idx="377">
                  <c:v>5/12/2009</c:v>
                </c:pt>
                <c:pt idx="378">
                  <c:v>6/13/2013</c:v>
                </c:pt>
                <c:pt idx="379">
                  <c:v>6/14/2013</c:v>
                </c:pt>
                <c:pt idx="380">
                  <c:v>6/17/2013</c:v>
                </c:pt>
                <c:pt idx="381">
                  <c:v>6/18/2013</c:v>
                </c:pt>
                <c:pt idx="382">
                  <c:v>6/19/2013</c:v>
                </c:pt>
                <c:pt idx="383">
                  <c:v>6/20/2013</c:v>
                </c:pt>
                <c:pt idx="384">
                  <c:v>6/21/2013</c:v>
                </c:pt>
                <c:pt idx="385">
                  <c:v>6/24/2013</c:v>
                </c:pt>
                <c:pt idx="386">
                  <c:v>6/25/2013</c:v>
                </c:pt>
                <c:pt idx="387">
                  <c:v>6/26/2013</c:v>
                </c:pt>
                <c:pt idx="388">
                  <c:v>6/27/2013</c:v>
                </c:pt>
                <c:pt idx="389">
                  <c:v>6/28/2013</c:v>
                </c:pt>
                <c:pt idx="390">
                  <c:v>6/01/2009</c:v>
                </c:pt>
                <c:pt idx="391">
                  <c:v>6/02/2009</c:v>
                </c:pt>
                <c:pt idx="392">
                  <c:v>6/03/2009</c:v>
                </c:pt>
                <c:pt idx="393">
                  <c:v>6/04/2009</c:v>
                </c:pt>
                <c:pt idx="394">
                  <c:v>6/05/2009</c:v>
                </c:pt>
                <c:pt idx="395">
                  <c:v>6/08/2009</c:v>
                </c:pt>
                <c:pt idx="396">
                  <c:v>6/09/2009</c:v>
                </c:pt>
                <c:pt idx="397">
                  <c:v>6/10/2009</c:v>
                </c:pt>
                <c:pt idx="398">
                  <c:v>6/11/2009</c:v>
                </c:pt>
                <c:pt idx="399">
                  <c:v>6/12/2009</c:v>
                </c:pt>
                <c:pt idx="400">
                  <c:v>7/15/2013</c:v>
                </c:pt>
                <c:pt idx="401">
                  <c:v>7/16/2013</c:v>
                </c:pt>
                <c:pt idx="402">
                  <c:v>7/17/2013</c:v>
                </c:pt>
                <c:pt idx="403">
                  <c:v>7/18/2013</c:v>
                </c:pt>
                <c:pt idx="404">
                  <c:v>7/19/2013</c:v>
                </c:pt>
                <c:pt idx="405">
                  <c:v>7/22/2013</c:v>
                </c:pt>
                <c:pt idx="406">
                  <c:v>7/23/2013</c:v>
                </c:pt>
                <c:pt idx="407">
                  <c:v>7/24/2013</c:v>
                </c:pt>
                <c:pt idx="408">
                  <c:v>7/25/2013</c:v>
                </c:pt>
                <c:pt idx="409">
                  <c:v>7/26/2013</c:v>
                </c:pt>
                <c:pt idx="410">
                  <c:v>7/29/2013</c:v>
                </c:pt>
                <c:pt idx="411">
                  <c:v>7/30/2013</c:v>
                </c:pt>
                <c:pt idx="412">
                  <c:v>7/31/2013</c:v>
                </c:pt>
                <c:pt idx="413">
                  <c:v>7/01/2009</c:v>
                </c:pt>
                <c:pt idx="414">
                  <c:v>7/02/2009</c:v>
                </c:pt>
                <c:pt idx="415">
                  <c:v>7/05/2009</c:v>
                </c:pt>
                <c:pt idx="416">
                  <c:v>7/06/2009</c:v>
                </c:pt>
                <c:pt idx="417">
                  <c:v>7/07/2009</c:v>
                </c:pt>
                <c:pt idx="418">
                  <c:v>7/08/2009</c:v>
                </c:pt>
                <c:pt idx="419">
                  <c:v>7/09/2009</c:v>
                </c:pt>
                <c:pt idx="420">
                  <c:v>7/12/2009</c:v>
                </c:pt>
                <c:pt idx="421">
                  <c:v>8/13/2013</c:v>
                </c:pt>
                <c:pt idx="422">
                  <c:v>8/14/2013</c:v>
                </c:pt>
                <c:pt idx="423">
                  <c:v>8/15/2013</c:v>
                </c:pt>
                <c:pt idx="424">
                  <c:v>8/16/2013</c:v>
                </c:pt>
                <c:pt idx="425">
                  <c:v>8/19/2013</c:v>
                </c:pt>
                <c:pt idx="426">
                  <c:v>8/20/2013</c:v>
                </c:pt>
                <c:pt idx="427">
                  <c:v>8/21/2013</c:v>
                </c:pt>
                <c:pt idx="428">
                  <c:v>8/22/2013</c:v>
                </c:pt>
                <c:pt idx="429">
                  <c:v>8/23/2013</c:v>
                </c:pt>
                <c:pt idx="430">
                  <c:v>8/26/2013</c:v>
                </c:pt>
                <c:pt idx="431">
                  <c:v>8/27/2013</c:v>
                </c:pt>
                <c:pt idx="432">
                  <c:v>8/28/2013</c:v>
                </c:pt>
                <c:pt idx="433">
                  <c:v>8/29/2013</c:v>
                </c:pt>
                <c:pt idx="434">
                  <c:v>8/30/2013</c:v>
                </c:pt>
                <c:pt idx="435">
                  <c:v>8/02/2009</c:v>
                </c:pt>
                <c:pt idx="436">
                  <c:v>8/03/2009</c:v>
                </c:pt>
                <c:pt idx="437">
                  <c:v>8/04/2009</c:v>
                </c:pt>
                <c:pt idx="438">
                  <c:v>8/05/2009</c:v>
                </c:pt>
                <c:pt idx="439">
                  <c:v>8/06/2009</c:v>
                </c:pt>
                <c:pt idx="440">
                  <c:v>8/09/2009</c:v>
                </c:pt>
                <c:pt idx="441">
                  <c:v>8/10/2009</c:v>
                </c:pt>
                <c:pt idx="442">
                  <c:v>8/11/2009</c:v>
                </c:pt>
                <c:pt idx="443">
                  <c:v>8/12/2009</c:v>
                </c:pt>
                <c:pt idx="444">
                  <c:v>9/13/2013</c:v>
                </c:pt>
                <c:pt idx="445">
                  <c:v>9/16/2013</c:v>
                </c:pt>
                <c:pt idx="446">
                  <c:v>9/17/2013</c:v>
                </c:pt>
                <c:pt idx="447">
                  <c:v>9/18/2013</c:v>
                </c:pt>
                <c:pt idx="448">
                  <c:v>9/19/2013</c:v>
                </c:pt>
                <c:pt idx="449">
                  <c:v>9/20/2013</c:v>
                </c:pt>
                <c:pt idx="450">
                  <c:v>9/23/2013</c:v>
                </c:pt>
                <c:pt idx="451">
                  <c:v>9/24/2013</c:v>
                </c:pt>
                <c:pt idx="452">
                  <c:v>9/25/2013</c:v>
                </c:pt>
                <c:pt idx="453">
                  <c:v>9/26/2013</c:v>
                </c:pt>
                <c:pt idx="454">
                  <c:v>9/27/2013</c:v>
                </c:pt>
                <c:pt idx="455">
                  <c:v>9/30/2013</c:v>
                </c:pt>
                <c:pt idx="456">
                  <c:v>9/01/2009</c:v>
                </c:pt>
                <c:pt idx="457">
                  <c:v>9/02/2009</c:v>
                </c:pt>
                <c:pt idx="458">
                  <c:v>9/03/2009</c:v>
                </c:pt>
                <c:pt idx="459">
                  <c:v>9/04/2009</c:v>
                </c:pt>
                <c:pt idx="460">
                  <c:v>9/07/2009</c:v>
                </c:pt>
                <c:pt idx="461">
                  <c:v>9/08/2009</c:v>
                </c:pt>
                <c:pt idx="462">
                  <c:v>9/09/2009</c:v>
                </c:pt>
                <c:pt idx="463">
                  <c:v>9/10/2009</c:v>
                </c:pt>
                <c:pt idx="464">
                  <c:v>9/11/2009</c:v>
                </c:pt>
                <c:pt idx="465">
                  <c:v>10/14/2013</c:v>
                </c:pt>
                <c:pt idx="466">
                  <c:v>10/15/2013</c:v>
                </c:pt>
                <c:pt idx="467">
                  <c:v>10/16/2013</c:v>
                </c:pt>
                <c:pt idx="468">
                  <c:v>10/17/2013</c:v>
                </c:pt>
                <c:pt idx="469">
                  <c:v>10/18/2013</c:v>
                </c:pt>
                <c:pt idx="470">
                  <c:v>10/21/2013</c:v>
                </c:pt>
                <c:pt idx="471">
                  <c:v>10/22/2013</c:v>
                </c:pt>
                <c:pt idx="472">
                  <c:v>10/23/2013</c:v>
                </c:pt>
                <c:pt idx="473">
                  <c:v>10/24/2013</c:v>
                </c:pt>
                <c:pt idx="474">
                  <c:v>10/25/2013</c:v>
                </c:pt>
                <c:pt idx="475">
                  <c:v>10/28/2013</c:v>
                </c:pt>
                <c:pt idx="476">
                  <c:v>10/29/2013</c:v>
                </c:pt>
                <c:pt idx="477">
                  <c:v>10/30/2013</c:v>
                </c:pt>
                <c:pt idx="478">
                  <c:v>10/31/2013</c:v>
                </c:pt>
                <c:pt idx="479">
                  <c:v>10/01/2009</c:v>
                </c:pt>
                <c:pt idx="480">
                  <c:v>10/04/2009</c:v>
                </c:pt>
                <c:pt idx="481">
                  <c:v>10/05/2009</c:v>
                </c:pt>
                <c:pt idx="482">
                  <c:v>10/06/2009</c:v>
                </c:pt>
                <c:pt idx="483">
                  <c:v>10/07/2009</c:v>
                </c:pt>
                <c:pt idx="484">
                  <c:v>10/08/2009</c:v>
                </c:pt>
                <c:pt idx="485">
                  <c:v>10/11/2009</c:v>
                </c:pt>
                <c:pt idx="486">
                  <c:v>10/12/2009</c:v>
                </c:pt>
                <c:pt idx="487">
                  <c:v>11/13/2013</c:v>
                </c:pt>
                <c:pt idx="488">
                  <c:v>11/14/2013</c:v>
                </c:pt>
                <c:pt idx="489">
                  <c:v>11/15/2013</c:v>
                </c:pt>
                <c:pt idx="490">
                  <c:v>11/18/2013</c:v>
                </c:pt>
                <c:pt idx="491">
                  <c:v>11/19/2013</c:v>
                </c:pt>
                <c:pt idx="492">
                  <c:v>11/20/2013</c:v>
                </c:pt>
                <c:pt idx="493">
                  <c:v>11/21/2013</c:v>
                </c:pt>
                <c:pt idx="494">
                  <c:v>11/22/2013</c:v>
                </c:pt>
                <c:pt idx="495">
                  <c:v>11/25/2013</c:v>
                </c:pt>
                <c:pt idx="496">
                  <c:v>11/26/2013</c:v>
                </c:pt>
                <c:pt idx="497">
                  <c:v>11/27/2013</c:v>
                </c:pt>
                <c:pt idx="498">
                  <c:v>11/28/2013</c:v>
                </c:pt>
                <c:pt idx="499">
                  <c:v>11/29/2013</c:v>
                </c:pt>
                <c:pt idx="500">
                  <c:v>11/02/2009</c:v>
                </c:pt>
                <c:pt idx="501">
                  <c:v>11/03/2009</c:v>
                </c:pt>
                <c:pt idx="502">
                  <c:v>11/04/2009</c:v>
                </c:pt>
                <c:pt idx="503">
                  <c:v>11/05/2009</c:v>
                </c:pt>
                <c:pt idx="504">
                  <c:v>11/06/2009</c:v>
                </c:pt>
                <c:pt idx="505">
                  <c:v>11/09/2009</c:v>
                </c:pt>
                <c:pt idx="506">
                  <c:v>11/10/2009</c:v>
                </c:pt>
                <c:pt idx="507">
                  <c:v>11/11/2009</c:v>
                </c:pt>
                <c:pt idx="508">
                  <c:v>11/12/2009</c:v>
                </c:pt>
                <c:pt idx="509">
                  <c:v>12/13/2013</c:v>
                </c:pt>
                <c:pt idx="510">
                  <c:v>12/16/2013</c:v>
                </c:pt>
                <c:pt idx="511">
                  <c:v>12/17/2013</c:v>
                </c:pt>
                <c:pt idx="512">
                  <c:v>12/18/2013</c:v>
                </c:pt>
                <c:pt idx="513">
                  <c:v>12/19/2013</c:v>
                </c:pt>
                <c:pt idx="514">
                  <c:v>12/20/2013</c:v>
                </c:pt>
                <c:pt idx="515">
                  <c:v>12/23/2013</c:v>
                </c:pt>
                <c:pt idx="516">
                  <c:v>12/24/2013</c:v>
                </c:pt>
                <c:pt idx="517">
                  <c:v>12/25/2013</c:v>
                </c:pt>
                <c:pt idx="518">
                  <c:v>12/26/2013</c:v>
                </c:pt>
                <c:pt idx="519">
                  <c:v>12/27/2013</c:v>
                </c:pt>
                <c:pt idx="520">
                  <c:v>12/30/2013</c:v>
                </c:pt>
                <c:pt idx="521">
                  <c:v>12/31/2013</c:v>
                </c:pt>
                <c:pt idx="522">
                  <c:v>31/12/2009</c:v>
                </c:pt>
                <c:pt idx="523">
                  <c:v>31/01/2010</c:v>
                </c:pt>
                <c:pt idx="524">
                  <c:v>28/02/2010</c:v>
                </c:pt>
                <c:pt idx="525">
                  <c:v>31/05/2010</c:v>
                </c:pt>
                <c:pt idx="526">
                  <c:v>30/06/2010</c:v>
                </c:pt>
                <c:pt idx="527">
                  <c:v>31/07/2010</c:v>
                </c:pt>
                <c:pt idx="528">
                  <c:v>31/08/2010</c:v>
                </c:pt>
                <c:pt idx="529">
                  <c:v>30/09/2010</c:v>
                </c:pt>
                <c:pt idx="530">
                  <c:v>1/13/2014</c:v>
                </c:pt>
                <c:pt idx="531">
                  <c:v>1/14/2014</c:v>
                </c:pt>
                <c:pt idx="532">
                  <c:v>1/15/2014</c:v>
                </c:pt>
                <c:pt idx="533">
                  <c:v>1/16/2014</c:v>
                </c:pt>
                <c:pt idx="534">
                  <c:v>1/17/2014</c:v>
                </c:pt>
                <c:pt idx="535">
                  <c:v>1/20/2014</c:v>
                </c:pt>
                <c:pt idx="536">
                  <c:v>1/21/2014</c:v>
                </c:pt>
                <c:pt idx="537">
                  <c:v>1/22/2014</c:v>
                </c:pt>
                <c:pt idx="538">
                  <c:v>1/23/2014</c:v>
                </c:pt>
                <c:pt idx="539">
                  <c:v>1/24/2014</c:v>
                </c:pt>
                <c:pt idx="540">
                  <c:v>1/27/2014</c:v>
                </c:pt>
                <c:pt idx="541">
                  <c:v>1/28/2014</c:v>
                </c:pt>
                <c:pt idx="542">
                  <c:v>1/29/2014</c:v>
                </c:pt>
                <c:pt idx="543">
                  <c:v>1/30/2014</c:v>
                </c:pt>
                <c:pt idx="544">
                  <c:v>1/31/2014</c:v>
                </c:pt>
                <c:pt idx="545">
                  <c:v>1/03/2010</c:v>
                </c:pt>
                <c:pt idx="546">
                  <c:v>1/04/2010</c:v>
                </c:pt>
                <c:pt idx="547">
                  <c:v>1/05/2010</c:v>
                </c:pt>
                <c:pt idx="548">
                  <c:v>1/06/2010</c:v>
                </c:pt>
                <c:pt idx="549">
                  <c:v>1/07/2010</c:v>
                </c:pt>
                <c:pt idx="550">
                  <c:v>1/10/2010</c:v>
                </c:pt>
                <c:pt idx="551">
                  <c:v>1/11/2010</c:v>
                </c:pt>
                <c:pt idx="552">
                  <c:v>1/12/2010</c:v>
                </c:pt>
                <c:pt idx="553">
                  <c:v>2/13/2014</c:v>
                </c:pt>
                <c:pt idx="554">
                  <c:v>2/14/2014</c:v>
                </c:pt>
                <c:pt idx="555">
                  <c:v>2/17/2014</c:v>
                </c:pt>
                <c:pt idx="556">
                  <c:v>2/18/2014</c:v>
                </c:pt>
                <c:pt idx="557">
                  <c:v>2/19/2014</c:v>
                </c:pt>
                <c:pt idx="558">
                  <c:v>2/20/2014</c:v>
                </c:pt>
                <c:pt idx="559">
                  <c:v>2/21/2014</c:v>
                </c:pt>
                <c:pt idx="560">
                  <c:v>2/24/2014</c:v>
                </c:pt>
                <c:pt idx="561">
                  <c:v>2/25/2014</c:v>
                </c:pt>
                <c:pt idx="562">
                  <c:v>2/26/2014</c:v>
                </c:pt>
                <c:pt idx="563">
                  <c:v>2/27/2014</c:v>
                </c:pt>
                <c:pt idx="564">
                  <c:v>2/28/2014</c:v>
                </c:pt>
                <c:pt idx="565">
                  <c:v>2/03/2010</c:v>
                </c:pt>
                <c:pt idx="566">
                  <c:v>2/04/2010</c:v>
                </c:pt>
                <c:pt idx="567">
                  <c:v>2/05/2010</c:v>
                </c:pt>
                <c:pt idx="568">
                  <c:v>2/06/2010</c:v>
                </c:pt>
                <c:pt idx="569">
                  <c:v>2/07/2010</c:v>
                </c:pt>
                <c:pt idx="570">
                  <c:v>2/10/2010</c:v>
                </c:pt>
                <c:pt idx="571">
                  <c:v>2/11/2010</c:v>
                </c:pt>
                <c:pt idx="572">
                  <c:v>2/12/2010</c:v>
                </c:pt>
                <c:pt idx="573">
                  <c:v>3/13/2014</c:v>
                </c:pt>
                <c:pt idx="574">
                  <c:v>3/14/2014</c:v>
                </c:pt>
                <c:pt idx="575">
                  <c:v>3/17/2014</c:v>
                </c:pt>
                <c:pt idx="576">
                  <c:v>3/18/2014</c:v>
                </c:pt>
                <c:pt idx="577">
                  <c:v>3/19/2014</c:v>
                </c:pt>
                <c:pt idx="578">
                  <c:v>3/20/2014</c:v>
                </c:pt>
                <c:pt idx="579">
                  <c:v>3/21/2014</c:v>
                </c:pt>
                <c:pt idx="580">
                  <c:v>3/24/2014</c:v>
                </c:pt>
                <c:pt idx="581">
                  <c:v>3/25/2014</c:v>
                </c:pt>
                <c:pt idx="582">
                  <c:v>3/26/2014</c:v>
                </c:pt>
                <c:pt idx="583">
                  <c:v>3/27/2014</c:v>
                </c:pt>
                <c:pt idx="584">
                  <c:v>3/28/2014</c:v>
                </c:pt>
                <c:pt idx="585">
                  <c:v>3/31/2014</c:v>
                </c:pt>
                <c:pt idx="586">
                  <c:v>3/01/2010</c:v>
                </c:pt>
                <c:pt idx="587">
                  <c:v>3/02/2010</c:v>
                </c:pt>
                <c:pt idx="588">
                  <c:v>3/03/2010</c:v>
                </c:pt>
                <c:pt idx="589">
                  <c:v>3/04/2010</c:v>
                </c:pt>
                <c:pt idx="590">
                  <c:v>3/07/2010</c:v>
                </c:pt>
                <c:pt idx="591">
                  <c:v>3/08/2010</c:v>
                </c:pt>
                <c:pt idx="592">
                  <c:v>3/09/2010</c:v>
                </c:pt>
                <c:pt idx="593">
                  <c:v>3/10/2010</c:v>
                </c:pt>
                <c:pt idx="594">
                  <c:v>3/11/2010</c:v>
                </c:pt>
                <c:pt idx="595">
                  <c:v>4/14/2014</c:v>
                </c:pt>
                <c:pt idx="596">
                  <c:v>4/15/2014</c:v>
                </c:pt>
                <c:pt idx="597">
                  <c:v>4/16/2014</c:v>
                </c:pt>
                <c:pt idx="598">
                  <c:v>4/17/2014</c:v>
                </c:pt>
                <c:pt idx="599">
                  <c:v>4/18/2014</c:v>
                </c:pt>
                <c:pt idx="600">
                  <c:v>4/21/2014</c:v>
                </c:pt>
                <c:pt idx="601">
                  <c:v>4/22/2014</c:v>
                </c:pt>
                <c:pt idx="602">
                  <c:v>4/23/2014</c:v>
                </c:pt>
                <c:pt idx="603">
                  <c:v>4/24/2014</c:v>
                </c:pt>
                <c:pt idx="604">
                  <c:v>4/25/2014</c:v>
                </c:pt>
                <c:pt idx="605">
                  <c:v>4/28/2014</c:v>
                </c:pt>
                <c:pt idx="606">
                  <c:v>4/29/2014</c:v>
                </c:pt>
                <c:pt idx="607">
                  <c:v>4/30/2014</c:v>
                </c:pt>
                <c:pt idx="608">
                  <c:v>4/01/2010</c:v>
                </c:pt>
                <c:pt idx="609">
                  <c:v>4/02/2010</c:v>
                </c:pt>
                <c:pt idx="610">
                  <c:v>4/05/2010</c:v>
                </c:pt>
                <c:pt idx="611">
                  <c:v>4/06/2010</c:v>
                </c:pt>
                <c:pt idx="612">
                  <c:v>4/07/2010</c:v>
                </c:pt>
                <c:pt idx="613">
                  <c:v>4/08/2010</c:v>
                </c:pt>
                <c:pt idx="614">
                  <c:v>4/09/2010</c:v>
                </c:pt>
                <c:pt idx="615">
                  <c:v>4/12/2010</c:v>
                </c:pt>
                <c:pt idx="616">
                  <c:v>5/13/2014</c:v>
                </c:pt>
                <c:pt idx="617">
                  <c:v>5/14/2014</c:v>
                </c:pt>
                <c:pt idx="618">
                  <c:v>5/15/2014</c:v>
                </c:pt>
                <c:pt idx="619">
                  <c:v>5/16/2014</c:v>
                </c:pt>
                <c:pt idx="620">
                  <c:v>5/19/2014</c:v>
                </c:pt>
                <c:pt idx="621">
                  <c:v>5/20/2014</c:v>
                </c:pt>
                <c:pt idx="622">
                  <c:v>5/21/2014</c:v>
                </c:pt>
                <c:pt idx="623">
                  <c:v>5/22/2014</c:v>
                </c:pt>
                <c:pt idx="624">
                  <c:v>5/23/2014</c:v>
                </c:pt>
                <c:pt idx="625">
                  <c:v>5/26/2014</c:v>
                </c:pt>
                <c:pt idx="626">
                  <c:v>5/27/2014</c:v>
                </c:pt>
                <c:pt idx="627">
                  <c:v>5/28/2014</c:v>
                </c:pt>
                <c:pt idx="628">
                  <c:v>5/29/2014</c:v>
                </c:pt>
                <c:pt idx="629">
                  <c:v>5/30/2014</c:v>
                </c:pt>
                <c:pt idx="630">
                  <c:v>5/02/2010</c:v>
                </c:pt>
                <c:pt idx="631">
                  <c:v>5/03/2010</c:v>
                </c:pt>
                <c:pt idx="632">
                  <c:v>5/04/2010</c:v>
                </c:pt>
                <c:pt idx="633">
                  <c:v>5/05/2010</c:v>
                </c:pt>
                <c:pt idx="634">
                  <c:v>5/06/2010</c:v>
                </c:pt>
                <c:pt idx="635">
                  <c:v>5/09/2010</c:v>
                </c:pt>
                <c:pt idx="636">
                  <c:v>5/10/2010</c:v>
                </c:pt>
                <c:pt idx="637">
                  <c:v>5/11/2010</c:v>
                </c:pt>
                <c:pt idx="638">
                  <c:v>5/12/2010</c:v>
                </c:pt>
                <c:pt idx="639">
                  <c:v>6/13/2014</c:v>
                </c:pt>
                <c:pt idx="640">
                  <c:v>6/16/2014</c:v>
                </c:pt>
                <c:pt idx="641">
                  <c:v>6/17/2014</c:v>
                </c:pt>
                <c:pt idx="642">
                  <c:v>6/18/2014</c:v>
                </c:pt>
                <c:pt idx="643">
                  <c:v>6/19/2014</c:v>
                </c:pt>
                <c:pt idx="644">
                  <c:v>6/20/2014</c:v>
                </c:pt>
                <c:pt idx="645">
                  <c:v>6/23/2014</c:v>
                </c:pt>
                <c:pt idx="646">
                  <c:v>6/24/2014</c:v>
                </c:pt>
                <c:pt idx="647">
                  <c:v>6/25/2014</c:v>
                </c:pt>
                <c:pt idx="648">
                  <c:v>6/26/2014</c:v>
                </c:pt>
                <c:pt idx="649">
                  <c:v>6/27/2014</c:v>
                </c:pt>
                <c:pt idx="650">
                  <c:v>6/30/2014</c:v>
                </c:pt>
                <c:pt idx="651">
                  <c:v>6/01/2010</c:v>
                </c:pt>
                <c:pt idx="652">
                  <c:v>6/02/2010</c:v>
                </c:pt>
                <c:pt idx="653">
                  <c:v>6/03/2010</c:v>
                </c:pt>
                <c:pt idx="654">
                  <c:v>6/04/2010</c:v>
                </c:pt>
                <c:pt idx="655">
                  <c:v>6/07/2010</c:v>
                </c:pt>
                <c:pt idx="656">
                  <c:v>6/08/2010</c:v>
                </c:pt>
                <c:pt idx="657">
                  <c:v>6/09/2010</c:v>
                </c:pt>
                <c:pt idx="658">
                  <c:v>6/10/2010</c:v>
                </c:pt>
                <c:pt idx="659">
                  <c:v>6/11/2010</c:v>
                </c:pt>
                <c:pt idx="660">
                  <c:v>7/14/2014</c:v>
                </c:pt>
                <c:pt idx="661">
                  <c:v>7/15/2014</c:v>
                </c:pt>
                <c:pt idx="662">
                  <c:v>7/16/2014</c:v>
                </c:pt>
                <c:pt idx="663">
                  <c:v>7/17/2014</c:v>
                </c:pt>
                <c:pt idx="664">
                  <c:v>7/18/2014</c:v>
                </c:pt>
                <c:pt idx="665">
                  <c:v>7/21/2014</c:v>
                </c:pt>
                <c:pt idx="666">
                  <c:v>7/22/2014</c:v>
                </c:pt>
                <c:pt idx="667">
                  <c:v>7/23/2014</c:v>
                </c:pt>
                <c:pt idx="668">
                  <c:v>7/24/2014</c:v>
                </c:pt>
                <c:pt idx="669">
                  <c:v>7/25/2014</c:v>
                </c:pt>
                <c:pt idx="670">
                  <c:v>7/28/2014</c:v>
                </c:pt>
                <c:pt idx="671">
                  <c:v>7/29/2014</c:v>
                </c:pt>
                <c:pt idx="672">
                  <c:v>7/30/2014</c:v>
                </c:pt>
                <c:pt idx="673">
                  <c:v>7/31/2014</c:v>
                </c:pt>
                <c:pt idx="674">
                  <c:v>7/01/2010</c:v>
                </c:pt>
                <c:pt idx="675">
                  <c:v>7/04/2010</c:v>
                </c:pt>
                <c:pt idx="676">
                  <c:v>7/05/2010</c:v>
                </c:pt>
                <c:pt idx="677">
                  <c:v>7/06/2010</c:v>
                </c:pt>
                <c:pt idx="678">
                  <c:v>7/07/2010</c:v>
                </c:pt>
                <c:pt idx="679">
                  <c:v>7/08/2010</c:v>
                </c:pt>
                <c:pt idx="680">
                  <c:v>7/11/2010</c:v>
                </c:pt>
                <c:pt idx="681">
                  <c:v>7/12/2010</c:v>
                </c:pt>
                <c:pt idx="682">
                  <c:v>8/13/2014</c:v>
                </c:pt>
                <c:pt idx="683">
                  <c:v>8/14/2014</c:v>
                </c:pt>
                <c:pt idx="684">
                  <c:v>8/15/2014</c:v>
                </c:pt>
                <c:pt idx="685">
                  <c:v>8/18/2014</c:v>
                </c:pt>
                <c:pt idx="686">
                  <c:v>8/19/2014</c:v>
                </c:pt>
                <c:pt idx="687">
                  <c:v>8/20/2014</c:v>
                </c:pt>
                <c:pt idx="688">
                  <c:v>8/21/2014</c:v>
                </c:pt>
                <c:pt idx="689">
                  <c:v>8/22/2014</c:v>
                </c:pt>
                <c:pt idx="690">
                  <c:v>8/25/2014</c:v>
                </c:pt>
                <c:pt idx="691">
                  <c:v>8/26/2014</c:v>
                </c:pt>
                <c:pt idx="692">
                  <c:v>8/27/2014</c:v>
                </c:pt>
                <c:pt idx="693">
                  <c:v>8/28/2014</c:v>
                </c:pt>
                <c:pt idx="694">
                  <c:v>8/29/2014</c:v>
                </c:pt>
                <c:pt idx="695">
                  <c:v>8/01/2010</c:v>
                </c:pt>
                <c:pt idx="696">
                  <c:v>8/02/2010</c:v>
                </c:pt>
                <c:pt idx="697">
                  <c:v>8/03/2010</c:v>
                </c:pt>
                <c:pt idx="698">
                  <c:v>8/04/2010</c:v>
                </c:pt>
                <c:pt idx="699">
                  <c:v>8/05/2010</c:v>
                </c:pt>
                <c:pt idx="700">
                  <c:v>8/08/2010</c:v>
                </c:pt>
                <c:pt idx="701">
                  <c:v>8/09/2010</c:v>
                </c:pt>
                <c:pt idx="702">
                  <c:v>8/10/2010</c:v>
                </c:pt>
                <c:pt idx="703">
                  <c:v>8/11/2010</c:v>
                </c:pt>
                <c:pt idx="704">
                  <c:v>8/12/2010</c:v>
                </c:pt>
                <c:pt idx="705">
                  <c:v>9/15/2014</c:v>
                </c:pt>
                <c:pt idx="706">
                  <c:v>9/16/2014</c:v>
                </c:pt>
                <c:pt idx="707">
                  <c:v>9/17/2014</c:v>
                </c:pt>
                <c:pt idx="708">
                  <c:v>9/18/2014</c:v>
                </c:pt>
                <c:pt idx="709">
                  <c:v>9/19/2014</c:v>
                </c:pt>
                <c:pt idx="710">
                  <c:v>9/22/2014</c:v>
                </c:pt>
                <c:pt idx="711">
                  <c:v>9/23/2014</c:v>
                </c:pt>
                <c:pt idx="712">
                  <c:v>9/24/2014</c:v>
                </c:pt>
                <c:pt idx="713">
                  <c:v>9/25/2014</c:v>
                </c:pt>
                <c:pt idx="714">
                  <c:v>9/26/2014</c:v>
                </c:pt>
                <c:pt idx="715">
                  <c:v>9/29/2014</c:v>
                </c:pt>
                <c:pt idx="716">
                  <c:v>9/30/2014</c:v>
                </c:pt>
                <c:pt idx="717">
                  <c:v>9/01/2010</c:v>
                </c:pt>
                <c:pt idx="718">
                  <c:v>9/02/2010</c:v>
                </c:pt>
                <c:pt idx="719">
                  <c:v>9/03/2010</c:v>
                </c:pt>
                <c:pt idx="720">
                  <c:v>9/06/2010</c:v>
                </c:pt>
                <c:pt idx="721">
                  <c:v>9/07/2010</c:v>
                </c:pt>
                <c:pt idx="722">
                  <c:v>9/08/2010</c:v>
                </c:pt>
                <c:pt idx="723">
                  <c:v>9/09/2010</c:v>
                </c:pt>
                <c:pt idx="724">
                  <c:v>9/10/2010</c:v>
                </c:pt>
                <c:pt idx="725">
                  <c:v>10/13/2014</c:v>
                </c:pt>
                <c:pt idx="726">
                  <c:v>10/14/2014</c:v>
                </c:pt>
                <c:pt idx="727">
                  <c:v>10/15/2014</c:v>
                </c:pt>
                <c:pt idx="728">
                  <c:v>10/16/2014</c:v>
                </c:pt>
                <c:pt idx="729">
                  <c:v>10/17/2014</c:v>
                </c:pt>
                <c:pt idx="730">
                  <c:v>10/20/2014</c:v>
                </c:pt>
                <c:pt idx="731">
                  <c:v>10/21/2014</c:v>
                </c:pt>
                <c:pt idx="732">
                  <c:v>10/22/2014</c:v>
                </c:pt>
                <c:pt idx="733">
                  <c:v>10/23/2014</c:v>
                </c:pt>
                <c:pt idx="734">
                  <c:v>10/24/2014</c:v>
                </c:pt>
                <c:pt idx="735">
                  <c:v>10/27/2014</c:v>
                </c:pt>
                <c:pt idx="736">
                  <c:v>10/28/2014</c:v>
                </c:pt>
                <c:pt idx="737">
                  <c:v>10/29/2014</c:v>
                </c:pt>
                <c:pt idx="738">
                  <c:v>10/30/2014</c:v>
                </c:pt>
                <c:pt idx="739">
                  <c:v>10/31/2014</c:v>
                </c:pt>
                <c:pt idx="740">
                  <c:v>10/03/2010</c:v>
                </c:pt>
                <c:pt idx="741">
                  <c:v>10/04/2010</c:v>
                </c:pt>
                <c:pt idx="742">
                  <c:v>10/05/2010</c:v>
                </c:pt>
                <c:pt idx="743">
                  <c:v>10/06/2010</c:v>
                </c:pt>
                <c:pt idx="744">
                  <c:v>10/07/2010</c:v>
                </c:pt>
                <c:pt idx="745">
                  <c:v>10/10/2010</c:v>
                </c:pt>
                <c:pt idx="746">
                  <c:v>10/11/2010</c:v>
                </c:pt>
                <c:pt idx="747">
                  <c:v>10/12/2010</c:v>
                </c:pt>
                <c:pt idx="748">
                  <c:v>11/13/2014</c:v>
                </c:pt>
                <c:pt idx="749">
                  <c:v>11/14/2014</c:v>
                </c:pt>
                <c:pt idx="750">
                  <c:v>11/17/2014</c:v>
                </c:pt>
                <c:pt idx="751">
                  <c:v>11/18/2014</c:v>
                </c:pt>
                <c:pt idx="752">
                  <c:v>11/19/2014</c:v>
                </c:pt>
                <c:pt idx="753">
                  <c:v>11/20/2014</c:v>
                </c:pt>
                <c:pt idx="754">
                  <c:v>11/21/2014</c:v>
                </c:pt>
                <c:pt idx="755">
                  <c:v>11/24/2014</c:v>
                </c:pt>
                <c:pt idx="756">
                  <c:v>11/25/2014</c:v>
                </c:pt>
                <c:pt idx="757">
                  <c:v>11/26/2014</c:v>
                </c:pt>
                <c:pt idx="758">
                  <c:v>11/27/2014</c:v>
                </c:pt>
                <c:pt idx="759">
                  <c:v>11/28/2014</c:v>
                </c:pt>
                <c:pt idx="760">
                  <c:v>11/01/2010</c:v>
                </c:pt>
                <c:pt idx="761">
                  <c:v>11/02/2010</c:v>
                </c:pt>
                <c:pt idx="762">
                  <c:v>11/03/2010</c:v>
                </c:pt>
                <c:pt idx="763">
                  <c:v>11/04/2010</c:v>
                </c:pt>
                <c:pt idx="764">
                  <c:v>11/05/2010</c:v>
                </c:pt>
                <c:pt idx="765">
                  <c:v>11/08/2010</c:v>
                </c:pt>
                <c:pt idx="766">
                  <c:v>11/09/2010</c:v>
                </c:pt>
                <c:pt idx="767">
                  <c:v>11/10/2010</c:v>
                </c:pt>
                <c:pt idx="768">
                  <c:v>11/11/2010</c:v>
                </c:pt>
                <c:pt idx="769">
                  <c:v>11/12/2010</c:v>
                </c:pt>
                <c:pt idx="770">
                  <c:v>12/15/2014</c:v>
                </c:pt>
                <c:pt idx="771">
                  <c:v>12/16/2014</c:v>
                </c:pt>
                <c:pt idx="772">
                  <c:v>12/17/2014</c:v>
                </c:pt>
                <c:pt idx="773">
                  <c:v>12/18/2014</c:v>
                </c:pt>
                <c:pt idx="774">
                  <c:v>12/19/2014</c:v>
                </c:pt>
                <c:pt idx="775">
                  <c:v>12/22/2014</c:v>
                </c:pt>
                <c:pt idx="776">
                  <c:v>12/23/2014</c:v>
                </c:pt>
                <c:pt idx="777">
                  <c:v>12/24/2014</c:v>
                </c:pt>
                <c:pt idx="778">
                  <c:v>12/25/2014</c:v>
                </c:pt>
                <c:pt idx="779">
                  <c:v>12/26/2014</c:v>
                </c:pt>
                <c:pt idx="780">
                  <c:v>12/29/2014</c:v>
                </c:pt>
                <c:pt idx="781">
                  <c:v>12/30/2014</c:v>
                </c:pt>
                <c:pt idx="782">
                  <c:v>12/31/2014</c:v>
                </c:pt>
                <c:pt idx="783">
                  <c:v>31/12/2010</c:v>
                </c:pt>
                <c:pt idx="784">
                  <c:v>31/01/2011</c:v>
                </c:pt>
                <c:pt idx="785">
                  <c:v>30/04/2011</c:v>
                </c:pt>
                <c:pt idx="786">
                  <c:v>31/05/2011</c:v>
                </c:pt>
                <c:pt idx="787">
                  <c:v>30/06/2011</c:v>
                </c:pt>
                <c:pt idx="788">
                  <c:v>31/07/2011</c:v>
                </c:pt>
                <c:pt idx="789">
                  <c:v>31/08/2011</c:v>
                </c:pt>
                <c:pt idx="790">
                  <c:v>30/11/2011</c:v>
                </c:pt>
                <c:pt idx="791">
                  <c:v>1/13/2015</c:v>
                </c:pt>
                <c:pt idx="792">
                  <c:v>1/14/2015</c:v>
                </c:pt>
                <c:pt idx="793">
                  <c:v>1/15/2015</c:v>
                </c:pt>
                <c:pt idx="794">
                  <c:v>1/16/2015</c:v>
                </c:pt>
                <c:pt idx="795">
                  <c:v>1/19/2015</c:v>
                </c:pt>
                <c:pt idx="796">
                  <c:v>1/20/2015</c:v>
                </c:pt>
                <c:pt idx="797">
                  <c:v>1/21/2015</c:v>
                </c:pt>
                <c:pt idx="798">
                  <c:v>1/22/2015</c:v>
                </c:pt>
                <c:pt idx="799">
                  <c:v>1/23/2015</c:v>
                </c:pt>
                <c:pt idx="800">
                  <c:v>1/26/2015</c:v>
                </c:pt>
                <c:pt idx="801">
                  <c:v>1/27/2015</c:v>
                </c:pt>
                <c:pt idx="802">
                  <c:v>1/28/2015</c:v>
                </c:pt>
                <c:pt idx="803">
                  <c:v>1/29/2015</c:v>
                </c:pt>
                <c:pt idx="804">
                  <c:v>1/30/2015</c:v>
                </c:pt>
                <c:pt idx="805">
                  <c:v>1/02/2011</c:v>
                </c:pt>
                <c:pt idx="806">
                  <c:v>1/03/2011</c:v>
                </c:pt>
                <c:pt idx="807">
                  <c:v>1/04/2011</c:v>
                </c:pt>
                <c:pt idx="808">
                  <c:v>1/05/2011</c:v>
                </c:pt>
                <c:pt idx="809">
                  <c:v>1/06/2011</c:v>
                </c:pt>
                <c:pt idx="810">
                  <c:v>1/09/2011</c:v>
                </c:pt>
                <c:pt idx="811">
                  <c:v>1/10/2011</c:v>
                </c:pt>
                <c:pt idx="812">
                  <c:v>1/11/2011</c:v>
                </c:pt>
                <c:pt idx="813">
                  <c:v>1/12/2011</c:v>
                </c:pt>
                <c:pt idx="814">
                  <c:v>2/13/2015</c:v>
                </c:pt>
                <c:pt idx="815">
                  <c:v>2/16/2015</c:v>
                </c:pt>
                <c:pt idx="816">
                  <c:v>2/17/2015</c:v>
                </c:pt>
                <c:pt idx="817">
                  <c:v>2/18/2015</c:v>
                </c:pt>
                <c:pt idx="818">
                  <c:v>2/19/2015</c:v>
                </c:pt>
                <c:pt idx="819">
                  <c:v>2/20/2015</c:v>
                </c:pt>
                <c:pt idx="820">
                  <c:v>2/23/2015</c:v>
                </c:pt>
                <c:pt idx="821">
                  <c:v>2/24/2015</c:v>
                </c:pt>
                <c:pt idx="822">
                  <c:v>2/25/2015</c:v>
                </c:pt>
                <c:pt idx="823">
                  <c:v>2/26/2015</c:v>
                </c:pt>
                <c:pt idx="824">
                  <c:v>2/27/2015</c:v>
                </c:pt>
                <c:pt idx="825">
                  <c:v>2/02/2011</c:v>
                </c:pt>
                <c:pt idx="826">
                  <c:v>2/03/2011</c:v>
                </c:pt>
                <c:pt idx="827">
                  <c:v>2/04/2011</c:v>
                </c:pt>
                <c:pt idx="828">
                  <c:v>2/05/2011</c:v>
                </c:pt>
                <c:pt idx="829">
                  <c:v>2/06/2011</c:v>
                </c:pt>
                <c:pt idx="830">
                  <c:v>2/09/2011</c:v>
                </c:pt>
                <c:pt idx="831">
                  <c:v>2/10/2011</c:v>
                </c:pt>
                <c:pt idx="832">
                  <c:v>2/11/2011</c:v>
                </c:pt>
                <c:pt idx="833">
                  <c:v>2/12/2011</c:v>
                </c:pt>
                <c:pt idx="834">
                  <c:v>3/13/2015</c:v>
                </c:pt>
                <c:pt idx="835">
                  <c:v>3/16/2015</c:v>
                </c:pt>
                <c:pt idx="836">
                  <c:v>3/17/2015</c:v>
                </c:pt>
                <c:pt idx="837">
                  <c:v>3/18/2015</c:v>
                </c:pt>
                <c:pt idx="838">
                  <c:v>3/19/2015</c:v>
                </c:pt>
                <c:pt idx="839">
                  <c:v>3/20/2015</c:v>
                </c:pt>
                <c:pt idx="840">
                  <c:v>3/23/2015</c:v>
                </c:pt>
                <c:pt idx="841">
                  <c:v>3/24/2015</c:v>
                </c:pt>
                <c:pt idx="842">
                  <c:v>3/25/2015</c:v>
                </c:pt>
                <c:pt idx="843">
                  <c:v>3/26/2015</c:v>
                </c:pt>
                <c:pt idx="844">
                  <c:v>3/27/2015</c:v>
                </c:pt>
                <c:pt idx="845">
                  <c:v>3/30/2015</c:v>
                </c:pt>
                <c:pt idx="846">
                  <c:v>3/31/2015</c:v>
                </c:pt>
                <c:pt idx="847">
                  <c:v>3/01/2011</c:v>
                </c:pt>
                <c:pt idx="848">
                  <c:v>3/02/2011</c:v>
                </c:pt>
                <c:pt idx="849">
                  <c:v>3/03/2011</c:v>
                </c:pt>
                <c:pt idx="850">
                  <c:v>3/06/2011</c:v>
                </c:pt>
                <c:pt idx="851">
                  <c:v>3/07/2011</c:v>
                </c:pt>
                <c:pt idx="852">
                  <c:v>3/08/2011</c:v>
                </c:pt>
                <c:pt idx="853">
                  <c:v>3/09/2011</c:v>
                </c:pt>
                <c:pt idx="854">
                  <c:v>3/10/2011</c:v>
                </c:pt>
                <c:pt idx="855">
                  <c:v>4/13/2015</c:v>
                </c:pt>
                <c:pt idx="856">
                  <c:v>4/14/2015</c:v>
                </c:pt>
                <c:pt idx="857">
                  <c:v>4/15/2015</c:v>
                </c:pt>
                <c:pt idx="858">
                  <c:v>4/16/2015</c:v>
                </c:pt>
                <c:pt idx="859">
                  <c:v>4/17/2015</c:v>
                </c:pt>
                <c:pt idx="860">
                  <c:v>4/20/2015</c:v>
                </c:pt>
                <c:pt idx="861">
                  <c:v>4/21/2015</c:v>
                </c:pt>
                <c:pt idx="862">
                  <c:v>4/22/2015</c:v>
                </c:pt>
                <c:pt idx="863">
                  <c:v>4/23/2015</c:v>
                </c:pt>
                <c:pt idx="864">
                  <c:v>4/24/2015</c:v>
                </c:pt>
                <c:pt idx="865">
                  <c:v>4/27/2015</c:v>
                </c:pt>
                <c:pt idx="866">
                  <c:v>4/28/2015</c:v>
                </c:pt>
                <c:pt idx="867">
                  <c:v>4/29/2015</c:v>
                </c:pt>
                <c:pt idx="868">
                  <c:v>4/30/2015</c:v>
                </c:pt>
                <c:pt idx="869">
                  <c:v>4/01/2011</c:v>
                </c:pt>
                <c:pt idx="870">
                  <c:v>4/04/2011</c:v>
                </c:pt>
                <c:pt idx="871">
                  <c:v>4/05/2011</c:v>
                </c:pt>
                <c:pt idx="872">
                  <c:v>4/06/2011</c:v>
                </c:pt>
                <c:pt idx="873">
                  <c:v>4/07/2011</c:v>
                </c:pt>
                <c:pt idx="874">
                  <c:v>4/08/2011</c:v>
                </c:pt>
                <c:pt idx="875">
                  <c:v>4/11/2011</c:v>
                </c:pt>
                <c:pt idx="876">
                  <c:v>4/12/2011</c:v>
                </c:pt>
                <c:pt idx="877">
                  <c:v>5/13/2015</c:v>
                </c:pt>
                <c:pt idx="878">
                  <c:v>5/14/2015</c:v>
                </c:pt>
                <c:pt idx="879">
                  <c:v>5/15/2015</c:v>
                </c:pt>
                <c:pt idx="880">
                  <c:v>5/18/2015</c:v>
                </c:pt>
                <c:pt idx="881">
                  <c:v>5/19/2015</c:v>
                </c:pt>
                <c:pt idx="882">
                  <c:v>5/20/2015</c:v>
                </c:pt>
                <c:pt idx="883">
                  <c:v>5/21/2015</c:v>
                </c:pt>
                <c:pt idx="884">
                  <c:v>5/22/2015</c:v>
                </c:pt>
                <c:pt idx="885">
                  <c:v>5/25/2015</c:v>
                </c:pt>
                <c:pt idx="886">
                  <c:v>5/26/2015</c:v>
                </c:pt>
                <c:pt idx="887">
                  <c:v>5/27/2015</c:v>
                </c:pt>
                <c:pt idx="888">
                  <c:v>5/28/2015</c:v>
                </c:pt>
                <c:pt idx="889">
                  <c:v>5/29/2015</c:v>
                </c:pt>
                <c:pt idx="890">
                  <c:v>5/01/2011</c:v>
                </c:pt>
                <c:pt idx="891">
                  <c:v>5/02/2011</c:v>
                </c:pt>
                <c:pt idx="892">
                  <c:v>5/03/2011</c:v>
                </c:pt>
                <c:pt idx="893">
                  <c:v>5/04/2011</c:v>
                </c:pt>
                <c:pt idx="894">
                  <c:v>5/05/2011</c:v>
                </c:pt>
                <c:pt idx="895">
                  <c:v>5/08/2011</c:v>
                </c:pt>
                <c:pt idx="896">
                  <c:v>5/09/2011</c:v>
                </c:pt>
                <c:pt idx="897">
                  <c:v>5/10/2011</c:v>
                </c:pt>
                <c:pt idx="898">
                  <c:v>5/11/2011</c:v>
                </c:pt>
                <c:pt idx="899">
                  <c:v>5/12/2011</c:v>
                </c:pt>
                <c:pt idx="900">
                  <c:v>6/15/2015</c:v>
                </c:pt>
                <c:pt idx="901">
                  <c:v>6/16/2015</c:v>
                </c:pt>
                <c:pt idx="902">
                  <c:v>6/17/2015</c:v>
                </c:pt>
                <c:pt idx="903">
                  <c:v>6/18/2015</c:v>
                </c:pt>
                <c:pt idx="904">
                  <c:v>6/19/2015</c:v>
                </c:pt>
                <c:pt idx="905">
                  <c:v>6/22/2015</c:v>
                </c:pt>
                <c:pt idx="906">
                  <c:v>6/23/2015</c:v>
                </c:pt>
                <c:pt idx="907">
                  <c:v>6/24/2015</c:v>
                </c:pt>
                <c:pt idx="908">
                  <c:v>6/25/2015</c:v>
                </c:pt>
                <c:pt idx="909">
                  <c:v>6/26/2015</c:v>
                </c:pt>
                <c:pt idx="910">
                  <c:v>6/29/2015</c:v>
                </c:pt>
                <c:pt idx="911">
                  <c:v>6/30/2015</c:v>
                </c:pt>
                <c:pt idx="912">
                  <c:v>6/01/2011</c:v>
                </c:pt>
                <c:pt idx="913">
                  <c:v>6/02/2011</c:v>
                </c:pt>
                <c:pt idx="914">
                  <c:v>6/03/2011</c:v>
                </c:pt>
                <c:pt idx="915">
                  <c:v>6/06/2011</c:v>
                </c:pt>
                <c:pt idx="916">
                  <c:v>6/07/2011</c:v>
                </c:pt>
                <c:pt idx="917">
                  <c:v>6/08/2011</c:v>
                </c:pt>
                <c:pt idx="918">
                  <c:v>6/09/2011</c:v>
                </c:pt>
                <c:pt idx="919">
                  <c:v>6/10/2011</c:v>
                </c:pt>
                <c:pt idx="920">
                  <c:v>7/13/2015</c:v>
                </c:pt>
                <c:pt idx="921">
                  <c:v>7/14/2015</c:v>
                </c:pt>
                <c:pt idx="922">
                  <c:v>7/15/2015</c:v>
                </c:pt>
                <c:pt idx="923">
                  <c:v>7/16/2015</c:v>
                </c:pt>
                <c:pt idx="924">
                  <c:v>7/17/2015</c:v>
                </c:pt>
                <c:pt idx="925">
                  <c:v>7/20/2015</c:v>
                </c:pt>
                <c:pt idx="926">
                  <c:v>7/21/2015</c:v>
                </c:pt>
                <c:pt idx="927">
                  <c:v>7/22/2015</c:v>
                </c:pt>
                <c:pt idx="928">
                  <c:v>7/23/2015</c:v>
                </c:pt>
                <c:pt idx="929">
                  <c:v>7/24/2015</c:v>
                </c:pt>
                <c:pt idx="930">
                  <c:v>7/27/2015</c:v>
                </c:pt>
                <c:pt idx="931">
                  <c:v>7/28/2015</c:v>
                </c:pt>
                <c:pt idx="932">
                  <c:v>7/29/2015</c:v>
                </c:pt>
                <c:pt idx="933">
                  <c:v>7/30/2015</c:v>
                </c:pt>
                <c:pt idx="934">
                  <c:v>7/31/2015</c:v>
                </c:pt>
                <c:pt idx="935">
                  <c:v>7/03/2011</c:v>
                </c:pt>
                <c:pt idx="936">
                  <c:v>7/04/2011</c:v>
                </c:pt>
                <c:pt idx="937">
                  <c:v>7/05/2011</c:v>
                </c:pt>
                <c:pt idx="938">
                  <c:v>7/06/2011</c:v>
                </c:pt>
                <c:pt idx="939">
                  <c:v>7/07/2011</c:v>
                </c:pt>
                <c:pt idx="940">
                  <c:v>7/10/2011</c:v>
                </c:pt>
                <c:pt idx="941">
                  <c:v>7/11/2011</c:v>
                </c:pt>
                <c:pt idx="942">
                  <c:v>7/12/2011</c:v>
                </c:pt>
                <c:pt idx="943">
                  <c:v>8/13/2015</c:v>
                </c:pt>
                <c:pt idx="944">
                  <c:v>8/14/2015</c:v>
                </c:pt>
                <c:pt idx="945">
                  <c:v>8/17/2015</c:v>
                </c:pt>
                <c:pt idx="946">
                  <c:v>8/18/2015</c:v>
                </c:pt>
                <c:pt idx="947">
                  <c:v>8/19/2015</c:v>
                </c:pt>
                <c:pt idx="948">
                  <c:v>8/20/2015</c:v>
                </c:pt>
                <c:pt idx="949">
                  <c:v>8/21/2015</c:v>
                </c:pt>
                <c:pt idx="950">
                  <c:v>8/24/2015</c:v>
                </c:pt>
                <c:pt idx="951">
                  <c:v>8/25/2015</c:v>
                </c:pt>
                <c:pt idx="952">
                  <c:v>8/26/2015</c:v>
                </c:pt>
                <c:pt idx="953">
                  <c:v>8/27/2015</c:v>
                </c:pt>
                <c:pt idx="954">
                  <c:v>8/28/2015</c:v>
                </c:pt>
                <c:pt idx="955">
                  <c:v>8/31/2015</c:v>
                </c:pt>
                <c:pt idx="956">
                  <c:v>8/01/2011</c:v>
                </c:pt>
                <c:pt idx="957">
                  <c:v>8/02/2011</c:v>
                </c:pt>
                <c:pt idx="958">
                  <c:v>8/03/2011</c:v>
                </c:pt>
                <c:pt idx="959">
                  <c:v>8/04/2011</c:v>
                </c:pt>
                <c:pt idx="960">
                  <c:v>8/07/2011</c:v>
                </c:pt>
                <c:pt idx="961">
                  <c:v>8/08/2011</c:v>
                </c:pt>
                <c:pt idx="962">
                  <c:v>8/09/2011</c:v>
                </c:pt>
                <c:pt idx="963">
                  <c:v>8/10/2011</c:v>
                </c:pt>
                <c:pt idx="964">
                  <c:v>8/11/2011</c:v>
                </c:pt>
                <c:pt idx="965">
                  <c:v>9/14/2015</c:v>
                </c:pt>
                <c:pt idx="966">
                  <c:v>9/15/2015</c:v>
                </c:pt>
                <c:pt idx="967">
                  <c:v>9/16/2015</c:v>
                </c:pt>
                <c:pt idx="968">
                  <c:v>9/17/2015</c:v>
                </c:pt>
                <c:pt idx="969">
                  <c:v>9/18/2015</c:v>
                </c:pt>
                <c:pt idx="970">
                  <c:v>9/21/2015</c:v>
                </c:pt>
                <c:pt idx="971">
                  <c:v>9/22/2015</c:v>
                </c:pt>
                <c:pt idx="972">
                  <c:v>9/23/2015</c:v>
                </c:pt>
                <c:pt idx="973">
                  <c:v>9/24/2015</c:v>
                </c:pt>
                <c:pt idx="974">
                  <c:v>9/25/2015</c:v>
                </c:pt>
                <c:pt idx="975">
                  <c:v>9/28/2015</c:v>
                </c:pt>
                <c:pt idx="976">
                  <c:v>9/29/2015</c:v>
                </c:pt>
                <c:pt idx="977">
                  <c:v>9/30/2015</c:v>
                </c:pt>
                <c:pt idx="978">
                  <c:v>9/01/2011</c:v>
                </c:pt>
                <c:pt idx="979">
                  <c:v>9/02/2011</c:v>
                </c:pt>
                <c:pt idx="980">
                  <c:v>9/05/2011</c:v>
                </c:pt>
                <c:pt idx="981">
                  <c:v>9/06/2011</c:v>
                </c:pt>
                <c:pt idx="982">
                  <c:v>9/07/2011</c:v>
                </c:pt>
                <c:pt idx="983">
                  <c:v>9/08/2011</c:v>
                </c:pt>
                <c:pt idx="984">
                  <c:v>9/09/2011</c:v>
                </c:pt>
                <c:pt idx="985">
                  <c:v>9/12/2011</c:v>
                </c:pt>
                <c:pt idx="986">
                  <c:v>10/13/2015</c:v>
                </c:pt>
                <c:pt idx="987">
                  <c:v>10/14/2015</c:v>
                </c:pt>
                <c:pt idx="988">
                  <c:v>10/15/2015</c:v>
                </c:pt>
                <c:pt idx="989">
                  <c:v>10/16/2015</c:v>
                </c:pt>
                <c:pt idx="990">
                  <c:v>10/19/2015</c:v>
                </c:pt>
                <c:pt idx="991">
                  <c:v>10/20/2015</c:v>
                </c:pt>
                <c:pt idx="992">
                  <c:v>10/21/2015</c:v>
                </c:pt>
                <c:pt idx="993">
                  <c:v>10/22/2015</c:v>
                </c:pt>
                <c:pt idx="994">
                  <c:v>10/23/2015</c:v>
                </c:pt>
                <c:pt idx="995">
                  <c:v>10/26/2015</c:v>
                </c:pt>
                <c:pt idx="996">
                  <c:v>10/27/2015</c:v>
                </c:pt>
                <c:pt idx="997">
                  <c:v>10/28/2015</c:v>
                </c:pt>
                <c:pt idx="998">
                  <c:v>10/29/2015</c:v>
                </c:pt>
                <c:pt idx="999">
                  <c:v>10/30/2015</c:v>
                </c:pt>
                <c:pt idx="1000">
                  <c:v>10/02/2011</c:v>
                </c:pt>
                <c:pt idx="1001">
                  <c:v>10/03/2011</c:v>
                </c:pt>
                <c:pt idx="1002">
                  <c:v>10/04/2011</c:v>
                </c:pt>
                <c:pt idx="1003">
                  <c:v>10/05/2011</c:v>
                </c:pt>
                <c:pt idx="1004">
                  <c:v>10/06/2011</c:v>
                </c:pt>
                <c:pt idx="1005">
                  <c:v>10/09/2011</c:v>
                </c:pt>
                <c:pt idx="1006">
                  <c:v>10/10/2011</c:v>
                </c:pt>
                <c:pt idx="1007">
                  <c:v>10/11/2011</c:v>
                </c:pt>
                <c:pt idx="1008">
                  <c:v>10/12/2011</c:v>
                </c:pt>
                <c:pt idx="1009">
                  <c:v>11/13/2015</c:v>
                </c:pt>
                <c:pt idx="1010">
                  <c:v>11/16/2015</c:v>
                </c:pt>
                <c:pt idx="1011">
                  <c:v>11/17/2015</c:v>
                </c:pt>
                <c:pt idx="1012">
                  <c:v>11/18/2015</c:v>
                </c:pt>
                <c:pt idx="1013">
                  <c:v>11/19/2015</c:v>
                </c:pt>
                <c:pt idx="1014">
                  <c:v>11/20/2015</c:v>
                </c:pt>
                <c:pt idx="1015">
                  <c:v>11/23/2015</c:v>
                </c:pt>
                <c:pt idx="1016">
                  <c:v>11/24/2015</c:v>
                </c:pt>
                <c:pt idx="1017">
                  <c:v>11/25/2015</c:v>
                </c:pt>
                <c:pt idx="1018">
                  <c:v>11/26/2015</c:v>
                </c:pt>
                <c:pt idx="1019">
                  <c:v>11/27/2015</c:v>
                </c:pt>
                <c:pt idx="1020">
                  <c:v>11/30/2015</c:v>
                </c:pt>
                <c:pt idx="1021">
                  <c:v>11/01/2011</c:v>
                </c:pt>
                <c:pt idx="1022">
                  <c:v>11/02/2011</c:v>
                </c:pt>
                <c:pt idx="1023">
                  <c:v>11/03/2011</c:v>
                </c:pt>
                <c:pt idx="1024">
                  <c:v>11/04/2011</c:v>
                </c:pt>
                <c:pt idx="1025">
                  <c:v>11/07/2011</c:v>
                </c:pt>
                <c:pt idx="1026">
                  <c:v>11/08/2011</c:v>
                </c:pt>
                <c:pt idx="1027">
                  <c:v>11/09/2011</c:v>
                </c:pt>
                <c:pt idx="1028">
                  <c:v>11/10/2011</c:v>
                </c:pt>
                <c:pt idx="1029">
                  <c:v>11/11/2011</c:v>
                </c:pt>
                <c:pt idx="1030">
                  <c:v>12/14/2015</c:v>
                </c:pt>
                <c:pt idx="1031">
                  <c:v>12/15/2015</c:v>
                </c:pt>
                <c:pt idx="1032">
                  <c:v>12/16/2015</c:v>
                </c:pt>
                <c:pt idx="1033">
                  <c:v>12/17/2015</c:v>
                </c:pt>
                <c:pt idx="1034">
                  <c:v>12/18/2015</c:v>
                </c:pt>
                <c:pt idx="1035">
                  <c:v>12/21/2015</c:v>
                </c:pt>
                <c:pt idx="1036">
                  <c:v>12/22/2015</c:v>
                </c:pt>
                <c:pt idx="1037">
                  <c:v>12/23/2015</c:v>
                </c:pt>
                <c:pt idx="1038">
                  <c:v>12/24/2015</c:v>
                </c:pt>
                <c:pt idx="1039">
                  <c:v>12/25/2015</c:v>
                </c:pt>
                <c:pt idx="1040">
                  <c:v>12/28/2015</c:v>
                </c:pt>
                <c:pt idx="1041">
                  <c:v>12/29/2015</c:v>
                </c:pt>
                <c:pt idx="1042">
                  <c:v>12/30/2015</c:v>
                </c:pt>
                <c:pt idx="1043">
                  <c:v>12/31/2015</c:v>
                </c:pt>
              </c:strCache>
            </c:strRef>
          </c:cat>
          <c:val>
            <c:numRef>
              <c:f>Sheet1!$C$2:$C$1045</c:f>
              <c:numCache>
                <c:formatCode>General</c:formatCode>
                <c:ptCount val="1044"/>
                <c:pt idx="712">
                  <c:v>82.601569999999995</c:v>
                </c:pt>
                <c:pt idx="713">
                  <c:v>82.601569999999995</c:v>
                </c:pt>
                <c:pt idx="714">
                  <c:v>82.601569999999995</c:v>
                </c:pt>
                <c:pt idx="715">
                  <c:v>82.601569999999995</c:v>
                </c:pt>
                <c:pt idx="716">
                  <c:v>82.601569999999995</c:v>
                </c:pt>
                <c:pt idx="717">
                  <c:v>82.601569999999995</c:v>
                </c:pt>
                <c:pt idx="718">
                  <c:v>82.601569999999995</c:v>
                </c:pt>
                <c:pt idx="719">
                  <c:v>82.601569999999995</c:v>
                </c:pt>
                <c:pt idx="720">
                  <c:v>82.601569999999995</c:v>
                </c:pt>
                <c:pt idx="721">
                  <c:v>82.601569999999995</c:v>
                </c:pt>
                <c:pt idx="722">
                  <c:v>82.601569999999995</c:v>
                </c:pt>
                <c:pt idx="723">
                  <c:v>82.601569999999995</c:v>
                </c:pt>
                <c:pt idx="724">
                  <c:v>82.601569999999995</c:v>
                </c:pt>
                <c:pt idx="725">
                  <c:v>82.601569999999995</c:v>
                </c:pt>
                <c:pt idx="726">
                  <c:v>82.601569999999995</c:v>
                </c:pt>
                <c:pt idx="727">
                  <c:v>82.601569999999995</c:v>
                </c:pt>
                <c:pt idx="728">
                  <c:v>82.601569999999995</c:v>
                </c:pt>
                <c:pt idx="729">
                  <c:v>82.601569999999995</c:v>
                </c:pt>
                <c:pt idx="730">
                  <c:v>82.601569999999995</c:v>
                </c:pt>
                <c:pt idx="731">
                  <c:v>82.601569999999995</c:v>
                </c:pt>
                <c:pt idx="732">
                  <c:v>82.601569999999995</c:v>
                </c:pt>
                <c:pt idx="733">
                  <c:v>82.601569999999995</c:v>
                </c:pt>
                <c:pt idx="734">
                  <c:v>82.601569999999995</c:v>
                </c:pt>
                <c:pt idx="735">
                  <c:v>82.601569999999995</c:v>
                </c:pt>
                <c:pt idx="736">
                  <c:v>82.601569999999995</c:v>
                </c:pt>
                <c:pt idx="737">
                  <c:v>82.601569999999995</c:v>
                </c:pt>
                <c:pt idx="738">
                  <c:v>82.601569999999995</c:v>
                </c:pt>
                <c:pt idx="739">
                  <c:v>82.601569999999995</c:v>
                </c:pt>
                <c:pt idx="740">
                  <c:v>82.601569999999995</c:v>
                </c:pt>
                <c:pt idx="741">
                  <c:v>82.601569999999995</c:v>
                </c:pt>
                <c:pt idx="742">
                  <c:v>82.601569999999995</c:v>
                </c:pt>
                <c:pt idx="743">
                  <c:v>82.601569999999995</c:v>
                </c:pt>
                <c:pt idx="744">
                  <c:v>82.601569999999995</c:v>
                </c:pt>
                <c:pt idx="745">
                  <c:v>82.601569999999995</c:v>
                </c:pt>
                <c:pt idx="746">
                  <c:v>82.601569999999995</c:v>
                </c:pt>
                <c:pt idx="747">
                  <c:v>82.601569999999995</c:v>
                </c:pt>
                <c:pt idx="748">
                  <c:v>82.601569999999995</c:v>
                </c:pt>
                <c:pt idx="749">
                  <c:v>82.601569999999995</c:v>
                </c:pt>
                <c:pt idx="750">
                  <c:v>82.601569999999995</c:v>
                </c:pt>
                <c:pt idx="751">
                  <c:v>82.601569999999995</c:v>
                </c:pt>
                <c:pt idx="752">
                  <c:v>82.601569999999995</c:v>
                </c:pt>
                <c:pt idx="753">
                  <c:v>82.601569999999995</c:v>
                </c:pt>
                <c:pt idx="754">
                  <c:v>82.601569999999995</c:v>
                </c:pt>
                <c:pt idx="755">
                  <c:v>82.601569999999995</c:v>
                </c:pt>
                <c:pt idx="756">
                  <c:v>82.601569999999995</c:v>
                </c:pt>
                <c:pt idx="757">
                  <c:v>82.601569999999995</c:v>
                </c:pt>
                <c:pt idx="758">
                  <c:v>82.601569999999995</c:v>
                </c:pt>
                <c:pt idx="759">
                  <c:v>82.601569999999995</c:v>
                </c:pt>
                <c:pt idx="760">
                  <c:v>82.601569999999995</c:v>
                </c:pt>
                <c:pt idx="761">
                  <c:v>82.601569999999995</c:v>
                </c:pt>
                <c:pt idx="762">
                  <c:v>82.601569999999995</c:v>
                </c:pt>
                <c:pt idx="763">
                  <c:v>82.601569999999995</c:v>
                </c:pt>
                <c:pt idx="764">
                  <c:v>82.601569999999995</c:v>
                </c:pt>
                <c:pt idx="765">
                  <c:v>82.601569999999995</c:v>
                </c:pt>
                <c:pt idx="766">
                  <c:v>82.601569999999995</c:v>
                </c:pt>
                <c:pt idx="767">
                  <c:v>82.601569999999995</c:v>
                </c:pt>
                <c:pt idx="768">
                  <c:v>82.601569999999995</c:v>
                </c:pt>
                <c:pt idx="769">
                  <c:v>82.601569999999995</c:v>
                </c:pt>
                <c:pt idx="770">
                  <c:v>82.601569999999995</c:v>
                </c:pt>
                <c:pt idx="771">
                  <c:v>82.601569999999995</c:v>
                </c:pt>
                <c:pt idx="772">
                  <c:v>212.4417</c:v>
                </c:pt>
                <c:pt idx="773">
                  <c:v>212.4417</c:v>
                </c:pt>
                <c:pt idx="774">
                  <c:v>212.4417</c:v>
                </c:pt>
                <c:pt idx="775">
                  <c:v>212.4417</c:v>
                </c:pt>
                <c:pt idx="776">
                  <c:v>212.4417</c:v>
                </c:pt>
                <c:pt idx="777">
                  <c:v>212.4417</c:v>
                </c:pt>
                <c:pt idx="778">
                  <c:v>212.4417</c:v>
                </c:pt>
                <c:pt idx="779">
                  <c:v>212.4417</c:v>
                </c:pt>
                <c:pt idx="780">
                  <c:v>212.4417</c:v>
                </c:pt>
                <c:pt idx="781">
                  <c:v>212.4417</c:v>
                </c:pt>
                <c:pt idx="782">
                  <c:v>212.4417</c:v>
                </c:pt>
                <c:pt idx="783">
                  <c:v>212.4417</c:v>
                </c:pt>
                <c:pt idx="784">
                  <c:v>212.4417</c:v>
                </c:pt>
                <c:pt idx="785">
                  <c:v>212.4417</c:v>
                </c:pt>
                <c:pt idx="786">
                  <c:v>212.4417</c:v>
                </c:pt>
                <c:pt idx="787">
                  <c:v>212.4417</c:v>
                </c:pt>
                <c:pt idx="788">
                  <c:v>212.4417</c:v>
                </c:pt>
                <c:pt idx="789">
                  <c:v>212.4417</c:v>
                </c:pt>
                <c:pt idx="790">
                  <c:v>212.4417</c:v>
                </c:pt>
                <c:pt idx="791">
                  <c:v>212.4417</c:v>
                </c:pt>
                <c:pt idx="792">
                  <c:v>212.4417</c:v>
                </c:pt>
                <c:pt idx="793">
                  <c:v>212.4417</c:v>
                </c:pt>
                <c:pt idx="794">
                  <c:v>212.4417</c:v>
                </c:pt>
                <c:pt idx="795">
                  <c:v>212.4417</c:v>
                </c:pt>
                <c:pt idx="796">
                  <c:v>212.4417</c:v>
                </c:pt>
                <c:pt idx="797">
                  <c:v>212.4417</c:v>
                </c:pt>
                <c:pt idx="798">
                  <c:v>212.4417</c:v>
                </c:pt>
                <c:pt idx="799">
                  <c:v>212.4417</c:v>
                </c:pt>
                <c:pt idx="800">
                  <c:v>212.4417</c:v>
                </c:pt>
                <c:pt idx="801">
                  <c:v>212.4417</c:v>
                </c:pt>
                <c:pt idx="802">
                  <c:v>212.4417</c:v>
                </c:pt>
                <c:pt idx="803">
                  <c:v>212.4417</c:v>
                </c:pt>
                <c:pt idx="804">
                  <c:v>212.4417</c:v>
                </c:pt>
                <c:pt idx="805">
                  <c:v>212.4417</c:v>
                </c:pt>
                <c:pt idx="806">
                  <c:v>212.4417</c:v>
                </c:pt>
                <c:pt idx="807">
                  <c:v>212.4417</c:v>
                </c:pt>
                <c:pt idx="808">
                  <c:v>212.4417</c:v>
                </c:pt>
                <c:pt idx="809">
                  <c:v>212.4417</c:v>
                </c:pt>
                <c:pt idx="810">
                  <c:v>212.4417</c:v>
                </c:pt>
                <c:pt idx="811">
                  <c:v>212.4417</c:v>
                </c:pt>
                <c:pt idx="812">
                  <c:v>212.4417</c:v>
                </c:pt>
                <c:pt idx="813">
                  <c:v>212.4417</c:v>
                </c:pt>
                <c:pt idx="814">
                  <c:v>212.4417</c:v>
                </c:pt>
                <c:pt idx="815">
                  <c:v>212.4417</c:v>
                </c:pt>
                <c:pt idx="816">
                  <c:v>212.4417</c:v>
                </c:pt>
                <c:pt idx="817">
                  <c:v>212.4417</c:v>
                </c:pt>
                <c:pt idx="818">
                  <c:v>212.4417</c:v>
                </c:pt>
                <c:pt idx="819">
                  <c:v>212.4417</c:v>
                </c:pt>
                <c:pt idx="820">
                  <c:v>212.4417</c:v>
                </c:pt>
                <c:pt idx="821">
                  <c:v>212.4417</c:v>
                </c:pt>
                <c:pt idx="822">
                  <c:v>212.4417</c:v>
                </c:pt>
                <c:pt idx="823">
                  <c:v>212.4417</c:v>
                </c:pt>
                <c:pt idx="824">
                  <c:v>212.4417</c:v>
                </c:pt>
                <c:pt idx="825">
                  <c:v>212.4417</c:v>
                </c:pt>
                <c:pt idx="826">
                  <c:v>212.4417</c:v>
                </c:pt>
                <c:pt idx="827">
                  <c:v>212.4417</c:v>
                </c:pt>
                <c:pt idx="828">
                  <c:v>212.4417</c:v>
                </c:pt>
                <c:pt idx="829">
                  <c:v>212.4417</c:v>
                </c:pt>
                <c:pt idx="830">
                  <c:v>212.4417</c:v>
                </c:pt>
                <c:pt idx="831">
                  <c:v>212.4417</c:v>
                </c:pt>
                <c:pt idx="832">
                  <c:v>212.4417</c:v>
                </c:pt>
                <c:pt idx="833">
                  <c:v>212.4417</c:v>
                </c:pt>
                <c:pt idx="834">
                  <c:v>212.4417</c:v>
                </c:pt>
                <c:pt idx="835">
                  <c:v>212.4417</c:v>
                </c:pt>
                <c:pt idx="836">
                  <c:v>212.4417</c:v>
                </c:pt>
                <c:pt idx="837">
                  <c:v>212.4417</c:v>
                </c:pt>
                <c:pt idx="838">
                  <c:v>212.4417</c:v>
                </c:pt>
                <c:pt idx="839">
                  <c:v>212.4417</c:v>
                </c:pt>
                <c:pt idx="840">
                  <c:v>212.4417</c:v>
                </c:pt>
                <c:pt idx="841">
                  <c:v>212.4417</c:v>
                </c:pt>
                <c:pt idx="842">
                  <c:v>310.28993000000003</c:v>
                </c:pt>
                <c:pt idx="843">
                  <c:v>310.28993000000003</c:v>
                </c:pt>
                <c:pt idx="844">
                  <c:v>310.28993000000003</c:v>
                </c:pt>
                <c:pt idx="845">
                  <c:v>310.28993000000003</c:v>
                </c:pt>
                <c:pt idx="846">
                  <c:v>310.28993000000003</c:v>
                </c:pt>
                <c:pt idx="847">
                  <c:v>310.28993000000003</c:v>
                </c:pt>
                <c:pt idx="848">
                  <c:v>310.28993000000003</c:v>
                </c:pt>
                <c:pt idx="849">
                  <c:v>310.28993000000003</c:v>
                </c:pt>
                <c:pt idx="850">
                  <c:v>310.28993000000003</c:v>
                </c:pt>
                <c:pt idx="851">
                  <c:v>310.28993000000003</c:v>
                </c:pt>
                <c:pt idx="852">
                  <c:v>310.28993000000003</c:v>
                </c:pt>
                <c:pt idx="853">
                  <c:v>310.28993000000003</c:v>
                </c:pt>
                <c:pt idx="854">
                  <c:v>310.28993000000003</c:v>
                </c:pt>
                <c:pt idx="855">
                  <c:v>310.28993000000003</c:v>
                </c:pt>
                <c:pt idx="856">
                  <c:v>310.28993000000003</c:v>
                </c:pt>
                <c:pt idx="857">
                  <c:v>310.28993000000003</c:v>
                </c:pt>
                <c:pt idx="858">
                  <c:v>310.28993000000003</c:v>
                </c:pt>
                <c:pt idx="859">
                  <c:v>310.28993000000003</c:v>
                </c:pt>
                <c:pt idx="860">
                  <c:v>310.28993000000003</c:v>
                </c:pt>
                <c:pt idx="861">
                  <c:v>310.28993000000003</c:v>
                </c:pt>
                <c:pt idx="862">
                  <c:v>310.28993000000003</c:v>
                </c:pt>
                <c:pt idx="863">
                  <c:v>310.28993000000003</c:v>
                </c:pt>
                <c:pt idx="864">
                  <c:v>310.28993000000003</c:v>
                </c:pt>
                <c:pt idx="865">
                  <c:v>310.28993000000003</c:v>
                </c:pt>
                <c:pt idx="866">
                  <c:v>310.28993000000003</c:v>
                </c:pt>
                <c:pt idx="867">
                  <c:v>310.28993000000003</c:v>
                </c:pt>
                <c:pt idx="868">
                  <c:v>310.28993000000003</c:v>
                </c:pt>
                <c:pt idx="869">
                  <c:v>310.28993000000003</c:v>
                </c:pt>
                <c:pt idx="870">
                  <c:v>310.28993000000003</c:v>
                </c:pt>
                <c:pt idx="871">
                  <c:v>310.28993000000003</c:v>
                </c:pt>
                <c:pt idx="872">
                  <c:v>310.28993000000003</c:v>
                </c:pt>
                <c:pt idx="873">
                  <c:v>310.28993000000003</c:v>
                </c:pt>
                <c:pt idx="874">
                  <c:v>310.28993000000003</c:v>
                </c:pt>
                <c:pt idx="875">
                  <c:v>310.28993000000003</c:v>
                </c:pt>
                <c:pt idx="876">
                  <c:v>310.28993000000003</c:v>
                </c:pt>
                <c:pt idx="877">
                  <c:v>310.28993000000003</c:v>
                </c:pt>
                <c:pt idx="878">
                  <c:v>310.28993000000003</c:v>
                </c:pt>
                <c:pt idx="879">
                  <c:v>310.28993000000003</c:v>
                </c:pt>
                <c:pt idx="880">
                  <c:v>310.28993000000003</c:v>
                </c:pt>
                <c:pt idx="881">
                  <c:v>310.28993000000003</c:v>
                </c:pt>
                <c:pt idx="882">
                  <c:v>310.28993000000003</c:v>
                </c:pt>
                <c:pt idx="883">
                  <c:v>310.28993000000003</c:v>
                </c:pt>
                <c:pt idx="884">
                  <c:v>310.28993000000003</c:v>
                </c:pt>
                <c:pt idx="885">
                  <c:v>310.28993000000003</c:v>
                </c:pt>
                <c:pt idx="886">
                  <c:v>310.28993000000003</c:v>
                </c:pt>
                <c:pt idx="887">
                  <c:v>310.28993000000003</c:v>
                </c:pt>
                <c:pt idx="888">
                  <c:v>310.28993000000003</c:v>
                </c:pt>
                <c:pt idx="889">
                  <c:v>310.28993000000003</c:v>
                </c:pt>
                <c:pt idx="890">
                  <c:v>310.28993000000003</c:v>
                </c:pt>
                <c:pt idx="891">
                  <c:v>310.28993000000003</c:v>
                </c:pt>
                <c:pt idx="892">
                  <c:v>310.28993000000003</c:v>
                </c:pt>
                <c:pt idx="893">
                  <c:v>310.28993000000003</c:v>
                </c:pt>
                <c:pt idx="894">
                  <c:v>310.28993000000003</c:v>
                </c:pt>
                <c:pt idx="895">
                  <c:v>310.28993000000003</c:v>
                </c:pt>
                <c:pt idx="896">
                  <c:v>310.28993000000003</c:v>
                </c:pt>
                <c:pt idx="897">
                  <c:v>310.28993000000003</c:v>
                </c:pt>
                <c:pt idx="898">
                  <c:v>310.28993000000003</c:v>
                </c:pt>
                <c:pt idx="899">
                  <c:v>310.28993000000003</c:v>
                </c:pt>
                <c:pt idx="900">
                  <c:v>310.28993000000003</c:v>
                </c:pt>
                <c:pt idx="901">
                  <c:v>310.28993000000003</c:v>
                </c:pt>
                <c:pt idx="902">
                  <c:v>310.28993000000003</c:v>
                </c:pt>
                <c:pt idx="903">
                  <c:v>310.28993000000003</c:v>
                </c:pt>
                <c:pt idx="904">
                  <c:v>310.28993000000003</c:v>
                </c:pt>
                <c:pt idx="905">
                  <c:v>310.28993000000003</c:v>
                </c:pt>
                <c:pt idx="906">
                  <c:v>310.28993000000003</c:v>
                </c:pt>
                <c:pt idx="907">
                  <c:v>384.07909999999998</c:v>
                </c:pt>
                <c:pt idx="908">
                  <c:v>384.07909999999998</c:v>
                </c:pt>
                <c:pt idx="909">
                  <c:v>384.07909999999998</c:v>
                </c:pt>
                <c:pt idx="910">
                  <c:v>384.07909999999998</c:v>
                </c:pt>
                <c:pt idx="911">
                  <c:v>384.07909999999998</c:v>
                </c:pt>
                <c:pt idx="912">
                  <c:v>384.07909999999998</c:v>
                </c:pt>
                <c:pt idx="913">
                  <c:v>384.07909999999998</c:v>
                </c:pt>
                <c:pt idx="914">
                  <c:v>384.07909999999998</c:v>
                </c:pt>
                <c:pt idx="915">
                  <c:v>384.07909999999998</c:v>
                </c:pt>
                <c:pt idx="916">
                  <c:v>384.07909999999998</c:v>
                </c:pt>
                <c:pt idx="917">
                  <c:v>384.07909999999998</c:v>
                </c:pt>
                <c:pt idx="918">
                  <c:v>384.07909999999998</c:v>
                </c:pt>
                <c:pt idx="919">
                  <c:v>384.07909999999998</c:v>
                </c:pt>
                <c:pt idx="920">
                  <c:v>384.07909999999998</c:v>
                </c:pt>
                <c:pt idx="921">
                  <c:v>384.07909999999998</c:v>
                </c:pt>
                <c:pt idx="922">
                  <c:v>384.07909999999998</c:v>
                </c:pt>
                <c:pt idx="923">
                  <c:v>384.07909999999998</c:v>
                </c:pt>
                <c:pt idx="924">
                  <c:v>384.07909999999998</c:v>
                </c:pt>
                <c:pt idx="925">
                  <c:v>384.07909999999998</c:v>
                </c:pt>
                <c:pt idx="926">
                  <c:v>384.07909999999998</c:v>
                </c:pt>
                <c:pt idx="927">
                  <c:v>384.07909999999998</c:v>
                </c:pt>
                <c:pt idx="928">
                  <c:v>384.07909999999998</c:v>
                </c:pt>
                <c:pt idx="929">
                  <c:v>384.07909999999998</c:v>
                </c:pt>
                <c:pt idx="930">
                  <c:v>384.07909999999998</c:v>
                </c:pt>
                <c:pt idx="931">
                  <c:v>384.07909999999998</c:v>
                </c:pt>
                <c:pt idx="932">
                  <c:v>384.07909999999998</c:v>
                </c:pt>
                <c:pt idx="933">
                  <c:v>384.07909999999998</c:v>
                </c:pt>
                <c:pt idx="934">
                  <c:v>384.07909999999998</c:v>
                </c:pt>
                <c:pt idx="935">
                  <c:v>384.07909999999998</c:v>
                </c:pt>
                <c:pt idx="936">
                  <c:v>384.07909999999998</c:v>
                </c:pt>
                <c:pt idx="937">
                  <c:v>384.07909999999998</c:v>
                </c:pt>
                <c:pt idx="938">
                  <c:v>384.07909999999998</c:v>
                </c:pt>
                <c:pt idx="939">
                  <c:v>384.07909999999998</c:v>
                </c:pt>
                <c:pt idx="940">
                  <c:v>384.07909999999998</c:v>
                </c:pt>
                <c:pt idx="941">
                  <c:v>384.07909999999998</c:v>
                </c:pt>
                <c:pt idx="942">
                  <c:v>384.07909999999998</c:v>
                </c:pt>
                <c:pt idx="943">
                  <c:v>384.07909999999998</c:v>
                </c:pt>
                <c:pt idx="944">
                  <c:v>384.07909999999998</c:v>
                </c:pt>
                <c:pt idx="945">
                  <c:v>384.07909999999998</c:v>
                </c:pt>
                <c:pt idx="946">
                  <c:v>384.07909999999998</c:v>
                </c:pt>
                <c:pt idx="947">
                  <c:v>384.07909999999998</c:v>
                </c:pt>
                <c:pt idx="948">
                  <c:v>384.07909999999998</c:v>
                </c:pt>
                <c:pt idx="949">
                  <c:v>384.07909999999998</c:v>
                </c:pt>
                <c:pt idx="950">
                  <c:v>384.07909999999998</c:v>
                </c:pt>
                <c:pt idx="951">
                  <c:v>384.07909999999998</c:v>
                </c:pt>
                <c:pt idx="952">
                  <c:v>384.07909999999998</c:v>
                </c:pt>
                <c:pt idx="953">
                  <c:v>384.07909999999998</c:v>
                </c:pt>
                <c:pt idx="954">
                  <c:v>384.07909999999998</c:v>
                </c:pt>
                <c:pt idx="955">
                  <c:v>384.07909999999998</c:v>
                </c:pt>
                <c:pt idx="956">
                  <c:v>384.07909999999998</c:v>
                </c:pt>
                <c:pt idx="957">
                  <c:v>384.07909999999998</c:v>
                </c:pt>
                <c:pt idx="958">
                  <c:v>384.07909999999998</c:v>
                </c:pt>
                <c:pt idx="959">
                  <c:v>384.07909999999998</c:v>
                </c:pt>
                <c:pt idx="960">
                  <c:v>384.07909999999998</c:v>
                </c:pt>
                <c:pt idx="961">
                  <c:v>384.07909999999998</c:v>
                </c:pt>
                <c:pt idx="962">
                  <c:v>384.07909999999998</c:v>
                </c:pt>
                <c:pt idx="963">
                  <c:v>384.07909999999998</c:v>
                </c:pt>
                <c:pt idx="964">
                  <c:v>384.07909999999998</c:v>
                </c:pt>
                <c:pt idx="965">
                  <c:v>384.07909999999998</c:v>
                </c:pt>
                <c:pt idx="966">
                  <c:v>384.07909999999998</c:v>
                </c:pt>
                <c:pt idx="967">
                  <c:v>384.07909999999998</c:v>
                </c:pt>
                <c:pt idx="968">
                  <c:v>384.07909999999998</c:v>
                </c:pt>
                <c:pt idx="969">
                  <c:v>384.07909999999998</c:v>
                </c:pt>
                <c:pt idx="970">
                  <c:v>384.07909999999998</c:v>
                </c:pt>
                <c:pt idx="971">
                  <c:v>384.07909999999998</c:v>
                </c:pt>
                <c:pt idx="972">
                  <c:v>384.07909999999998</c:v>
                </c:pt>
                <c:pt idx="973">
                  <c:v>384.07909999999998</c:v>
                </c:pt>
                <c:pt idx="974">
                  <c:v>384.07909999999998</c:v>
                </c:pt>
                <c:pt idx="975">
                  <c:v>384.07909999999998</c:v>
                </c:pt>
                <c:pt idx="976">
                  <c:v>384.07909999999998</c:v>
                </c:pt>
                <c:pt idx="977">
                  <c:v>399.62743</c:v>
                </c:pt>
                <c:pt idx="978">
                  <c:v>399.62743</c:v>
                </c:pt>
                <c:pt idx="979">
                  <c:v>399.62743</c:v>
                </c:pt>
                <c:pt idx="980">
                  <c:v>399.62743</c:v>
                </c:pt>
                <c:pt idx="981">
                  <c:v>399.62743</c:v>
                </c:pt>
                <c:pt idx="982">
                  <c:v>399.62743</c:v>
                </c:pt>
                <c:pt idx="983">
                  <c:v>399.62743</c:v>
                </c:pt>
                <c:pt idx="984">
                  <c:v>399.62743</c:v>
                </c:pt>
                <c:pt idx="985">
                  <c:v>399.62743</c:v>
                </c:pt>
                <c:pt idx="986">
                  <c:v>399.62743</c:v>
                </c:pt>
                <c:pt idx="987">
                  <c:v>399.62743</c:v>
                </c:pt>
                <c:pt idx="988">
                  <c:v>399.62743</c:v>
                </c:pt>
                <c:pt idx="989">
                  <c:v>399.62743</c:v>
                </c:pt>
                <c:pt idx="990">
                  <c:v>399.62743</c:v>
                </c:pt>
                <c:pt idx="991">
                  <c:v>399.62743</c:v>
                </c:pt>
                <c:pt idx="992">
                  <c:v>399.62743</c:v>
                </c:pt>
                <c:pt idx="993">
                  <c:v>399.62743</c:v>
                </c:pt>
                <c:pt idx="994">
                  <c:v>399.62743</c:v>
                </c:pt>
                <c:pt idx="995">
                  <c:v>399.62743</c:v>
                </c:pt>
                <c:pt idx="996">
                  <c:v>399.62743</c:v>
                </c:pt>
                <c:pt idx="997">
                  <c:v>399.62743</c:v>
                </c:pt>
                <c:pt idx="998">
                  <c:v>399.62743</c:v>
                </c:pt>
                <c:pt idx="999">
                  <c:v>399.62743</c:v>
                </c:pt>
                <c:pt idx="1000">
                  <c:v>399.62743</c:v>
                </c:pt>
                <c:pt idx="1001">
                  <c:v>399.62743</c:v>
                </c:pt>
                <c:pt idx="1002">
                  <c:v>399.62743</c:v>
                </c:pt>
                <c:pt idx="1003">
                  <c:v>399.62743</c:v>
                </c:pt>
                <c:pt idx="1004">
                  <c:v>399.62743</c:v>
                </c:pt>
                <c:pt idx="1005">
                  <c:v>399.62743</c:v>
                </c:pt>
                <c:pt idx="1006">
                  <c:v>399.62743</c:v>
                </c:pt>
                <c:pt idx="1007">
                  <c:v>399.62743</c:v>
                </c:pt>
                <c:pt idx="1008">
                  <c:v>399.62743</c:v>
                </c:pt>
                <c:pt idx="1009">
                  <c:v>399.62743</c:v>
                </c:pt>
                <c:pt idx="1010">
                  <c:v>399.62743</c:v>
                </c:pt>
                <c:pt idx="1011">
                  <c:v>399.62743</c:v>
                </c:pt>
                <c:pt idx="1012">
                  <c:v>399.62743</c:v>
                </c:pt>
                <c:pt idx="1013">
                  <c:v>399.62743</c:v>
                </c:pt>
                <c:pt idx="1014">
                  <c:v>399.62743</c:v>
                </c:pt>
                <c:pt idx="1015">
                  <c:v>399.62743</c:v>
                </c:pt>
                <c:pt idx="1016">
                  <c:v>399.62743</c:v>
                </c:pt>
                <c:pt idx="1017">
                  <c:v>399.62743</c:v>
                </c:pt>
                <c:pt idx="1018">
                  <c:v>399.62743</c:v>
                </c:pt>
                <c:pt idx="1019">
                  <c:v>399.62743</c:v>
                </c:pt>
                <c:pt idx="1020">
                  <c:v>399.62743</c:v>
                </c:pt>
                <c:pt idx="1021">
                  <c:v>399.62743</c:v>
                </c:pt>
                <c:pt idx="1022">
                  <c:v>399.62743</c:v>
                </c:pt>
                <c:pt idx="1023">
                  <c:v>399.62743</c:v>
                </c:pt>
                <c:pt idx="1024">
                  <c:v>399.62743</c:v>
                </c:pt>
                <c:pt idx="1025">
                  <c:v>399.62743</c:v>
                </c:pt>
                <c:pt idx="1026">
                  <c:v>399.62743</c:v>
                </c:pt>
                <c:pt idx="1027">
                  <c:v>399.62743</c:v>
                </c:pt>
                <c:pt idx="1028">
                  <c:v>399.62743</c:v>
                </c:pt>
                <c:pt idx="1029">
                  <c:v>399.62743</c:v>
                </c:pt>
                <c:pt idx="1030">
                  <c:v>399.62743</c:v>
                </c:pt>
                <c:pt idx="1031">
                  <c:v>399.62743</c:v>
                </c:pt>
                <c:pt idx="1032">
                  <c:v>417.93139000000002</c:v>
                </c:pt>
                <c:pt idx="1033">
                  <c:v>417.93139000000002</c:v>
                </c:pt>
                <c:pt idx="1034">
                  <c:v>417.93139000000002</c:v>
                </c:pt>
                <c:pt idx="1035">
                  <c:v>417.93139000000002</c:v>
                </c:pt>
                <c:pt idx="1036">
                  <c:v>417.93139000000002</c:v>
                </c:pt>
                <c:pt idx="1037">
                  <c:v>417.93139000000002</c:v>
                </c:pt>
                <c:pt idx="1038">
                  <c:v>417.93139000000002</c:v>
                </c:pt>
                <c:pt idx="1039">
                  <c:v>417.93139000000002</c:v>
                </c:pt>
                <c:pt idx="1040">
                  <c:v>417.93139000000002</c:v>
                </c:pt>
                <c:pt idx="1041">
                  <c:v>417.93139000000002</c:v>
                </c:pt>
                <c:pt idx="1042">
                  <c:v>417.93139000000002</c:v>
                </c:pt>
                <c:pt idx="1043">
                  <c:v>417.93139000000002</c:v>
                </c:pt>
              </c:numCache>
            </c:numRef>
          </c:val>
        </c:ser>
        <c:ser>
          <c:idx val="2"/>
          <c:order val="2"/>
          <c:tx>
            <c:strRef>
              <c:f>Sheet1!$D$1</c:f>
              <c:strCache>
                <c:ptCount val="1"/>
                <c:pt idx="0">
                  <c:v>Obligations sécurisées des banques (CBPP3)</c:v>
                </c:pt>
              </c:strCache>
            </c:strRef>
          </c:tx>
          <c:spPr>
            <a:solidFill>
              <a:srgbClr val="ACC3E7"/>
            </a:solidFill>
            <a:ln w="25400">
              <a:noFill/>
            </a:ln>
          </c:spPr>
          <c:cat>
            <c:strRef>
              <c:f>Sheet1!$A$2:$A$1045</c:f>
              <c:strCache>
                <c:ptCount val="1044"/>
                <c:pt idx="0">
                  <c:v>31/01/2008</c:v>
                </c:pt>
                <c:pt idx="1">
                  <c:v>29/02/2008</c:v>
                </c:pt>
                <c:pt idx="2">
                  <c:v>31/03/2008</c:v>
                </c:pt>
                <c:pt idx="3">
                  <c:v>30/04/2008</c:v>
                </c:pt>
                <c:pt idx="4">
                  <c:v>31/05/2008</c:v>
                </c:pt>
                <c:pt idx="5">
                  <c:v>31/08/2008</c:v>
                </c:pt>
                <c:pt idx="6">
                  <c:v>30/09/2008</c:v>
                </c:pt>
                <c:pt idx="7">
                  <c:v>31/10/2008</c:v>
                </c:pt>
                <c:pt idx="8">
                  <c:v>30/11/2008</c:v>
                </c:pt>
                <c:pt idx="9">
                  <c:v>1/13/2012</c:v>
                </c:pt>
                <c:pt idx="10">
                  <c:v>1/16/2012</c:v>
                </c:pt>
                <c:pt idx="11">
                  <c:v>1/17/2012</c:v>
                </c:pt>
                <c:pt idx="12">
                  <c:v>1/18/2012</c:v>
                </c:pt>
                <c:pt idx="13">
                  <c:v>1/19/2012</c:v>
                </c:pt>
                <c:pt idx="14">
                  <c:v>1/20/2012</c:v>
                </c:pt>
                <c:pt idx="15">
                  <c:v>1/23/2012</c:v>
                </c:pt>
                <c:pt idx="16">
                  <c:v>1/24/2012</c:v>
                </c:pt>
                <c:pt idx="17">
                  <c:v>1/25/2012</c:v>
                </c:pt>
                <c:pt idx="18">
                  <c:v>1/26/2012</c:v>
                </c:pt>
                <c:pt idx="19">
                  <c:v>1/27/2012</c:v>
                </c:pt>
                <c:pt idx="20">
                  <c:v>1/30/2012</c:v>
                </c:pt>
                <c:pt idx="21">
                  <c:v>1/31/2012</c:v>
                </c:pt>
                <c:pt idx="22">
                  <c:v>1/01/2008</c:v>
                </c:pt>
                <c:pt idx="23">
                  <c:v>1/02/2008</c:v>
                </c:pt>
                <c:pt idx="24">
                  <c:v>1/03/2008</c:v>
                </c:pt>
                <c:pt idx="25">
                  <c:v>1/06/2008</c:v>
                </c:pt>
                <c:pt idx="26">
                  <c:v>1/07/2008</c:v>
                </c:pt>
                <c:pt idx="27">
                  <c:v>1/08/2008</c:v>
                </c:pt>
                <c:pt idx="28">
                  <c:v>1/09/2008</c:v>
                </c:pt>
                <c:pt idx="29">
                  <c:v>1/10/2008</c:v>
                </c:pt>
                <c:pt idx="30">
                  <c:v>2/13/2012</c:v>
                </c:pt>
                <c:pt idx="31">
                  <c:v>2/14/2012</c:v>
                </c:pt>
                <c:pt idx="32">
                  <c:v>2/15/2012</c:v>
                </c:pt>
                <c:pt idx="33">
                  <c:v>2/16/2012</c:v>
                </c:pt>
                <c:pt idx="34">
                  <c:v>2/17/2012</c:v>
                </c:pt>
                <c:pt idx="35">
                  <c:v>2/20/2012</c:v>
                </c:pt>
                <c:pt idx="36">
                  <c:v>2/21/2012</c:v>
                </c:pt>
                <c:pt idx="37">
                  <c:v>2/22/2012</c:v>
                </c:pt>
                <c:pt idx="38">
                  <c:v>2/23/2012</c:v>
                </c:pt>
                <c:pt idx="39">
                  <c:v>2/24/2012</c:v>
                </c:pt>
                <c:pt idx="40">
                  <c:v>2/27/2012</c:v>
                </c:pt>
                <c:pt idx="41">
                  <c:v>2/28/2012</c:v>
                </c:pt>
                <c:pt idx="42">
                  <c:v>2/29/2012</c:v>
                </c:pt>
                <c:pt idx="43">
                  <c:v>2/01/2008</c:v>
                </c:pt>
                <c:pt idx="44">
                  <c:v>2/02/2008</c:v>
                </c:pt>
                <c:pt idx="45">
                  <c:v>2/05/2008</c:v>
                </c:pt>
                <c:pt idx="46">
                  <c:v>2/06/2008</c:v>
                </c:pt>
                <c:pt idx="47">
                  <c:v>2/07/2008</c:v>
                </c:pt>
                <c:pt idx="48">
                  <c:v>2/08/2008</c:v>
                </c:pt>
                <c:pt idx="49">
                  <c:v>2/09/2008</c:v>
                </c:pt>
                <c:pt idx="50">
                  <c:v>2/12/2008</c:v>
                </c:pt>
                <c:pt idx="51">
                  <c:v>3/13/2012</c:v>
                </c:pt>
                <c:pt idx="52">
                  <c:v>3/14/2012</c:v>
                </c:pt>
                <c:pt idx="53">
                  <c:v>3/15/2012</c:v>
                </c:pt>
                <c:pt idx="54">
                  <c:v>3/16/2012</c:v>
                </c:pt>
                <c:pt idx="55">
                  <c:v>3/19/2012</c:v>
                </c:pt>
                <c:pt idx="56">
                  <c:v>3/20/2012</c:v>
                </c:pt>
                <c:pt idx="57">
                  <c:v>3/21/2012</c:v>
                </c:pt>
                <c:pt idx="58">
                  <c:v>3/22/2012</c:v>
                </c:pt>
                <c:pt idx="59">
                  <c:v>3/23/2012</c:v>
                </c:pt>
                <c:pt idx="60">
                  <c:v>3/26/2012</c:v>
                </c:pt>
                <c:pt idx="61">
                  <c:v>3/27/2012</c:v>
                </c:pt>
                <c:pt idx="62">
                  <c:v>3/28/2012</c:v>
                </c:pt>
                <c:pt idx="63">
                  <c:v>3/29/2012</c:v>
                </c:pt>
                <c:pt idx="64">
                  <c:v>3/30/2012</c:v>
                </c:pt>
                <c:pt idx="65">
                  <c:v>3/02/2008</c:v>
                </c:pt>
                <c:pt idx="66">
                  <c:v>3/03/2008</c:v>
                </c:pt>
                <c:pt idx="67">
                  <c:v>3/04/2008</c:v>
                </c:pt>
                <c:pt idx="68">
                  <c:v>3/05/2008</c:v>
                </c:pt>
                <c:pt idx="69">
                  <c:v>3/06/2008</c:v>
                </c:pt>
                <c:pt idx="70">
                  <c:v>3/09/2008</c:v>
                </c:pt>
                <c:pt idx="71">
                  <c:v>3/10/2008</c:v>
                </c:pt>
                <c:pt idx="72">
                  <c:v>3/11/2008</c:v>
                </c:pt>
                <c:pt idx="73">
                  <c:v>3/12/2008</c:v>
                </c:pt>
                <c:pt idx="74">
                  <c:v>4/13/2012</c:v>
                </c:pt>
                <c:pt idx="75">
                  <c:v>4/16/2012</c:v>
                </c:pt>
                <c:pt idx="76">
                  <c:v>4/17/2012</c:v>
                </c:pt>
                <c:pt idx="77">
                  <c:v>4/18/2012</c:v>
                </c:pt>
                <c:pt idx="78">
                  <c:v>4/19/2012</c:v>
                </c:pt>
                <c:pt idx="79">
                  <c:v>4/20/2012</c:v>
                </c:pt>
                <c:pt idx="80">
                  <c:v>4/23/2012</c:v>
                </c:pt>
                <c:pt idx="81">
                  <c:v>4/24/2012</c:v>
                </c:pt>
                <c:pt idx="82">
                  <c:v>4/25/2012</c:v>
                </c:pt>
                <c:pt idx="83">
                  <c:v>4/26/2012</c:v>
                </c:pt>
                <c:pt idx="84">
                  <c:v>4/27/2012</c:v>
                </c:pt>
                <c:pt idx="85">
                  <c:v>4/30/2012</c:v>
                </c:pt>
                <c:pt idx="86">
                  <c:v>4/01/2008</c:v>
                </c:pt>
                <c:pt idx="87">
                  <c:v>4/02/2008</c:v>
                </c:pt>
                <c:pt idx="88">
                  <c:v>4/03/2008</c:v>
                </c:pt>
                <c:pt idx="89">
                  <c:v>4/04/2008</c:v>
                </c:pt>
                <c:pt idx="90">
                  <c:v>4/07/2008</c:v>
                </c:pt>
                <c:pt idx="91">
                  <c:v>4/08/2008</c:v>
                </c:pt>
                <c:pt idx="92">
                  <c:v>4/09/2008</c:v>
                </c:pt>
                <c:pt idx="93">
                  <c:v>4/10/2008</c:v>
                </c:pt>
                <c:pt idx="94">
                  <c:v>4/11/2008</c:v>
                </c:pt>
                <c:pt idx="95">
                  <c:v>5/14/2012</c:v>
                </c:pt>
                <c:pt idx="96">
                  <c:v>5/15/2012</c:v>
                </c:pt>
                <c:pt idx="97">
                  <c:v>5/16/2012</c:v>
                </c:pt>
                <c:pt idx="98">
                  <c:v>5/17/2012</c:v>
                </c:pt>
                <c:pt idx="99">
                  <c:v>5/18/2012</c:v>
                </c:pt>
                <c:pt idx="100">
                  <c:v>5/21/2012</c:v>
                </c:pt>
                <c:pt idx="101">
                  <c:v>5/22/2012</c:v>
                </c:pt>
                <c:pt idx="102">
                  <c:v>5/23/2012</c:v>
                </c:pt>
                <c:pt idx="103">
                  <c:v>5/24/2012</c:v>
                </c:pt>
                <c:pt idx="104">
                  <c:v>5/25/2012</c:v>
                </c:pt>
                <c:pt idx="105">
                  <c:v>5/28/2012</c:v>
                </c:pt>
                <c:pt idx="106">
                  <c:v>5/29/2012</c:v>
                </c:pt>
                <c:pt idx="107">
                  <c:v>5/30/2012</c:v>
                </c:pt>
                <c:pt idx="108">
                  <c:v>5/31/2012</c:v>
                </c:pt>
                <c:pt idx="109">
                  <c:v>5/01/2008</c:v>
                </c:pt>
                <c:pt idx="110">
                  <c:v>5/04/2008</c:v>
                </c:pt>
                <c:pt idx="111">
                  <c:v>5/05/2008</c:v>
                </c:pt>
                <c:pt idx="112">
                  <c:v>5/06/2008</c:v>
                </c:pt>
                <c:pt idx="113">
                  <c:v>5/07/2008</c:v>
                </c:pt>
                <c:pt idx="114">
                  <c:v>5/08/2008</c:v>
                </c:pt>
                <c:pt idx="115">
                  <c:v>5/11/2008</c:v>
                </c:pt>
                <c:pt idx="116">
                  <c:v>5/12/2008</c:v>
                </c:pt>
                <c:pt idx="117">
                  <c:v>6/13/2012</c:v>
                </c:pt>
                <c:pt idx="118">
                  <c:v>6/14/2012</c:v>
                </c:pt>
                <c:pt idx="119">
                  <c:v>6/15/2012</c:v>
                </c:pt>
                <c:pt idx="120">
                  <c:v>6/18/2012</c:v>
                </c:pt>
                <c:pt idx="121">
                  <c:v>6/19/2012</c:v>
                </c:pt>
                <c:pt idx="122">
                  <c:v>6/20/2012</c:v>
                </c:pt>
                <c:pt idx="123">
                  <c:v>6/21/2012</c:v>
                </c:pt>
                <c:pt idx="124">
                  <c:v>6/22/2012</c:v>
                </c:pt>
                <c:pt idx="125">
                  <c:v>6/25/2012</c:v>
                </c:pt>
                <c:pt idx="126">
                  <c:v>6/26/2012</c:v>
                </c:pt>
                <c:pt idx="127">
                  <c:v>6/27/2012</c:v>
                </c:pt>
                <c:pt idx="128">
                  <c:v>6/28/2012</c:v>
                </c:pt>
                <c:pt idx="129">
                  <c:v>6/29/2012</c:v>
                </c:pt>
                <c:pt idx="130">
                  <c:v>6/02/2008</c:v>
                </c:pt>
                <c:pt idx="131">
                  <c:v>6/03/2008</c:v>
                </c:pt>
                <c:pt idx="132">
                  <c:v>6/04/2008</c:v>
                </c:pt>
                <c:pt idx="133">
                  <c:v>6/05/2008</c:v>
                </c:pt>
                <c:pt idx="134">
                  <c:v>6/06/2008</c:v>
                </c:pt>
                <c:pt idx="135">
                  <c:v>6/09/2008</c:v>
                </c:pt>
                <c:pt idx="136">
                  <c:v>6/10/2008</c:v>
                </c:pt>
                <c:pt idx="137">
                  <c:v>6/11/2008</c:v>
                </c:pt>
                <c:pt idx="138">
                  <c:v>6/12/2008</c:v>
                </c:pt>
                <c:pt idx="139">
                  <c:v>7/13/2012</c:v>
                </c:pt>
                <c:pt idx="140">
                  <c:v>7/16/2012</c:v>
                </c:pt>
                <c:pt idx="141">
                  <c:v>7/17/2012</c:v>
                </c:pt>
                <c:pt idx="142">
                  <c:v>7/18/2012</c:v>
                </c:pt>
                <c:pt idx="143">
                  <c:v>7/19/2012</c:v>
                </c:pt>
                <c:pt idx="144">
                  <c:v>7/20/2012</c:v>
                </c:pt>
                <c:pt idx="145">
                  <c:v>7/23/2012</c:v>
                </c:pt>
                <c:pt idx="146">
                  <c:v>7/24/2012</c:v>
                </c:pt>
                <c:pt idx="147">
                  <c:v>7/25/2012</c:v>
                </c:pt>
                <c:pt idx="148">
                  <c:v>7/26/2012</c:v>
                </c:pt>
                <c:pt idx="149">
                  <c:v>7/27/2012</c:v>
                </c:pt>
                <c:pt idx="150">
                  <c:v>7/30/2012</c:v>
                </c:pt>
                <c:pt idx="151">
                  <c:v>7/31/2012</c:v>
                </c:pt>
                <c:pt idx="152">
                  <c:v>7/01/2008</c:v>
                </c:pt>
                <c:pt idx="153">
                  <c:v>7/02/2008</c:v>
                </c:pt>
                <c:pt idx="154">
                  <c:v>7/03/2008</c:v>
                </c:pt>
                <c:pt idx="155">
                  <c:v>7/06/2008</c:v>
                </c:pt>
                <c:pt idx="156">
                  <c:v>7/07/2008</c:v>
                </c:pt>
                <c:pt idx="157">
                  <c:v>7/08/2008</c:v>
                </c:pt>
                <c:pt idx="158">
                  <c:v>7/09/2008</c:v>
                </c:pt>
                <c:pt idx="159">
                  <c:v>7/10/2008</c:v>
                </c:pt>
                <c:pt idx="160">
                  <c:v>8/13/2012</c:v>
                </c:pt>
                <c:pt idx="161">
                  <c:v>8/14/2012</c:v>
                </c:pt>
                <c:pt idx="162">
                  <c:v>8/15/2012</c:v>
                </c:pt>
                <c:pt idx="163">
                  <c:v>8/16/2012</c:v>
                </c:pt>
                <c:pt idx="164">
                  <c:v>8/17/2012</c:v>
                </c:pt>
                <c:pt idx="165">
                  <c:v>8/20/2012</c:v>
                </c:pt>
                <c:pt idx="166">
                  <c:v>8/21/2012</c:v>
                </c:pt>
                <c:pt idx="167">
                  <c:v>8/22/2012</c:v>
                </c:pt>
                <c:pt idx="168">
                  <c:v>8/23/2012</c:v>
                </c:pt>
                <c:pt idx="169">
                  <c:v>8/24/2012</c:v>
                </c:pt>
                <c:pt idx="170">
                  <c:v>8/27/2012</c:v>
                </c:pt>
                <c:pt idx="171">
                  <c:v>8/28/2012</c:v>
                </c:pt>
                <c:pt idx="172">
                  <c:v>8/29/2012</c:v>
                </c:pt>
                <c:pt idx="173">
                  <c:v>8/30/2012</c:v>
                </c:pt>
                <c:pt idx="174">
                  <c:v>8/31/2012</c:v>
                </c:pt>
                <c:pt idx="175">
                  <c:v>8/03/2008</c:v>
                </c:pt>
                <c:pt idx="176">
                  <c:v>8/04/2008</c:v>
                </c:pt>
                <c:pt idx="177">
                  <c:v>8/05/2008</c:v>
                </c:pt>
                <c:pt idx="178">
                  <c:v>8/06/2008</c:v>
                </c:pt>
                <c:pt idx="179">
                  <c:v>8/07/2008</c:v>
                </c:pt>
                <c:pt idx="180">
                  <c:v>8/10/2008</c:v>
                </c:pt>
                <c:pt idx="181">
                  <c:v>8/11/2008</c:v>
                </c:pt>
                <c:pt idx="182">
                  <c:v>8/12/2008</c:v>
                </c:pt>
                <c:pt idx="183">
                  <c:v>9/13/2012</c:v>
                </c:pt>
                <c:pt idx="184">
                  <c:v>9/14/2012</c:v>
                </c:pt>
                <c:pt idx="185">
                  <c:v>9/17/2012</c:v>
                </c:pt>
                <c:pt idx="186">
                  <c:v>9/18/2012</c:v>
                </c:pt>
                <c:pt idx="187">
                  <c:v>9/19/2012</c:v>
                </c:pt>
                <c:pt idx="188">
                  <c:v>9/20/2012</c:v>
                </c:pt>
                <c:pt idx="189">
                  <c:v>9/21/2012</c:v>
                </c:pt>
                <c:pt idx="190">
                  <c:v>9/24/2012</c:v>
                </c:pt>
                <c:pt idx="191">
                  <c:v>9/25/2012</c:v>
                </c:pt>
                <c:pt idx="192">
                  <c:v>9/26/2012</c:v>
                </c:pt>
                <c:pt idx="193">
                  <c:v>9/27/2012</c:v>
                </c:pt>
                <c:pt idx="194">
                  <c:v>9/28/2012</c:v>
                </c:pt>
                <c:pt idx="195">
                  <c:v>9/01/2008</c:v>
                </c:pt>
                <c:pt idx="196">
                  <c:v>9/02/2008</c:v>
                </c:pt>
                <c:pt idx="197">
                  <c:v>9/03/2008</c:v>
                </c:pt>
                <c:pt idx="198">
                  <c:v>9/04/2008</c:v>
                </c:pt>
                <c:pt idx="199">
                  <c:v>9/05/2008</c:v>
                </c:pt>
                <c:pt idx="200">
                  <c:v>9/08/2008</c:v>
                </c:pt>
                <c:pt idx="201">
                  <c:v>9/09/2008</c:v>
                </c:pt>
                <c:pt idx="202">
                  <c:v>9/10/2008</c:v>
                </c:pt>
                <c:pt idx="203">
                  <c:v>9/11/2008</c:v>
                </c:pt>
                <c:pt idx="204">
                  <c:v>9/12/2008</c:v>
                </c:pt>
                <c:pt idx="205">
                  <c:v>10/15/2012</c:v>
                </c:pt>
                <c:pt idx="206">
                  <c:v>10/16/2012</c:v>
                </c:pt>
                <c:pt idx="207">
                  <c:v>10/17/2012</c:v>
                </c:pt>
                <c:pt idx="208">
                  <c:v>10/18/2012</c:v>
                </c:pt>
                <c:pt idx="209">
                  <c:v>10/19/2012</c:v>
                </c:pt>
                <c:pt idx="210">
                  <c:v>10/22/2012</c:v>
                </c:pt>
                <c:pt idx="211">
                  <c:v>10/23/2012</c:v>
                </c:pt>
                <c:pt idx="212">
                  <c:v>10/24/2012</c:v>
                </c:pt>
                <c:pt idx="213">
                  <c:v>10/25/2012</c:v>
                </c:pt>
                <c:pt idx="214">
                  <c:v>10/26/2012</c:v>
                </c:pt>
                <c:pt idx="215">
                  <c:v>10/29/2012</c:v>
                </c:pt>
                <c:pt idx="216">
                  <c:v>10/30/2012</c:v>
                </c:pt>
                <c:pt idx="217">
                  <c:v>10/31/2012</c:v>
                </c:pt>
                <c:pt idx="218">
                  <c:v>10/01/2008</c:v>
                </c:pt>
                <c:pt idx="219">
                  <c:v>10/02/2008</c:v>
                </c:pt>
                <c:pt idx="220">
                  <c:v>10/05/2008</c:v>
                </c:pt>
                <c:pt idx="221">
                  <c:v>10/06/2008</c:v>
                </c:pt>
                <c:pt idx="222">
                  <c:v>10/07/2008</c:v>
                </c:pt>
                <c:pt idx="223">
                  <c:v>10/08/2008</c:v>
                </c:pt>
                <c:pt idx="224">
                  <c:v>10/09/2008</c:v>
                </c:pt>
                <c:pt idx="225">
                  <c:v>10/12/2008</c:v>
                </c:pt>
                <c:pt idx="226">
                  <c:v>11/13/2012</c:v>
                </c:pt>
                <c:pt idx="227">
                  <c:v>11/14/2012</c:v>
                </c:pt>
                <c:pt idx="228">
                  <c:v>11/15/2012</c:v>
                </c:pt>
                <c:pt idx="229">
                  <c:v>11/16/2012</c:v>
                </c:pt>
                <c:pt idx="230">
                  <c:v>11/19/2012</c:v>
                </c:pt>
                <c:pt idx="231">
                  <c:v>11/20/2012</c:v>
                </c:pt>
                <c:pt idx="232">
                  <c:v>11/21/2012</c:v>
                </c:pt>
                <c:pt idx="233">
                  <c:v>11/22/2012</c:v>
                </c:pt>
                <c:pt idx="234">
                  <c:v>11/23/2012</c:v>
                </c:pt>
                <c:pt idx="235">
                  <c:v>11/26/2012</c:v>
                </c:pt>
                <c:pt idx="236">
                  <c:v>11/27/2012</c:v>
                </c:pt>
                <c:pt idx="237">
                  <c:v>11/28/2012</c:v>
                </c:pt>
                <c:pt idx="238">
                  <c:v>11/29/2012</c:v>
                </c:pt>
                <c:pt idx="239">
                  <c:v>11/30/2012</c:v>
                </c:pt>
                <c:pt idx="240">
                  <c:v>11/03/2008</c:v>
                </c:pt>
                <c:pt idx="241">
                  <c:v>11/04/2008</c:v>
                </c:pt>
                <c:pt idx="242">
                  <c:v>11/05/2008</c:v>
                </c:pt>
                <c:pt idx="243">
                  <c:v>11/06/2008</c:v>
                </c:pt>
                <c:pt idx="244">
                  <c:v>11/07/2008</c:v>
                </c:pt>
                <c:pt idx="245">
                  <c:v>11/10/2008</c:v>
                </c:pt>
                <c:pt idx="246">
                  <c:v>11/11/2008</c:v>
                </c:pt>
                <c:pt idx="247">
                  <c:v>11/12/2008</c:v>
                </c:pt>
                <c:pt idx="248">
                  <c:v>12/13/2012</c:v>
                </c:pt>
                <c:pt idx="249">
                  <c:v>12/14/2012</c:v>
                </c:pt>
                <c:pt idx="250">
                  <c:v>12/17/2012</c:v>
                </c:pt>
                <c:pt idx="251">
                  <c:v>12/18/2012</c:v>
                </c:pt>
                <c:pt idx="252">
                  <c:v>12/19/2012</c:v>
                </c:pt>
                <c:pt idx="253">
                  <c:v>12/20/2012</c:v>
                </c:pt>
                <c:pt idx="254">
                  <c:v>12/21/2012</c:v>
                </c:pt>
                <c:pt idx="255">
                  <c:v>12/24/2012</c:v>
                </c:pt>
                <c:pt idx="256">
                  <c:v>12/25/2012</c:v>
                </c:pt>
                <c:pt idx="257">
                  <c:v>12/26/2012</c:v>
                </c:pt>
                <c:pt idx="258">
                  <c:v>12/27/2012</c:v>
                </c:pt>
                <c:pt idx="259">
                  <c:v>12/28/2012</c:v>
                </c:pt>
                <c:pt idx="260">
                  <c:v>12/31/2012</c:v>
                </c:pt>
                <c:pt idx="261">
                  <c:v>31/12/2008</c:v>
                </c:pt>
                <c:pt idx="262">
                  <c:v>31/01/2009</c:v>
                </c:pt>
                <c:pt idx="263">
                  <c:v>28/02/2009</c:v>
                </c:pt>
                <c:pt idx="264">
                  <c:v>31/03/2009</c:v>
                </c:pt>
                <c:pt idx="265">
                  <c:v>30/06/2009</c:v>
                </c:pt>
                <c:pt idx="266">
                  <c:v>31/07/2009</c:v>
                </c:pt>
                <c:pt idx="267">
                  <c:v>31/08/2009</c:v>
                </c:pt>
                <c:pt idx="268">
                  <c:v>30/09/2009</c:v>
                </c:pt>
                <c:pt idx="269">
                  <c:v>31/10/2009</c:v>
                </c:pt>
                <c:pt idx="270">
                  <c:v>1/14/2013</c:v>
                </c:pt>
                <c:pt idx="271">
                  <c:v>1/15/2013</c:v>
                </c:pt>
                <c:pt idx="272">
                  <c:v>1/16/2013</c:v>
                </c:pt>
                <c:pt idx="273">
                  <c:v>1/17/2013</c:v>
                </c:pt>
                <c:pt idx="274">
                  <c:v>1/18/2013</c:v>
                </c:pt>
                <c:pt idx="275">
                  <c:v>1/21/2013</c:v>
                </c:pt>
                <c:pt idx="276">
                  <c:v>1/22/2013</c:v>
                </c:pt>
                <c:pt idx="277">
                  <c:v>1/23/2013</c:v>
                </c:pt>
                <c:pt idx="278">
                  <c:v>1/24/2013</c:v>
                </c:pt>
                <c:pt idx="279">
                  <c:v>1/25/2013</c:v>
                </c:pt>
                <c:pt idx="280">
                  <c:v>1/28/2013</c:v>
                </c:pt>
                <c:pt idx="281">
                  <c:v>1/29/2013</c:v>
                </c:pt>
                <c:pt idx="282">
                  <c:v>1/30/2013</c:v>
                </c:pt>
                <c:pt idx="283">
                  <c:v>1/31/2013</c:v>
                </c:pt>
                <c:pt idx="284">
                  <c:v>1/01/2009</c:v>
                </c:pt>
                <c:pt idx="285">
                  <c:v>1/04/2009</c:v>
                </c:pt>
                <c:pt idx="286">
                  <c:v>1/05/2009</c:v>
                </c:pt>
                <c:pt idx="287">
                  <c:v>1/06/2009</c:v>
                </c:pt>
                <c:pt idx="288">
                  <c:v>1/07/2009</c:v>
                </c:pt>
                <c:pt idx="289">
                  <c:v>1/08/2009</c:v>
                </c:pt>
                <c:pt idx="290">
                  <c:v>1/11/2009</c:v>
                </c:pt>
                <c:pt idx="291">
                  <c:v>1/12/2009</c:v>
                </c:pt>
                <c:pt idx="292">
                  <c:v>2/13/2013</c:v>
                </c:pt>
                <c:pt idx="293">
                  <c:v>2/14/2013</c:v>
                </c:pt>
                <c:pt idx="294">
                  <c:v>2/15/2013</c:v>
                </c:pt>
                <c:pt idx="295">
                  <c:v>2/18/2013</c:v>
                </c:pt>
                <c:pt idx="296">
                  <c:v>2/19/2013</c:v>
                </c:pt>
                <c:pt idx="297">
                  <c:v>2/20/2013</c:v>
                </c:pt>
                <c:pt idx="298">
                  <c:v>2/21/2013</c:v>
                </c:pt>
                <c:pt idx="299">
                  <c:v>2/22/2013</c:v>
                </c:pt>
                <c:pt idx="300">
                  <c:v>2/25/2013</c:v>
                </c:pt>
                <c:pt idx="301">
                  <c:v>2/26/2013</c:v>
                </c:pt>
                <c:pt idx="302">
                  <c:v>2/27/2013</c:v>
                </c:pt>
                <c:pt idx="303">
                  <c:v>2/28/2013</c:v>
                </c:pt>
                <c:pt idx="304">
                  <c:v>2/01/2009</c:v>
                </c:pt>
                <c:pt idx="305">
                  <c:v>2/04/2009</c:v>
                </c:pt>
                <c:pt idx="306">
                  <c:v>2/05/2009</c:v>
                </c:pt>
                <c:pt idx="307">
                  <c:v>2/06/2009</c:v>
                </c:pt>
                <c:pt idx="308">
                  <c:v>2/07/2009</c:v>
                </c:pt>
                <c:pt idx="309">
                  <c:v>2/08/2009</c:v>
                </c:pt>
                <c:pt idx="310">
                  <c:v>2/11/2009</c:v>
                </c:pt>
                <c:pt idx="311">
                  <c:v>2/12/2009</c:v>
                </c:pt>
                <c:pt idx="312">
                  <c:v>3/13/2013</c:v>
                </c:pt>
                <c:pt idx="313">
                  <c:v>3/14/2013</c:v>
                </c:pt>
                <c:pt idx="314">
                  <c:v>3/15/2013</c:v>
                </c:pt>
                <c:pt idx="315">
                  <c:v>3/18/2013</c:v>
                </c:pt>
                <c:pt idx="316">
                  <c:v>3/19/2013</c:v>
                </c:pt>
                <c:pt idx="317">
                  <c:v>3/20/2013</c:v>
                </c:pt>
                <c:pt idx="318">
                  <c:v>3/21/2013</c:v>
                </c:pt>
                <c:pt idx="319">
                  <c:v>3/22/2013</c:v>
                </c:pt>
                <c:pt idx="320">
                  <c:v>3/25/2013</c:v>
                </c:pt>
                <c:pt idx="321">
                  <c:v>3/26/2013</c:v>
                </c:pt>
                <c:pt idx="322">
                  <c:v>3/27/2013</c:v>
                </c:pt>
                <c:pt idx="323">
                  <c:v>3/28/2013</c:v>
                </c:pt>
                <c:pt idx="324">
                  <c:v>3/29/2013</c:v>
                </c:pt>
                <c:pt idx="325">
                  <c:v>3/01/2009</c:v>
                </c:pt>
                <c:pt idx="326">
                  <c:v>3/02/2009</c:v>
                </c:pt>
                <c:pt idx="327">
                  <c:v>3/03/2009</c:v>
                </c:pt>
                <c:pt idx="328">
                  <c:v>3/04/2009</c:v>
                </c:pt>
                <c:pt idx="329">
                  <c:v>3/05/2009</c:v>
                </c:pt>
                <c:pt idx="330">
                  <c:v>3/08/2009</c:v>
                </c:pt>
                <c:pt idx="331">
                  <c:v>3/09/2009</c:v>
                </c:pt>
                <c:pt idx="332">
                  <c:v>3/10/2009</c:v>
                </c:pt>
                <c:pt idx="333">
                  <c:v>3/11/2009</c:v>
                </c:pt>
                <c:pt idx="334">
                  <c:v>3/12/2009</c:v>
                </c:pt>
                <c:pt idx="335">
                  <c:v>4/15/2013</c:v>
                </c:pt>
                <c:pt idx="336">
                  <c:v>4/16/2013</c:v>
                </c:pt>
                <c:pt idx="337">
                  <c:v>4/17/2013</c:v>
                </c:pt>
                <c:pt idx="338">
                  <c:v>4/18/2013</c:v>
                </c:pt>
                <c:pt idx="339">
                  <c:v>4/19/2013</c:v>
                </c:pt>
                <c:pt idx="340">
                  <c:v>4/22/2013</c:v>
                </c:pt>
                <c:pt idx="341">
                  <c:v>4/23/2013</c:v>
                </c:pt>
                <c:pt idx="342">
                  <c:v>4/24/2013</c:v>
                </c:pt>
                <c:pt idx="343">
                  <c:v>4/25/2013</c:v>
                </c:pt>
                <c:pt idx="344">
                  <c:v>4/26/2013</c:v>
                </c:pt>
                <c:pt idx="345">
                  <c:v>4/29/2013</c:v>
                </c:pt>
                <c:pt idx="346">
                  <c:v>4/30/2013</c:v>
                </c:pt>
                <c:pt idx="347">
                  <c:v>4/01/2009</c:v>
                </c:pt>
                <c:pt idx="348">
                  <c:v>4/02/2009</c:v>
                </c:pt>
                <c:pt idx="349">
                  <c:v>4/03/2009</c:v>
                </c:pt>
                <c:pt idx="350">
                  <c:v>4/06/2009</c:v>
                </c:pt>
                <c:pt idx="351">
                  <c:v>4/07/2009</c:v>
                </c:pt>
                <c:pt idx="352">
                  <c:v>4/08/2009</c:v>
                </c:pt>
                <c:pt idx="353">
                  <c:v>4/09/2009</c:v>
                </c:pt>
                <c:pt idx="354">
                  <c:v>4/10/2009</c:v>
                </c:pt>
                <c:pt idx="355">
                  <c:v>5/13/2013</c:v>
                </c:pt>
                <c:pt idx="356">
                  <c:v>5/14/2013</c:v>
                </c:pt>
                <c:pt idx="357">
                  <c:v>5/15/2013</c:v>
                </c:pt>
                <c:pt idx="358">
                  <c:v>5/16/2013</c:v>
                </c:pt>
                <c:pt idx="359">
                  <c:v>5/17/2013</c:v>
                </c:pt>
                <c:pt idx="360">
                  <c:v>5/20/2013</c:v>
                </c:pt>
                <c:pt idx="361">
                  <c:v>5/21/2013</c:v>
                </c:pt>
                <c:pt idx="362">
                  <c:v>5/22/2013</c:v>
                </c:pt>
                <c:pt idx="363">
                  <c:v>5/23/2013</c:v>
                </c:pt>
                <c:pt idx="364">
                  <c:v>5/24/2013</c:v>
                </c:pt>
                <c:pt idx="365">
                  <c:v>5/27/2013</c:v>
                </c:pt>
                <c:pt idx="366">
                  <c:v>5/28/2013</c:v>
                </c:pt>
                <c:pt idx="367">
                  <c:v>5/29/2013</c:v>
                </c:pt>
                <c:pt idx="368">
                  <c:v>5/30/2013</c:v>
                </c:pt>
                <c:pt idx="369">
                  <c:v>5/31/2013</c:v>
                </c:pt>
                <c:pt idx="370">
                  <c:v>5/03/2009</c:v>
                </c:pt>
                <c:pt idx="371">
                  <c:v>5/04/2009</c:v>
                </c:pt>
                <c:pt idx="372">
                  <c:v>5/05/2009</c:v>
                </c:pt>
                <c:pt idx="373">
                  <c:v>5/06/2009</c:v>
                </c:pt>
                <c:pt idx="374">
                  <c:v>5/07/2009</c:v>
                </c:pt>
                <c:pt idx="375">
                  <c:v>5/10/2009</c:v>
                </c:pt>
                <c:pt idx="376">
                  <c:v>5/11/2009</c:v>
                </c:pt>
                <c:pt idx="377">
                  <c:v>5/12/2009</c:v>
                </c:pt>
                <c:pt idx="378">
                  <c:v>6/13/2013</c:v>
                </c:pt>
                <c:pt idx="379">
                  <c:v>6/14/2013</c:v>
                </c:pt>
                <c:pt idx="380">
                  <c:v>6/17/2013</c:v>
                </c:pt>
                <c:pt idx="381">
                  <c:v>6/18/2013</c:v>
                </c:pt>
                <c:pt idx="382">
                  <c:v>6/19/2013</c:v>
                </c:pt>
                <c:pt idx="383">
                  <c:v>6/20/2013</c:v>
                </c:pt>
                <c:pt idx="384">
                  <c:v>6/21/2013</c:v>
                </c:pt>
                <c:pt idx="385">
                  <c:v>6/24/2013</c:v>
                </c:pt>
                <c:pt idx="386">
                  <c:v>6/25/2013</c:v>
                </c:pt>
                <c:pt idx="387">
                  <c:v>6/26/2013</c:v>
                </c:pt>
                <c:pt idx="388">
                  <c:v>6/27/2013</c:v>
                </c:pt>
                <c:pt idx="389">
                  <c:v>6/28/2013</c:v>
                </c:pt>
                <c:pt idx="390">
                  <c:v>6/01/2009</c:v>
                </c:pt>
                <c:pt idx="391">
                  <c:v>6/02/2009</c:v>
                </c:pt>
                <c:pt idx="392">
                  <c:v>6/03/2009</c:v>
                </c:pt>
                <c:pt idx="393">
                  <c:v>6/04/2009</c:v>
                </c:pt>
                <c:pt idx="394">
                  <c:v>6/05/2009</c:v>
                </c:pt>
                <c:pt idx="395">
                  <c:v>6/08/2009</c:v>
                </c:pt>
                <c:pt idx="396">
                  <c:v>6/09/2009</c:v>
                </c:pt>
                <c:pt idx="397">
                  <c:v>6/10/2009</c:v>
                </c:pt>
                <c:pt idx="398">
                  <c:v>6/11/2009</c:v>
                </c:pt>
                <c:pt idx="399">
                  <c:v>6/12/2009</c:v>
                </c:pt>
                <c:pt idx="400">
                  <c:v>7/15/2013</c:v>
                </c:pt>
                <c:pt idx="401">
                  <c:v>7/16/2013</c:v>
                </c:pt>
                <c:pt idx="402">
                  <c:v>7/17/2013</c:v>
                </c:pt>
                <c:pt idx="403">
                  <c:v>7/18/2013</c:v>
                </c:pt>
                <c:pt idx="404">
                  <c:v>7/19/2013</c:v>
                </c:pt>
                <c:pt idx="405">
                  <c:v>7/22/2013</c:v>
                </c:pt>
                <c:pt idx="406">
                  <c:v>7/23/2013</c:v>
                </c:pt>
                <c:pt idx="407">
                  <c:v>7/24/2013</c:v>
                </c:pt>
                <c:pt idx="408">
                  <c:v>7/25/2013</c:v>
                </c:pt>
                <c:pt idx="409">
                  <c:v>7/26/2013</c:v>
                </c:pt>
                <c:pt idx="410">
                  <c:v>7/29/2013</c:v>
                </c:pt>
                <c:pt idx="411">
                  <c:v>7/30/2013</c:v>
                </c:pt>
                <c:pt idx="412">
                  <c:v>7/31/2013</c:v>
                </c:pt>
                <c:pt idx="413">
                  <c:v>7/01/2009</c:v>
                </c:pt>
                <c:pt idx="414">
                  <c:v>7/02/2009</c:v>
                </c:pt>
                <c:pt idx="415">
                  <c:v>7/05/2009</c:v>
                </c:pt>
                <c:pt idx="416">
                  <c:v>7/06/2009</c:v>
                </c:pt>
                <c:pt idx="417">
                  <c:v>7/07/2009</c:v>
                </c:pt>
                <c:pt idx="418">
                  <c:v>7/08/2009</c:v>
                </c:pt>
                <c:pt idx="419">
                  <c:v>7/09/2009</c:v>
                </c:pt>
                <c:pt idx="420">
                  <c:v>7/12/2009</c:v>
                </c:pt>
                <c:pt idx="421">
                  <c:v>8/13/2013</c:v>
                </c:pt>
                <c:pt idx="422">
                  <c:v>8/14/2013</c:v>
                </c:pt>
                <c:pt idx="423">
                  <c:v>8/15/2013</c:v>
                </c:pt>
                <c:pt idx="424">
                  <c:v>8/16/2013</c:v>
                </c:pt>
                <c:pt idx="425">
                  <c:v>8/19/2013</c:v>
                </c:pt>
                <c:pt idx="426">
                  <c:v>8/20/2013</c:v>
                </c:pt>
                <c:pt idx="427">
                  <c:v>8/21/2013</c:v>
                </c:pt>
                <c:pt idx="428">
                  <c:v>8/22/2013</c:v>
                </c:pt>
                <c:pt idx="429">
                  <c:v>8/23/2013</c:v>
                </c:pt>
                <c:pt idx="430">
                  <c:v>8/26/2013</c:v>
                </c:pt>
                <c:pt idx="431">
                  <c:v>8/27/2013</c:v>
                </c:pt>
                <c:pt idx="432">
                  <c:v>8/28/2013</c:v>
                </c:pt>
                <c:pt idx="433">
                  <c:v>8/29/2013</c:v>
                </c:pt>
                <c:pt idx="434">
                  <c:v>8/30/2013</c:v>
                </c:pt>
                <c:pt idx="435">
                  <c:v>8/02/2009</c:v>
                </c:pt>
                <c:pt idx="436">
                  <c:v>8/03/2009</c:v>
                </c:pt>
                <c:pt idx="437">
                  <c:v>8/04/2009</c:v>
                </c:pt>
                <c:pt idx="438">
                  <c:v>8/05/2009</c:v>
                </c:pt>
                <c:pt idx="439">
                  <c:v>8/06/2009</c:v>
                </c:pt>
                <c:pt idx="440">
                  <c:v>8/09/2009</c:v>
                </c:pt>
                <c:pt idx="441">
                  <c:v>8/10/2009</c:v>
                </c:pt>
                <c:pt idx="442">
                  <c:v>8/11/2009</c:v>
                </c:pt>
                <c:pt idx="443">
                  <c:v>8/12/2009</c:v>
                </c:pt>
                <c:pt idx="444">
                  <c:v>9/13/2013</c:v>
                </c:pt>
                <c:pt idx="445">
                  <c:v>9/16/2013</c:v>
                </c:pt>
                <c:pt idx="446">
                  <c:v>9/17/2013</c:v>
                </c:pt>
                <c:pt idx="447">
                  <c:v>9/18/2013</c:v>
                </c:pt>
                <c:pt idx="448">
                  <c:v>9/19/2013</c:v>
                </c:pt>
                <c:pt idx="449">
                  <c:v>9/20/2013</c:v>
                </c:pt>
                <c:pt idx="450">
                  <c:v>9/23/2013</c:v>
                </c:pt>
                <c:pt idx="451">
                  <c:v>9/24/2013</c:v>
                </c:pt>
                <c:pt idx="452">
                  <c:v>9/25/2013</c:v>
                </c:pt>
                <c:pt idx="453">
                  <c:v>9/26/2013</c:v>
                </c:pt>
                <c:pt idx="454">
                  <c:v>9/27/2013</c:v>
                </c:pt>
                <c:pt idx="455">
                  <c:v>9/30/2013</c:v>
                </c:pt>
                <c:pt idx="456">
                  <c:v>9/01/2009</c:v>
                </c:pt>
                <c:pt idx="457">
                  <c:v>9/02/2009</c:v>
                </c:pt>
                <c:pt idx="458">
                  <c:v>9/03/2009</c:v>
                </c:pt>
                <c:pt idx="459">
                  <c:v>9/04/2009</c:v>
                </c:pt>
                <c:pt idx="460">
                  <c:v>9/07/2009</c:v>
                </c:pt>
                <c:pt idx="461">
                  <c:v>9/08/2009</c:v>
                </c:pt>
                <c:pt idx="462">
                  <c:v>9/09/2009</c:v>
                </c:pt>
                <c:pt idx="463">
                  <c:v>9/10/2009</c:v>
                </c:pt>
                <c:pt idx="464">
                  <c:v>9/11/2009</c:v>
                </c:pt>
                <c:pt idx="465">
                  <c:v>10/14/2013</c:v>
                </c:pt>
                <c:pt idx="466">
                  <c:v>10/15/2013</c:v>
                </c:pt>
                <c:pt idx="467">
                  <c:v>10/16/2013</c:v>
                </c:pt>
                <c:pt idx="468">
                  <c:v>10/17/2013</c:v>
                </c:pt>
                <c:pt idx="469">
                  <c:v>10/18/2013</c:v>
                </c:pt>
                <c:pt idx="470">
                  <c:v>10/21/2013</c:v>
                </c:pt>
                <c:pt idx="471">
                  <c:v>10/22/2013</c:v>
                </c:pt>
                <c:pt idx="472">
                  <c:v>10/23/2013</c:v>
                </c:pt>
                <c:pt idx="473">
                  <c:v>10/24/2013</c:v>
                </c:pt>
                <c:pt idx="474">
                  <c:v>10/25/2013</c:v>
                </c:pt>
                <c:pt idx="475">
                  <c:v>10/28/2013</c:v>
                </c:pt>
                <c:pt idx="476">
                  <c:v>10/29/2013</c:v>
                </c:pt>
                <c:pt idx="477">
                  <c:v>10/30/2013</c:v>
                </c:pt>
                <c:pt idx="478">
                  <c:v>10/31/2013</c:v>
                </c:pt>
                <c:pt idx="479">
                  <c:v>10/01/2009</c:v>
                </c:pt>
                <c:pt idx="480">
                  <c:v>10/04/2009</c:v>
                </c:pt>
                <c:pt idx="481">
                  <c:v>10/05/2009</c:v>
                </c:pt>
                <c:pt idx="482">
                  <c:v>10/06/2009</c:v>
                </c:pt>
                <c:pt idx="483">
                  <c:v>10/07/2009</c:v>
                </c:pt>
                <c:pt idx="484">
                  <c:v>10/08/2009</c:v>
                </c:pt>
                <c:pt idx="485">
                  <c:v>10/11/2009</c:v>
                </c:pt>
                <c:pt idx="486">
                  <c:v>10/12/2009</c:v>
                </c:pt>
                <c:pt idx="487">
                  <c:v>11/13/2013</c:v>
                </c:pt>
                <c:pt idx="488">
                  <c:v>11/14/2013</c:v>
                </c:pt>
                <c:pt idx="489">
                  <c:v>11/15/2013</c:v>
                </c:pt>
                <c:pt idx="490">
                  <c:v>11/18/2013</c:v>
                </c:pt>
                <c:pt idx="491">
                  <c:v>11/19/2013</c:v>
                </c:pt>
                <c:pt idx="492">
                  <c:v>11/20/2013</c:v>
                </c:pt>
                <c:pt idx="493">
                  <c:v>11/21/2013</c:v>
                </c:pt>
                <c:pt idx="494">
                  <c:v>11/22/2013</c:v>
                </c:pt>
                <c:pt idx="495">
                  <c:v>11/25/2013</c:v>
                </c:pt>
                <c:pt idx="496">
                  <c:v>11/26/2013</c:v>
                </c:pt>
                <c:pt idx="497">
                  <c:v>11/27/2013</c:v>
                </c:pt>
                <c:pt idx="498">
                  <c:v>11/28/2013</c:v>
                </c:pt>
                <c:pt idx="499">
                  <c:v>11/29/2013</c:v>
                </c:pt>
                <c:pt idx="500">
                  <c:v>11/02/2009</c:v>
                </c:pt>
                <c:pt idx="501">
                  <c:v>11/03/2009</c:v>
                </c:pt>
                <c:pt idx="502">
                  <c:v>11/04/2009</c:v>
                </c:pt>
                <c:pt idx="503">
                  <c:v>11/05/2009</c:v>
                </c:pt>
                <c:pt idx="504">
                  <c:v>11/06/2009</c:v>
                </c:pt>
                <c:pt idx="505">
                  <c:v>11/09/2009</c:v>
                </c:pt>
                <c:pt idx="506">
                  <c:v>11/10/2009</c:v>
                </c:pt>
                <c:pt idx="507">
                  <c:v>11/11/2009</c:v>
                </c:pt>
                <c:pt idx="508">
                  <c:v>11/12/2009</c:v>
                </c:pt>
                <c:pt idx="509">
                  <c:v>12/13/2013</c:v>
                </c:pt>
                <c:pt idx="510">
                  <c:v>12/16/2013</c:v>
                </c:pt>
                <c:pt idx="511">
                  <c:v>12/17/2013</c:v>
                </c:pt>
                <c:pt idx="512">
                  <c:v>12/18/2013</c:v>
                </c:pt>
                <c:pt idx="513">
                  <c:v>12/19/2013</c:v>
                </c:pt>
                <c:pt idx="514">
                  <c:v>12/20/2013</c:v>
                </c:pt>
                <c:pt idx="515">
                  <c:v>12/23/2013</c:v>
                </c:pt>
                <c:pt idx="516">
                  <c:v>12/24/2013</c:v>
                </c:pt>
                <c:pt idx="517">
                  <c:v>12/25/2013</c:v>
                </c:pt>
                <c:pt idx="518">
                  <c:v>12/26/2013</c:v>
                </c:pt>
                <c:pt idx="519">
                  <c:v>12/27/2013</c:v>
                </c:pt>
                <c:pt idx="520">
                  <c:v>12/30/2013</c:v>
                </c:pt>
                <c:pt idx="521">
                  <c:v>12/31/2013</c:v>
                </c:pt>
                <c:pt idx="522">
                  <c:v>31/12/2009</c:v>
                </c:pt>
                <c:pt idx="523">
                  <c:v>31/01/2010</c:v>
                </c:pt>
                <c:pt idx="524">
                  <c:v>28/02/2010</c:v>
                </c:pt>
                <c:pt idx="525">
                  <c:v>31/05/2010</c:v>
                </c:pt>
                <c:pt idx="526">
                  <c:v>30/06/2010</c:v>
                </c:pt>
                <c:pt idx="527">
                  <c:v>31/07/2010</c:v>
                </c:pt>
                <c:pt idx="528">
                  <c:v>31/08/2010</c:v>
                </c:pt>
                <c:pt idx="529">
                  <c:v>30/09/2010</c:v>
                </c:pt>
                <c:pt idx="530">
                  <c:v>1/13/2014</c:v>
                </c:pt>
                <c:pt idx="531">
                  <c:v>1/14/2014</c:v>
                </c:pt>
                <c:pt idx="532">
                  <c:v>1/15/2014</c:v>
                </c:pt>
                <c:pt idx="533">
                  <c:v>1/16/2014</c:v>
                </c:pt>
                <c:pt idx="534">
                  <c:v>1/17/2014</c:v>
                </c:pt>
                <c:pt idx="535">
                  <c:v>1/20/2014</c:v>
                </c:pt>
                <c:pt idx="536">
                  <c:v>1/21/2014</c:v>
                </c:pt>
                <c:pt idx="537">
                  <c:v>1/22/2014</c:v>
                </c:pt>
                <c:pt idx="538">
                  <c:v>1/23/2014</c:v>
                </c:pt>
                <c:pt idx="539">
                  <c:v>1/24/2014</c:v>
                </c:pt>
                <c:pt idx="540">
                  <c:v>1/27/2014</c:v>
                </c:pt>
                <c:pt idx="541">
                  <c:v>1/28/2014</c:v>
                </c:pt>
                <c:pt idx="542">
                  <c:v>1/29/2014</c:v>
                </c:pt>
                <c:pt idx="543">
                  <c:v>1/30/2014</c:v>
                </c:pt>
                <c:pt idx="544">
                  <c:v>1/31/2014</c:v>
                </c:pt>
                <c:pt idx="545">
                  <c:v>1/03/2010</c:v>
                </c:pt>
                <c:pt idx="546">
                  <c:v>1/04/2010</c:v>
                </c:pt>
                <c:pt idx="547">
                  <c:v>1/05/2010</c:v>
                </c:pt>
                <c:pt idx="548">
                  <c:v>1/06/2010</c:v>
                </c:pt>
                <c:pt idx="549">
                  <c:v>1/07/2010</c:v>
                </c:pt>
                <c:pt idx="550">
                  <c:v>1/10/2010</c:v>
                </c:pt>
                <c:pt idx="551">
                  <c:v>1/11/2010</c:v>
                </c:pt>
                <c:pt idx="552">
                  <c:v>1/12/2010</c:v>
                </c:pt>
                <c:pt idx="553">
                  <c:v>2/13/2014</c:v>
                </c:pt>
                <c:pt idx="554">
                  <c:v>2/14/2014</c:v>
                </c:pt>
                <c:pt idx="555">
                  <c:v>2/17/2014</c:v>
                </c:pt>
                <c:pt idx="556">
                  <c:v>2/18/2014</c:v>
                </c:pt>
                <c:pt idx="557">
                  <c:v>2/19/2014</c:v>
                </c:pt>
                <c:pt idx="558">
                  <c:v>2/20/2014</c:v>
                </c:pt>
                <c:pt idx="559">
                  <c:v>2/21/2014</c:v>
                </c:pt>
                <c:pt idx="560">
                  <c:v>2/24/2014</c:v>
                </c:pt>
                <c:pt idx="561">
                  <c:v>2/25/2014</c:v>
                </c:pt>
                <c:pt idx="562">
                  <c:v>2/26/2014</c:v>
                </c:pt>
                <c:pt idx="563">
                  <c:v>2/27/2014</c:v>
                </c:pt>
                <c:pt idx="564">
                  <c:v>2/28/2014</c:v>
                </c:pt>
                <c:pt idx="565">
                  <c:v>2/03/2010</c:v>
                </c:pt>
                <c:pt idx="566">
                  <c:v>2/04/2010</c:v>
                </c:pt>
                <c:pt idx="567">
                  <c:v>2/05/2010</c:v>
                </c:pt>
                <c:pt idx="568">
                  <c:v>2/06/2010</c:v>
                </c:pt>
                <c:pt idx="569">
                  <c:v>2/07/2010</c:v>
                </c:pt>
                <c:pt idx="570">
                  <c:v>2/10/2010</c:v>
                </c:pt>
                <c:pt idx="571">
                  <c:v>2/11/2010</c:v>
                </c:pt>
                <c:pt idx="572">
                  <c:v>2/12/2010</c:v>
                </c:pt>
                <c:pt idx="573">
                  <c:v>3/13/2014</c:v>
                </c:pt>
                <c:pt idx="574">
                  <c:v>3/14/2014</c:v>
                </c:pt>
                <c:pt idx="575">
                  <c:v>3/17/2014</c:v>
                </c:pt>
                <c:pt idx="576">
                  <c:v>3/18/2014</c:v>
                </c:pt>
                <c:pt idx="577">
                  <c:v>3/19/2014</c:v>
                </c:pt>
                <c:pt idx="578">
                  <c:v>3/20/2014</c:v>
                </c:pt>
                <c:pt idx="579">
                  <c:v>3/21/2014</c:v>
                </c:pt>
                <c:pt idx="580">
                  <c:v>3/24/2014</c:v>
                </c:pt>
                <c:pt idx="581">
                  <c:v>3/25/2014</c:v>
                </c:pt>
                <c:pt idx="582">
                  <c:v>3/26/2014</c:v>
                </c:pt>
                <c:pt idx="583">
                  <c:v>3/27/2014</c:v>
                </c:pt>
                <c:pt idx="584">
                  <c:v>3/28/2014</c:v>
                </c:pt>
                <c:pt idx="585">
                  <c:v>3/31/2014</c:v>
                </c:pt>
                <c:pt idx="586">
                  <c:v>3/01/2010</c:v>
                </c:pt>
                <c:pt idx="587">
                  <c:v>3/02/2010</c:v>
                </c:pt>
                <c:pt idx="588">
                  <c:v>3/03/2010</c:v>
                </c:pt>
                <c:pt idx="589">
                  <c:v>3/04/2010</c:v>
                </c:pt>
                <c:pt idx="590">
                  <c:v>3/07/2010</c:v>
                </c:pt>
                <c:pt idx="591">
                  <c:v>3/08/2010</c:v>
                </c:pt>
                <c:pt idx="592">
                  <c:v>3/09/2010</c:v>
                </c:pt>
                <c:pt idx="593">
                  <c:v>3/10/2010</c:v>
                </c:pt>
                <c:pt idx="594">
                  <c:v>3/11/2010</c:v>
                </c:pt>
                <c:pt idx="595">
                  <c:v>4/14/2014</c:v>
                </c:pt>
                <c:pt idx="596">
                  <c:v>4/15/2014</c:v>
                </c:pt>
                <c:pt idx="597">
                  <c:v>4/16/2014</c:v>
                </c:pt>
                <c:pt idx="598">
                  <c:v>4/17/2014</c:v>
                </c:pt>
                <c:pt idx="599">
                  <c:v>4/18/2014</c:v>
                </c:pt>
                <c:pt idx="600">
                  <c:v>4/21/2014</c:v>
                </c:pt>
                <c:pt idx="601">
                  <c:v>4/22/2014</c:v>
                </c:pt>
                <c:pt idx="602">
                  <c:v>4/23/2014</c:v>
                </c:pt>
                <c:pt idx="603">
                  <c:v>4/24/2014</c:v>
                </c:pt>
                <c:pt idx="604">
                  <c:v>4/25/2014</c:v>
                </c:pt>
                <c:pt idx="605">
                  <c:v>4/28/2014</c:v>
                </c:pt>
                <c:pt idx="606">
                  <c:v>4/29/2014</c:v>
                </c:pt>
                <c:pt idx="607">
                  <c:v>4/30/2014</c:v>
                </c:pt>
                <c:pt idx="608">
                  <c:v>4/01/2010</c:v>
                </c:pt>
                <c:pt idx="609">
                  <c:v>4/02/2010</c:v>
                </c:pt>
                <c:pt idx="610">
                  <c:v>4/05/2010</c:v>
                </c:pt>
                <c:pt idx="611">
                  <c:v>4/06/2010</c:v>
                </c:pt>
                <c:pt idx="612">
                  <c:v>4/07/2010</c:v>
                </c:pt>
                <c:pt idx="613">
                  <c:v>4/08/2010</c:v>
                </c:pt>
                <c:pt idx="614">
                  <c:v>4/09/2010</c:v>
                </c:pt>
                <c:pt idx="615">
                  <c:v>4/12/2010</c:v>
                </c:pt>
                <c:pt idx="616">
                  <c:v>5/13/2014</c:v>
                </c:pt>
                <c:pt idx="617">
                  <c:v>5/14/2014</c:v>
                </c:pt>
                <c:pt idx="618">
                  <c:v>5/15/2014</c:v>
                </c:pt>
                <c:pt idx="619">
                  <c:v>5/16/2014</c:v>
                </c:pt>
                <c:pt idx="620">
                  <c:v>5/19/2014</c:v>
                </c:pt>
                <c:pt idx="621">
                  <c:v>5/20/2014</c:v>
                </c:pt>
                <c:pt idx="622">
                  <c:v>5/21/2014</c:v>
                </c:pt>
                <c:pt idx="623">
                  <c:v>5/22/2014</c:v>
                </c:pt>
                <c:pt idx="624">
                  <c:v>5/23/2014</c:v>
                </c:pt>
                <c:pt idx="625">
                  <c:v>5/26/2014</c:v>
                </c:pt>
                <c:pt idx="626">
                  <c:v>5/27/2014</c:v>
                </c:pt>
                <c:pt idx="627">
                  <c:v>5/28/2014</c:v>
                </c:pt>
                <c:pt idx="628">
                  <c:v>5/29/2014</c:v>
                </c:pt>
                <c:pt idx="629">
                  <c:v>5/30/2014</c:v>
                </c:pt>
                <c:pt idx="630">
                  <c:v>5/02/2010</c:v>
                </c:pt>
                <c:pt idx="631">
                  <c:v>5/03/2010</c:v>
                </c:pt>
                <c:pt idx="632">
                  <c:v>5/04/2010</c:v>
                </c:pt>
                <c:pt idx="633">
                  <c:v>5/05/2010</c:v>
                </c:pt>
                <c:pt idx="634">
                  <c:v>5/06/2010</c:v>
                </c:pt>
                <c:pt idx="635">
                  <c:v>5/09/2010</c:v>
                </c:pt>
                <c:pt idx="636">
                  <c:v>5/10/2010</c:v>
                </c:pt>
                <c:pt idx="637">
                  <c:v>5/11/2010</c:v>
                </c:pt>
                <c:pt idx="638">
                  <c:v>5/12/2010</c:v>
                </c:pt>
                <c:pt idx="639">
                  <c:v>6/13/2014</c:v>
                </c:pt>
                <c:pt idx="640">
                  <c:v>6/16/2014</c:v>
                </c:pt>
                <c:pt idx="641">
                  <c:v>6/17/2014</c:v>
                </c:pt>
                <c:pt idx="642">
                  <c:v>6/18/2014</c:v>
                </c:pt>
                <c:pt idx="643">
                  <c:v>6/19/2014</c:v>
                </c:pt>
                <c:pt idx="644">
                  <c:v>6/20/2014</c:v>
                </c:pt>
                <c:pt idx="645">
                  <c:v>6/23/2014</c:v>
                </c:pt>
                <c:pt idx="646">
                  <c:v>6/24/2014</c:v>
                </c:pt>
                <c:pt idx="647">
                  <c:v>6/25/2014</c:v>
                </c:pt>
                <c:pt idx="648">
                  <c:v>6/26/2014</c:v>
                </c:pt>
                <c:pt idx="649">
                  <c:v>6/27/2014</c:v>
                </c:pt>
                <c:pt idx="650">
                  <c:v>6/30/2014</c:v>
                </c:pt>
                <c:pt idx="651">
                  <c:v>6/01/2010</c:v>
                </c:pt>
                <c:pt idx="652">
                  <c:v>6/02/2010</c:v>
                </c:pt>
                <c:pt idx="653">
                  <c:v>6/03/2010</c:v>
                </c:pt>
                <c:pt idx="654">
                  <c:v>6/04/2010</c:v>
                </c:pt>
                <c:pt idx="655">
                  <c:v>6/07/2010</c:v>
                </c:pt>
                <c:pt idx="656">
                  <c:v>6/08/2010</c:v>
                </c:pt>
                <c:pt idx="657">
                  <c:v>6/09/2010</c:v>
                </c:pt>
                <c:pt idx="658">
                  <c:v>6/10/2010</c:v>
                </c:pt>
                <c:pt idx="659">
                  <c:v>6/11/2010</c:v>
                </c:pt>
                <c:pt idx="660">
                  <c:v>7/14/2014</c:v>
                </c:pt>
                <c:pt idx="661">
                  <c:v>7/15/2014</c:v>
                </c:pt>
                <c:pt idx="662">
                  <c:v>7/16/2014</c:v>
                </c:pt>
                <c:pt idx="663">
                  <c:v>7/17/2014</c:v>
                </c:pt>
                <c:pt idx="664">
                  <c:v>7/18/2014</c:v>
                </c:pt>
                <c:pt idx="665">
                  <c:v>7/21/2014</c:v>
                </c:pt>
                <c:pt idx="666">
                  <c:v>7/22/2014</c:v>
                </c:pt>
                <c:pt idx="667">
                  <c:v>7/23/2014</c:v>
                </c:pt>
                <c:pt idx="668">
                  <c:v>7/24/2014</c:v>
                </c:pt>
                <c:pt idx="669">
                  <c:v>7/25/2014</c:v>
                </c:pt>
                <c:pt idx="670">
                  <c:v>7/28/2014</c:v>
                </c:pt>
                <c:pt idx="671">
                  <c:v>7/29/2014</c:v>
                </c:pt>
                <c:pt idx="672">
                  <c:v>7/30/2014</c:v>
                </c:pt>
                <c:pt idx="673">
                  <c:v>7/31/2014</c:v>
                </c:pt>
                <c:pt idx="674">
                  <c:v>7/01/2010</c:v>
                </c:pt>
                <c:pt idx="675">
                  <c:v>7/04/2010</c:v>
                </c:pt>
                <c:pt idx="676">
                  <c:v>7/05/2010</c:v>
                </c:pt>
                <c:pt idx="677">
                  <c:v>7/06/2010</c:v>
                </c:pt>
                <c:pt idx="678">
                  <c:v>7/07/2010</c:v>
                </c:pt>
                <c:pt idx="679">
                  <c:v>7/08/2010</c:v>
                </c:pt>
                <c:pt idx="680">
                  <c:v>7/11/2010</c:v>
                </c:pt>
                <c:pt idx="681">
                  <c:v>7/12/2010</c:v>
                </c:pt>
                <c:pt idx="682">
                  <c:v>8/13/2014</c:v>
                </c:pt>
                <c:pt idx="683">
                  <c:v>8/14/2014</c:v>
                </c:pt>
                <c:pt idx="684">
                  <c:v>8/15/2014</c:v>
                </c:pt>
                <c:pt idx="685">
                  <c:v>8/18/2014</c:v>
                </c:pt>
                <c:pt idx="686">
                  <c:v>8/19/2014</c:v>
                </c:pt>
                <c:pt idx="687">
                  <c:v>8/20/2014</c:v>
                </c:pt>
                <c:pt idx="688">
                  <c:v>8/21/2014</c:v>
                </c:pt>
                <c:pt idx="689">
                  <c:v>8/22/2014</c:v>
                </c:pt>
                <c:pt idx="690">
                  <c:v>8/25/2014</c:v>
                </c:pt>
                <c:pt idx="691">
                  <c:v>8/26/2014</c:v>
                </c:pt>
                <c:pt idx="692">
                  <c:v>8/27/2014</c:v>
                </c:pt>
                <c:pt idx="693">
                  <c:v>8/28/2014</c:v>
                </c:pt>
                <c:pt idx="694">
                  <c:v>8/29/2014</c:v>
                </c:pt>
                <c:pt idx="695">
                  <c:v>8/01/2010</c:v>
                </c:pt>
                <c:pt idx="696">
                  <c:v>8/02/2010</c:v>
                </c:pt>
                <c:pt idx="697">
                  <c:v>8/03/2010</c:v>
                </c:pt>
                <c:pt idx="698">
                  <c:v>8/04/2010</c:v>
                </c:pt>
                <c:pt idx="699">
                  <c:v>8/05/2010</c:v>
                </c:pt>
                <c:pt idx="700">
                  <c:v>8/08/2010</c:v>
                </c:pt>
                <c:pt idx="701">
                  <c:v>8/09/2010</c:v>
                </c:pt>
                <c:pt idx="702">
                  <c:v>8/10/2010</c:v>
                </c:pt>
                <c:pt idx="703">
                  <c:v>8/11/2010</c:v>
                </c:pt>
                <c:pt idx="704">
                  <c:v>8/12/2010</c:v>
                </c:pt>
                <c:pt idx="705">
                  <c:v>9/15/2014</c:v>
                </c:pt>
                <c:pt idx="706">
                  <c:v>9/16/2014</c:v>
                </c:pt>
                <c:pt idx="707">
                  <c:v>9/17/2014</c:v>
                </c:pt>
                <c:pt idx="708">
                  <c:v>9/18/2014</c:v>
                </c:pt>
                <c:pt idx="709">
                  <c:v>9/19/2014</c:v>
                </c:pt>
                <c:pt idx="710">
                  <c:v>9/22/2014</c:v>
                </c:pt>
                <c:pt idx="711">
                  <c:v>9/23/2014</c:v>
                </c:pt>
                <c:pt idx="712">
                  <c:v>9/24/2014</c:v>
                </c:pt>
                <c:pt idx="713">
                  <c:v>9/25/2014</c:v>
                </c:pt>
                <c:pt idx="714">
                  <c:v>9/26/2014</c:v>
                </c:pt>
                <c:pt idx="715">
                  <c:v>9/29/2014</c:v>
                </c:pt>
                <c:pt idx="716">
                  <c:v>9/30/2014</c:v>
                </c:pt>
                <c:pt idx="717">
                  <c:v>9/01/2010</c:v>
                </c:pt>
                <c:pt idx="718">
                  <c:v>9/02/2010</c:v>
                </c:pt>
                <c:pt idx="719">
                  <c:v>9/03/2010</c:v>
                </c:pt>
                <c:pt idx="720">
                  <c:v>9/06/2010</c:v>
                </c:pt>
                <c:pt idx="721">
                  <c:v>9/07/2010</c:v>
                </c:pt>
                <c:pt idx="722">
                  <c:v>9/08/2010</c:v>
                </c:pt>
                <c:pt idx="723">
                  <c:v>9/09/2010</c:v>
                </c:pt>
                <c:pt idx="724">
                  <c:v>9/10/2010</c:v>
                </c:pt>
                <c:pt idx="725">
                  <c:v>10/13/2014</c:v>
                </c:pt>
                <c:pt idx="726">
                  <c:v>10/14/2014</c:v>
                </c:pt>
                <c:pt idx="727">
                  <c:v>10/15/2014</c:v>
                </c:pt>
                <c:pt idx="728">
                  <c:v>10/16/2014</c:v>
                </c:pt>
                <c:pt idx="729">
                  <c:v>10/17/2014</c:v>
                </c:pt>
                <c:pt idx="730">
                  <c:v>10/20/2014</c:v>
                </c:pt>
                <c:pt idx="731">
                  <c:v>10/21/2014</c:v>
                </c:pt>
                <c:pt idx="732">
                  <c:v>10/22/2014</c:v>
                </c:pt>
                <c:pt idx="733">
                  <c:v>10/23/2014</c:v>
                </c:pt>
                <c:pt idx="734">
                  <c:v>10/24/2014</c:v>
                </c:pt>
                <c:pt idx="735">
                  <c:v>10/27/2014</c:v>
                </c:pt>
                <c:pt idx="736">
                  <c:v>10/28/2014</c:v>
                </c:pt>
                <c:pt idx="737">
                  <c:v>10/29/2014</c:v>
                </c:pt>
                <c:pt idx="738">
                  <c:v>10/30/2014</c:v>
                </c:pt>
                <c:pt idx="739">
                  <c:v>10/31/2014</c:v>
                </c:pt>
                <c:pt idx="740">
                  <c:v>10/03/2010</c:v>
                </c:pt>
                <c:pt idx="741">
                  <c:v>10/04/2010</c:v>
                </c:pt>
                <c:pt idx="742">
                  <c:v>10/05/2010</c:v>
                </c:pt>
                <c:pt idx="743">
                  <c:v>10/06/2010</c:v>
                </c:pt>
                <c:pt idx="744">
                  <c:v>10/07/2010</c:v>
                </c:pt>
                <c:pt idx="745">
                  <c:v>10/10/2010</c:v>
                </c:pt>
                <c:pt idx="746">
                  <c:v>10/11/2010</c:v>
                </c:pt>
                <c:pt idx="747">
                  <c:v>10/12/2010</c:v>
                </c:pt>
                <c:pt idx="748">
                  <c:v>11/13/2014</c:v>
                </c:pt>
                <c:pt idx="749">
                  <c:v>11/14/2014</c:v>
                </c:pt>
                <c:pt idx="750">
                  <c:v>11/17/2014</c:v>
                </c:pt>
                <c:pt idx="751">
                  <c:v>11/18/2014</c:v>
                </c:pt>
                <c:pt idx="752">
                  <c:v>11/19/2014</c:v>
                </c:pt>
                <c:pt idx="753">
                  <c:v>11/20/2014</c:v>
                </c:pt>
                <c:pt idx="754">
                  <c:v>11/21/2014</c:v>
                </c:pt>
                <c:pt idx="755">
                  <c:v>11/24/2014</c:v>
                </c:pt>
                <c:pt idx="756">
                  <c:v>11/25/2014</c:v>
                </c:pt>
                <c:pt idx="757">
                  <c:v>11/26/2014</c:v>
                </c:pt>
                <c:pt idx="758">
                  <c:v>11/27/2014</c:v>
                </c:pt>
                <c:pt idx="759">
                  <c:v>11/28/2014</c:v>
                </c:pt>
                <c:pt idx="760">
                  <c:v>11/01/2010</c:v>
                </c:pt>
                <c:pt idx="761">
                  <c:v>11/02/2010</c:v>
                </c:pt>
                <c:pt idx="762">
                  <c:v>11/03/2010</c:v>
                </c:pt>
                <c:pt idx="763">
                  <c:v>11/04/2010</c:v>
                </c:pt>
                <c:pt idx="764">
                  <c:v>11/05/2010</c:v>
                </c:pt>
                <c:pt idx="765">
                  <c:v>11/08/2010</c:v>
                </c:pt>
                <c:pt idx="766">
                  <c:v>11/09/2010</c:v>
                </c:pt>
                <c:pt idx="767">
                  <c:v>11/10/2010</c:v>
                </c:pt>
                <c:pt idx="768">
                  <c:v>11/11/2010</c:v>
                </c:pt>
                <c:pt idx="769">
                  <c:v>11/12/2010</c:v>
                </c:pt>
                <c:pt idx="770">
                  <c:v>12/15/2014</c:v>
                </c:pt>
                <c:pt idx="771">
                  <c:v>12/16/2014</c:v>
                </c:pt>
                <c:pt idx="772">
                  <c:v>12/17/2014</c:v>
                </c:pt>
                <c:pt idx="773">
                  <c:v>12/18/2014</c:v>
                </c:pt>
                <c:pt idx="774">
                  <c:v>12/19/2014</c:v>
                </c:pt>
                <c:pt idx="775">
                  <c:v>12/22/2014</c:v>
                </c:pt>
                <c:pt idx="776">
                  <c:v>12/23/2014</c:v>
                </c:pt>
                <c:pt idx="777">
                  <c:v>12/24/2014</c:v>
                </c:pt>
                <c:pt idx="778">
                  <c:v>12/25/2014</c:v>
                </c:pt>
                <c:pt idx="779">
                  <c:v>12/26/2014</c:v>
                </c:pt>
                <c:pt idx="780">
                  <c:v>12/29/2014</c:v>
                </c:pt>
                <c:pt idx="781">
                  <c:v>12/30/2014</c:v>
                </c:pt>
                <c:pt idx="782">
                  <c:v>12/31/2014</c:v>
                </c:pt>
                <c:pt idx="783">
                  <c:v>31/12/2010</c:v>
                </c:pt>
                <c:pt idx="784">
                  <c:v>31/01/2011</c:v>
                </c:pt>
                <c:pt idx="785">
                  <c:v>30/04/2011</c:v>
                </c:pt>
                <c:pt idx="786">
                  <c:v>31/05/2011</c:v>
                </c:pt>
                <c:pt idx="787">
                  <c:v>30/06/2011</c:v>
                </c:pt>
                <c:pt idx="788">
                  <c:v>31/07/2011</c:v>
                </c:pt>
                <c:pt idx="789">
                  <c:v>31/08/2011</c:v>
                </c:pt>
                <c:pt idx="790">
                  <c:v>30/11/2011</c:v>
                </c:pt>
                <c:pt idx="791">
                  <c:v>1/13/2015</c:v>
                </c:pt>
                <c:pt idx="792">
                  <c:v>1/14/2015</c:v>
                </c:pt>
                <c:pt idx="793">
                  <c:v>1/15/2015</c:v>
                </c:pt>
                <c:pt idx="794">
                  <c:v>1/16/2015</c:v>
                </c:pt>
                <c:pt idx="795">
                  <c:v>1/19/2015</c:v>
                </c:pt>
                <c:pt idx="796">
                  <c:v>1/20/2015</c:v>
                </c:pt>
                <c:pt idx="797">
                  <c:v>1/21/2015</c:v>
                </c:pt>
                <c:pt idx="798">
                  <c:v>1/22/2015</c:v>
                </c:pt>
                <c:pt idx="799">
                  <c:v>1/23/2015</c:v>
                </c:pt>
                <c:pt idx="800">
                  <c:v>1/26/2015</c:v>
                </c:pt>
                <c:pt idx="801">
                  <c:v>1/27/2015</c:v>
                </c:pt>
                <c:pt idx="802">
                  <c:v>1/28/2015</c:v>
                </c:pt>
                <c:pt idx="803">
                  <c:v>1/29/2015</c:v>
                </c:pt>
                <c:pt idx="804">
                  <c:v>1/30/2015</c:v>
                </c:pt>
                <c:pt idx="805">
                  <c:v>1/02/2011</c:v>
                </c:pt>
                <c:pt idx="806">
                  <c:v>1/03/2011</c:v>
                </c:pt>
                <c:pt idx="807">
                  <c:v>1/04/2011</c:v>
                </c:pt>
                <c:pt idx="808">
                  <c:v>1/05/2011</c:v>
                </c:pt>
                <c:pt idx="809">
                  <c:v>1/06/2011</c:v>
                </c:pt>
                <c:pt idx="810">
                  <c:v>1/09/2011</c:v>
                </c:pt>
                <c:pt idx="811">
                  <c:v>1/10/2011</c:v>
                </c:pt>
                <c:pt idx="812">
                  <c:v>1/11/2011</c:v>
                </c:pt>
                <c:pt idx="813">
                  <c:v>1/12/2011</c:v>
                </c:pt>
                <c:pt idx="814">
                  <c:v>2/13/2015</c:v>
                </c:pt>
                <c:pt idx="815">
                  <c:v>2/16/2015</c:v>
                </c:pt>
                <c:pt idx="816">
                  <c:v>2/17/2015</c:v>
                </c:pt>
                <c:pt idx="817">
                  <c:v>2/18/2015</c:v>
                </c:pt>
                <c:pt idx="818">
                  <c:v>2/19/2015</c:v>
                </c:pt>
                <c:pt idx="819">
                  <c:v>2/20/2015</c:v>
                </c:pt>
                <c:pt idx="820">
                  <c:v>2/23/2015</c:v>
                </c:pt>
                <c:pt idx="821">
                  <c:v>2/24/2015</c:v>
                </c:pt>
                <c:pt idx="822">
                  <c:v>2/25/2015</c:v>
                </c:pt>
                <c:pt idx="823">
                  <c:v>2/26/2015</c:v>
                </c:pt>
                <c:pt idx="824">
                  <c:v>2/27/2015</c:v>
                </c:pt>
                <c:pt idx="825">
                  <c:v>2/02/2011</c:v>
                </c:pt>
                <c:pt idx="826">
                  <c:v>2/03/2011</c:v>
                </c:pt>
                <c:pt idx="827">
                  <c:v>2/04/2011</c:v>
                </c:pt>
                <c:pt idx="828">
                  <c:v>2/05/2011</c:v>
                </c:pt>
                <c:pt idx="829">
                  <c:v>2/06/2011</c:v>
                </c:pt>
                <c:pt idx="830">
                  <c:v>2/09/2011</c:v>
                </c:pt>
                <c:pt idx="831">
                  <c:v>2/10/2011</c:v>
                </c:pt>
                <c:pt idx="832">
                  <c:v>2/11/2011</c:v>
                </c:pt>
                <c:pt idx="833">
                  <c:v>2/12/2011</c:v>
                </c:pt>
                <c:pt idx="834">
                  <c:v>3/13/2015</c:v>
                </c:pt>
                <c:pt idx="835">
                  <c:v>3/16/2015</c:v>
                </c:pt>
                <c:pt idx="836">
                  <c:v>3/17/2015</c:v>
                </c:pt>
                <c:pt idx="837">
                  <c:v>3/18/2015</c:v>
                </c:pt>
                <c:pt idx="838">
                  <c:v>3/19/2015</c:v>
                </c:pt>
                <c:pt idx="839">
                  <c:v>3/20/2015</c:v>
                </c:pt>
                <c:pt idx="840">
                  <c:v>3/23/2015</c:v>
                </c:pt>
                <c:pt idx="841">
                  <c:v>3/24/2015</c:v>
                </c:pt>
                <c:pt idx="842">
                  <c:v>3/25/2015</c:v>
                </c:pt>
                <c:pt idx="843">
                  <c:v>3/26/2015</c:v>
                </c:pt>
                <c:pt idx="844">
                  <c:v>3/27/2015</c:v>
                </c:pt>
                <c:pt idx="845">
                  <c:v>3/30/2015</c:v>
                </c:pt>
                <c:pt idx="846">
                  <c:v>3/31/2015</c:v>
                </c:pt>
                <c:pt idx="847">
                  <c:v>3/01/2011</c:v>
                </c:pt>
                <c:pt idx="848">
                  <c:v>3/02/2011</c:v>
                </c:pt>
                <c:pt idx="849">
                  <c:v>3/03/2011</c:v>
                </c:pt>
                <c:pt idx="850">
                  <c:v>3/06/2011</c:v>
                </c:pt>
                <c:pt idx="851">
                  <c:v>3/07/2011</c:v>
                </c:pt>
                <c:pt idx="852">
                  <c:v>3/08/2011</c:v>
                </c:pt>
                <c:pt idx="853">
                  <c:v>3/09/2011</c:v>
                </c:pt>
                <c:pt idx="854">
                  <c:v>3/10/2011</c:v>
                </c:pt>
                <c:pt idx="855">
                  <c:v>4/13/2015</c:v>
                </c:pt>
                <c:pt idx="856">
                  <c:v>4/14/2015</c:v>
                </c:pt>
                <c:pt idx="857">
                  <c:v>4/15/2015</c:v>
                </c:pt>
                <c:pt idx="858">
                  <c:v>4/16/2015</c:v>
                </c:pt>
                <c:pt idx="859">
                  <c:v>4/17/2015</c:v>
                </c:pt>
                <c:pt idx="860">
                  <c:v>4/20/2015</c:v>
                </c:pt>
                <c:pt idx="861">
                  <c:v>4/21/2015</c:v>
                </c:pt>
                <c:pt idx="862">
                  <c:v>4/22/2015</c:v>
                </c:pt>
                <c:pt idx="863">
                  <c:v>4/23/2015</c:v>
                </c:pt>
                <c:pt idx="864">
                  <c:v>4/24/2015</c:v>
                </c:pt>
                <c:pt idx="865">
                  <c:v>4/27/2015</c:v>
                </c:pt>
                <c:pt idx="866">
                  <c:v>4/28/2015</c:v>
                </c:pt>
                <c:pt idx="867">
                  <c:v>4/29/2015</c:v>
                </c:pt>
                <c:pt idx="868">
                  <c:v>4/30/2015</c:v>
                </c:pt>
                <c:pt idx="869">
                  <c:v>4/01/2011</c:v>
                </c:pt>
                <c:pt idx="870">
                  <c:v>4/04/2011</c:v>
                </c:pt>
                <c:pt idx="871">
                  <c:v>4/05/2011</c:v>
                </c:pt>
                <c:pt idx="872">
                  <c:v>4/06/2011</c:v>
                </c:pt>
                <c:pt idx="873">
                  <c:v>4/07/2011</c:v>
                </c:pt>
                <c:pt idx="874">
                  <c:v>4/08/2011</c:v>
                </c:pt>
                <c:pt idx="875">
                  <c:v>4/11/2011</c:v>
                </c:pt>
                <c:pt idx="876">
                  <c:v>4/12/2011</c:v>
                </c:pt>
                <c:pt idx="877">
                  <c:v>5/13/2015</c:v>
                </c:pt>
                <c:pt idx="878">
                  <c:v>5/14/2015</c:v>
                </c:pt>
                <c:pt idx="879">
                  <c:v>5/15/2015</c:v>
                </c:pt>
                <c:pt idx="880">
                  <c:v>5/18/2015</c:v>
                </c:pt>
                <c:pt idx="881">
                  <c:v>5/19/2015</c:v>
                </c:pt>
                <c:pt idx="882">
                  <c:v>5/20/2015</c:v>
                </c:pt>
                <c:pt idx="883">
                  <c:v>5/21/2015</c:v>
                </c:pt>
                <c:pt idx="884">
                  <c:v>5/22/2015</c:v>
                </c:pt>
                <c:pt idx="885">
                  <c:v>5/25/2015</c:v>
                </c:pt>
                <c:pt idx="886">
                  <c:v>5/26/2015</c:v>
                </c:pt>
                <c:pt idx="887">
                  <c:v>5/27/2015</c:v>
                </c:pt>
                <c:pt idx="888">
                  <c:v>5/28/2015</c:v>
                </c:pt>
                <c:pt idx="889">
                  <c:v>5/29/2015</c:v>
                </c:pt>
                <c:pt idx="890">
                  <c:v>5/01/2011</c:v>
                </c:pt>
                <c:pt idx="891">
                  <c:v>5/02/2011</c:v>
                </c:pt>
                <c:pt idx="892">
                  <c:v>5/03/2011</c:v>
                </c:pt>
                <c:pt idx="893">
                  <c:v>5/04/2011</c:v>
                </c:pt>
                <c:pt idx="894">
                  <c:v>5/05/2011</c:v>
                </c:pt>
                <c:pt idx="895">
                  <c:v>5/08/2011</c:v>
                </c:pt>
                <c:pt idx="896">
                  <c:v>5/09/2011</c:v>
                </c:pt>
                <c:pt idx="897">
                  <c:v>5/10/2011</c:v>
                </c:pt>
                <c:pt idx="898">
                  <c:v>5/11/2011</c:v>
                </c:pt>
                <c:pt idx="899">
                  <c:v>5/12/2011</c:v>
                </c:pt>
                <c:pt idx="900">
                  <c:v>6/15/2015</c:v>
                </c:pt>
                <c:pt idx="901">
                  <c:v>6/16/2015</c:v>
                </c:pt>
                <c:pt idx="902">
                  <c:v>6/17/2015</c:v>
                </c:pt>
                <c:pt idx="903">
                  <c:v>6/18/2015</c:v>
                </c:pt>
                <c:pt idx="904">
                  <c:v>6/19/2015</c:v>
                </c:pt>
                <c:pt idx="905">
                  <c:v>6/22/2015</c:v>
                </c:pt>
                <c:pt idx="906">
                  <c:v>6/23/2015</c:v>
                </c:pt>
                <c:pt idx="907">
                  <c:v>6/24/2015</c:v>
                </c:pt>
                <c:pt idx="908">
                  <c:v>6/25/2015</c:v>
                </c:pt>
                <c:pt idx="909">
                  <c:v>6/26/2015</c:v>
                </c:pt>
                <c:pt idx="910">
                  <c:v>6/29/2015</c:v>
                </c:pt>
                <c:pt idx="911">
                  <c:v>6/30/2015</c:v>
                </c:pt>
                <c:pt idx="912">
                  <c:v>6/01/2011</c:v>
                </c:pt>
                <c:pt idx="913">
                  <c:v>6/02/2011</c:v>
                </c:pt>
                <c:pt idx="914">
                  <c:v>6/03/2011</c:v>
                </c:pt>
                <c:pt idx="915">
                  <c:v>6/06/2011</c:v>
                </c:pt>
                <c:pt idx="916">
                  <c:v>6/07/2011</c:v>
                </c:pt>
                <c:pt idx="917">
                  <c:v>6/08/2011</c:v>
                </c:pt>
                <c:pt idx="918">
                  <c:v>6/09/2011</c:v>
                </c:pt>
                <c:pt idx="919">
                  <c:v>6/10/2011</c:v>
                </c:pt>
                <c:pt idx="920">
                  <c:v>7/13/2015</c:v>
                </c:pt>
                <c:pt idx="921">
                  <c:v>7/14/2015</c:v>
                </c:pt>
                <c:pt idx="922">
                  <c:v>7/15/2015</c:v>
                </c:pt>
                <c:pt idx="923">
                  <c:v>7/16/2015</c:v>
                </c:pt>
                <c:pt idx="924">
                  <c:v>7/17/2015</c:v>
                </c:pt>
                <c:pt idx="925">
                  <c:v>7/20/2015</c:v>
                </c:pt>
                <c:pt idx="926">
                  <c:v>7/21/2015</c:v>
                </c:pt>
                <c:pt idx="927">
                  <c:v>7/22/2015</c:v>
                </c:pt>
                <c:pt idx="928">
                  <c:v>7/23/2015</c:v>
                </c:pt>
                <c:pt idx="929">
                  <c:v>7/24/2015</c:v>
                </c:pt>
                <c:pt idx="930">
                  <c:v>7/27/2015</c:v>
                </c:pt>
                <c:pt idx="931">
                  <c:v>7/28/2015</c:v>
                </c:pt>
                <c:pt idx="932">
                  <c:v>7/29/2015</c:v>
                </c:pt>
                <c:pt idx="933">
                  <c:v>7/30/2015</c:v>
                </c:pt>
                <c:pt idx="934">
                  <c:v>7/31/2015</c:v>
                </c:pt>
                <c:pt idx="935">
                  <c:v>7/03/2011</c:v>
                </c:pt>
                <c:pt idx="936">
                  <c:v>7/04/2011</c:v>
                </c:pt>
                <c:pt idx="937">
                  <c:v>7/05/2011</c:v>
                </c:pt>
                <c:pt idx="938">
                  <c:v>7/06/2011</c:v>
                </c:pt>
                <c:pt idx="939">
                  <c:v>7/07/2011</c:v>
                </c:pt>
                <c:pt idx="940">
                  <c:v>7/10/2011</c:v>
                </c:pt>
                <c:pt idx="941">
                  <c:v>7/11/2011</c:v>
                </c:pt>
                <c:pt idx="942">
                  <c:v>7/12/2011</c:v>
                </c:pt>
                <c:pt idx="943">
                  <c:v>8/13/2015</c:v>
                </c:pt>
                <c:pt idx="944">
                  <c:v>8/14/2015</c:v>
                </c:pt>
                <c:pt idx="945">
                  <c:v>8/17/2015</c:v>
                </c:pt>
                <c:pt idx="946">
                  <c:v>8/18/2015</c:v>
                </c:pt>
                <c:pt idx="947">
                  <c:v>8/19/2015</c:v>
                </c:pt>
                <c:pt idx="948">
                  <c:v>8/20/2015</c:v>
                </c:pt>
                <c:pt idx="949">
                  <c:v>8/21/2015</c:v>
                </c:pt>
                <c:pt idx="950">
                  <c:v>8/24/2015</c:v>
                </c:pt>
                <c:pt idx="951">
                  <c:v>8/25/2015</c:v>
                </c:pt>
                <c:pt idx="952">
                  <c:v>8/26/2015</c:v>
                </c:pt>
                <c:pt idx="953">
                  <c:v>8/27/2015</c:v>
                </c:pt>
                <c:pt idx="954">
                  <c:v>8/28/2015</c:v>
                </c:pt>
                <c:pt idx="955">
                  <c:v>8/31/2015</c:v>
                </c:pt>
                <c:pt idx="956">
                  <c:v>8/01/2011</c:v>
                </c:pt>
                <c:pt idx="957">
                  <c:v>8/02/2011</c:v>
                </c:pt>
                <c:pt idx="958">
                  <c:v>8/03/2011</c:v>
                </c:pt>
                <c:pt idx="959">
                  <c:v>8/04/2011</c:v>
                </c:pt>
                <c:pt idx="960">
                  <c:v>8/07/2011</c:v>
                </c:pt>
                <c:pt idx="961">
                  <c:v>8/08/2011</c:v>
                </c:pt>
                <c:pt idx="962">
                  <c:v>8/09/2011</c:v>
                </c:pt>
                <c:pt idx="963">
                  <c:v>8/10/2011</c:v>
                </c:pt>
                <c:pt idx="964">
                  <c:v>8/11/2011</c:v>
                </c:pt>
                <c:pt idx="965">
                  <c:v>9/14/2015</c:v>
                </c:pt>
                <c:pt idx="966">
                  <c:v>9/15/2015</c:v>
                </c:pt>
                <c:pt idx="967">
                  <c:v>9/16/2015</c:v>
                </c:pt>
                <c:pt idx="968">
                  <c:v>9/17/2015</c:v>
                </c:pt>
                <c:pt idx="969">
                  <c:v>9/18/2015</c:v>
                </c:pt>
                <c:pt idx="970">
                  <c:v>9/21/2015</c:v>
                </c:pt>
                <c:pt idx="971">
                  <c:v>9/22/2015</c:v>
                </c:pt>
                <c:pt idx="972">
                  <c:v>9/23/2015</c:v>
                </c:pt>
                <c:pt idx="973">
                  <c:v>9/24/2015</c:v>
                </c:pt>
                <c:pt idx="974">
                  <c:v>9/25/2015</c:v>
                </c:pt>
                <c:pt idx="975">
                  <c:v>9/28/2015</c:v>
                </c:pt>
                <c:pt idx="976">
                  <c:v>9/29/2015</c:v>
                </c:pt>
                <c:pt idx="977">
                  <c:v>9/30/2015</c:v>
                </c:pt>
                <c:pt idx="978">
                  <c:v>9/01/2011</c:v>
                </c:pt>
                <c:pt idx="979">
                  <c:v>9/02/2011</c:v>
                </c:pt>
                <c:pt idx="980">
                  <c:v>9/05/2011</c:v>
                </c:pt>
                <c:pt idx="981">
                  <c:v>9/06/2011</c:v>
                </c:pt>
                <c:pt idx="982">
                  <c:v>9/07/2011</c:v>
                </c:pt>
                <c:pt idx="983">
                  <c:v>9/08/2011</c:v>
                </c:pt>
                <c:pt idx="984">
                  <c:v>9/09/2011</c:v>
                </c:pt>
                <c:pt idx="985">
                  <c:v>9/12/2011</c:v>
                </c:pt>
                <c:pt idx="986">
                  <c:v>10/13/2015</c:v>
                </c:pt>
                <c:pt idx="987">
                  <c:v>10/14/2015</c:v>
                </c:pt>
                <c:pt idx="988">
                  <c:v>10/15/2015</c:v>
                </c:pt>
                <c:pt idx="989">
                  <c:v>10/16/2015</c:v>
                </c:pt>
                <c:pt idx="990">
                  <c:v>10/19/2015</c:v>
                </c:pt>
                <c:pt idx="991">
                  <c:v>10/20/2015</c:v>
                </c:pt>
                <c:pt idx="992">
                  <c:v>10/21/2015</c:v>
                </c:pt>
                <c:pt idx="993">
                  <c:v>10/22/2015</c:v>
                </c:pt>
                <c:pt idx="994">
                  <c:v>10/23/2015</c:v>
                </c:pt>
                <c:pt idx="995">
                  <c:v>10/26/2015</c:v>
                </c:pt>
                <c:pt idx="996">
                  <c:v>10/27/2015</c:v>
                </c:pt>
                <c:pt idx="997">
                  <c:v>10/28/2015</c:v>
                </c:pt>
                <c:pt idx="998">
                  <c:v>10/29/2015</c:v>
                </c:pt>
                <c:pt idx="999">
                  <c:v>10/30/2015</c:v>
                </c:pt>
                <c:pt idx="1000">
                  <c:v>10/02/2011</c:v>
                </c:pt>
                <c:pt idx="1001">
                  <c:v>10/03/2011</c:v>
                </c:pt>
                <c:pt idx="1002">
                  <c:v>10/04/2011</c:v>
                </c:pt>
                <c:pt idx="1003">
                  <c:v>10/05/2011</c:v>
                </c:pt>
                <c:pt idx="1004">
                  <c:v>10/06/2011</c:v>
                </c:pt>
                <c:pt idx="1005">
                  <c:v>10/09/2011</c:v>
                </c:pt>
                <c:pt idx="1006">
                  <c:v>10/10/2011</c:v>
                </c:pt>
                <c:pt idx="1007">
                  <c:v>10/11/2011</c:v>
                </c:pt>
                <c:pt idx="1008">
                  <c:v>10/12/2011</c:v>
                </c:pt>
                <c:pt idx="1009">
                  <c:v>11/13/2015</c:v>
                </c:pt>
                <c:pt idx="1010">
                  <c:v>11/16/2015</c:v>
                </c:pt>
                <c:pt idx="1011">
                  <c:v>11/17/2015</c:v>
                </c:pt>
                <c:pt idx="1012">
                  <c:v>11/18/2015</c:v>
                </c:pt>
                <c:pt idx="1013">
                  <c:v>11/19/2015</c:v>
                </c:pt>
                <c:pt idx="1014">
                  <c:v>11/20/2015</c:v>
                </c:pt>
                <c:pt idx="1015">
                  <c:v>11/23/2015</c:v>
                </c:pt>
                <c:pt idx="1016">
                  <c:v>11/24/2015</c:v>
                </c:pt>
                <c:pt idx="1017">
                  <c:v>11/25/2015</c:v>
                </c:pt>
                <c:pt idx="1018">
                  <c:v>11/26/2015</c:v>
                </c:pt>
                <c:pt idx="1019">
                  <c:v>11/27/2015</c:v>
                </c:pt>
                <c:pt idx="1020">
                  <c:v>11/30/2015</c:v>
                </c:pt>
                <c:pt idx="1021">
                  <c:v>11/01/2011</c:v>
                </c:pt>
                <c:pt idx="1022">
                  <c:v>11/02/2011</c:v>
                </c:pt>
                <c:pt idx="1023">
                  <c:v>11/03/2011</c:v>
                </c:pt>
                <c:pt idx="1024">
                  <c:v>11/04/2011</c:v>
                </c:pt>
                <c:pt idx="1025">
                  <c:v>11/07/2011</c:v>
                </c:pt>
                <c:pt idx="1026">
                  <c:v>11/08/2011</c:v>
                </c:pt>
                <c:pt idx="1027">
                  <c:v>11/09/2011</c:v>
                </c:pt>
                <c:pt idx="1028">
                  <c:v>11/10/2011</c:v>
                </c:pt>
                <c:pt idx="1029">
                  <c:v>11/11/2011</c:v>
                </c:pt>
                <c:pt idx="1030">
                  <c:v>12/14/2015</c:v>
                </c:pt>
                <c:pt idx="1031">
                  <c:v>12/15/2015</c:v>
                </c:pt>
                <c:pt idx="1032">
                  <c:v>12/16/2015</c:v>
                </c:pt>
                <c:pt idx="1033">
                  <c:v>12/17/2015</c:v>
                </c:pt>
                <c:pt idx="1034">
                  <c:v>12/18/2015</c:v>
                </c:pt>
                <c:pt idx="1035">
                  <c:v>12/21/2015</c:v>
                </c:pt>
                <c:pt idx="1036">
                  <c:v>12/22/2015</c:v>
                </c:pt>
                <c:pt idx="1037">
                  <c:v>12/23/2015</c:v>
                </c:pt>
                <c:pt idx="1038">
                  <c:v>12/24/2015</c:v>
                </c:pt>
                <c:pt idx="1039">
                  <c:v>12/25/2015</c:v>
                </c:pt>
                <c:pt idx="1040">
                  <c:v>12/28/2015</c:v>
                </c:pt>
                <c:pt idx="1041">
                  <c:v>12/29/2015</c:v>
                </c:pt>
                <c:pt idx="1042">
                  <c:v>12/30/2015</c:v>
                </c:pt>
                <c:pt idx="1043">
                  <c:v>12/31/2015</c:v>
                </c:pt>
              </c:strCache>
            </c:strRef>
          </c:cat>
          <c:val>
            <c:numRef>
              <c:f>Sheet1!$D$2:$D$1045</c:f>
              <c:numCache>
                <c:formatCode>General</c:formatCode>
                <c:ptCount val="1044"/>
                <c:pt idx="734">
                  <c:v>1.704</c:v>
                </c:pt>
                <c:pt idx="735">
                  <c:v>1.704</c:v>
                </c:pt>
                <c:pt idx="736">
                  <c:v>1.704</c:v>
                </c:pt>
                <c:pt idx="737">
                  <c:v>1.704</c:v>
                </c:pt>
                <c:pt idx="738">
                  <c:v>1.704</c:v>
                </c:pt>
                <c:pt idx="739">
                  <c:v>1.704</c:v>
                </c:pt>
                <c:pt idx="740">
                  <c:v>4.7789999999999999</c:v>
                </c:pt>
                <c:pt idx="741">
                  <c:v>4.7789999999999999</c:v>
                </c:pt>
                <c:pt idx="742">
                  <c:v>4.7789999999999999</c:v>
                </c:pt>
                <c:pt idx="743">
                  <c:v>4.7789999999999999</c:v>
                </c:pt>
                <c:pt idx="744">
                  <c:v>7.4080000000000004</c:v>
                </c:pt>
                <c:pt idx="745">
                  <c:v>7.4080000000000004</c:v>
                </c:pt>
                <c:pt idx="746">
                  <c:v>7.4080000000000004</c:v>
                </c:pt>
                <c:pt idx="747">
                  <c:v>7.4080000000000004</c:v>
                </c:pt>
                <c:pt idx="748">
                  <c:v>7.4080000000000004</c:v>
                </c:pt>
                <c:pt idx="749">
                  <c:v>10.484999999999999</c:v>
                </c:pt>
                <c:pt idx="750">
                  <c:v>10.484999999999999</c:v>
                </c:pt>
                <c:pt idx="751">
                  <c:v>10.484999999999999</c:v>
                </c:pt>
                <c:pt idx="752">
                  <c:v>10.484999999999999</c:v>
                </c:pt>
                <c:pt idx="753">
                  <c:v>10.484999999999999</c:v>
                </c:pt>
                <c:pt idx="754">
                  <c:v>12.723000000000001</c:v>
                </c:pt>
                <c:pt idx="755">
                  <c:v>12.723000000000001</c:v>
                </c:pt>
                <c:pt idx="756">
                  <c:v>12.723000000000001</c:v>
                </c:pt>
                <c:pt idx="757">
                  <c:v>12.723000000000001</c:v>
                </c:pt>
                <c:pt idx="758">
                  <c:v>12.723000000000001</c:v>
                </c:pt>
                <c:pt idx="759">
                  <c:v>17.800999999999998</c:v>
                </c:pt>
                <c:pt idx="760">
                  <c:v>17.800999999999998</c:v>
                </c:pt>
                <c:pt idx="761">
                  <c:v>17.800999999999998</c:v>
                </c:pt>
                <c:pt idx="762">
                  <c:v>17.800999999999998</c:v>
                </c:pt>
                <c:pt idx="763">
                  <c:v>17.800999999999998</c:v>
                </c:pt>
                <c:pt idx="764">
                  <c:v>20.927</c:v>
                </c:pt>
                <c:pt idx="765">
                  <c:v>20.927</c:v>
                </c:pt>
                <c:pt idx="766">
                  <c:v>20.927</c:v>
                </c:pt>
                <c:pt idx="767">
                  <c:v>20.927</c:v>
                </c:pt>
                <c:pt idx="768">
                  <c:v>20.927</c:v>
                </c:pt>
                <c:pt idx="769">
                  <c:v>24.756</c:v>
                </c:pt>
                <c:pt idx="770">
                  <c:v>24.756</c:v>
                </c:pt>
                <c:pt idx="771">
                  <c:v>24.756</c:v>
                </c:pt>
                <c:pt idx="772">
                  <c:v>24.756</c:v>
                </c:pt>
                <c:pt idx="773">
                  <c:v>24.756</c:v>
                </c:pt>
                <c:pt idx="774">
                  <c:v>28.529</c:v>
                </c:pt>
                <c:pt idx="775">
                  <c:v>28.529</c:v>
                </c:pt>
                <c:pt idx="776">
                  <c:v>28.529</c:v>
                </c:pt>
                <c:pt idx="777">
                  <c:v>28.529</c:v>
                </c:pt>
                <c:pt idx="778">
                  <c:v>28.529</c:v>
                </c:pt>
                <c:pt idx="779">
                  <c:v>29.66</c:v>
                </c:pt>
                <c:pt idx="780">
                  <c:v>29.66</c:v>
                </c:pt>
                <c:pt idx="781">
                  <c:v>29.66</c:v>
                </c:pt>
                <c:pt idx="782">
                  <c:v>29.66</c:v>
                </c:pt>
                <c:pt idx="783">
                  <c:v>29.66</c:v>
                </c:pt>
                <c:pt idx="784">
                  <c:v>29.632000000000001</c:v>
                </c:pt>
                <c:pt idx="785">
                  <c:v>29.632000000000001</c:v>
                </c:pt>
                <c:pt idx="786">
                  <c:v>29.632000000000001</c:v>
                </c:pt>
                <c:pt idx="787">
                  <c:v>29.632000000000001</c:v>
                </c:pt>
                <c:pt idx="788">
                  <c:v>29.632000000000001</c:v>
                </c:pt>
                <c:pt idx="789">
                  <c:v>31.291</c:v>
                </c:pt>
                <c:pt idx="790">
                  <c:v>31.291</c:v>
                </c:pt>
                <c:pt idx="791">
                  <c:v>31.291</c:v>
                </c:pt>
                <c:pt idx="792">
                  <c:v>31.291</c:v>
                </c:pt>
                <c:pt idx="793">
                  <c:v>31.291</c:v>
                </c:pt>
                <c:pt idx="794">
                  <c:v>33.131</c:v>
                </c:pt>
                <c:pt idx="795">
                  <c:v>33.131</c:v>
                </c:pt>
                <c:pt idx="796">
                  <c:v>33.131</c:v>
                </c:pt>
                <c:pt idx="797">
                  <c:v>33.131</c:v>
                </c:pt>
                <c:pt idx="798">
                  <c:v>33.131</c:v>
                </c:pt>
                <c:pt idx="799">
                  <c:v>37.201999999999998</c:v>
                </c:pt>
                <c:pt idx="800">
                  <c:v>37.201999999999998</c:v>
                </c:pt>
                <c:pt idx="801">
                  <c:v>37.201999999999998</c:v>
                </c:pt>
                <c:pt idx="802">
                  <c:v>37.201999999999998</c:v>
                </c:pt>
                <c:pt idx="803">
                  <c:v>37.201999999999998</c:v>
                </c:pt>
                <c:pt idx="804">
                  <c:v>37.201999999999998</c:v>
                </c:pt>
                <c:pt idx="805">
                  <c:v>37.201999999999998</c:v>
                </c:pt>
                <c:pt idx="806">
                  <c:v>37.201999999999998</c:v>
                </c:pt>
                <c:pt idx="807">
                  <c:v>37.201999999999998</c:v>
                </c:pt>
                <c:pt idx="808">
                  <c:v>37.201999999999998</c:v>
                </c:pt>
                <c:pt idx="809">
                  <c:v>42.945999999999998</c:v>
                </c:pt>
                <c:pt idx="810">
                  <c:v>42.945999999999998</c:v>
                </c:pt>
                <c:pt idx="811">
                  <c:v>42.945999999999998</c:v>
                </c:pt>
                <c:pt idx="812">
                  <c:v>42.945999999999998</c:v>
                </c:pt>
                <c:pt idx="813">
                  <c:v>42.945999999999998</c:v>
                </c:pt>
                <c:pt idx="814">
                  <c:v>45.954000000000001</c:v>
                </c:pt>
                <c:pt idx="815">
                  <c:v>45.954000000000001</c:v>
                </c:pt>
                <c:pt idx="816">
                  <c:v>45.954000000000001</c:v>
                </c:pt>
                <c:pt idx="817">
                  <c:v>45.954000000000001</c:v>
                </c:pt>
                <c:pt idx="818">
                  <c:v>45.954000000000001</c:v>
                </c:pt>
                <c:pt idx="819">
                  <c:v>48.712000000000003</c:v>
                </c:pt>
                <c:pt idx="820">
                  <c:v>48.712000000000003</c:v>
                </c:pt>
                <c:pt idx="821">
                  <c:v>48.712000000000003</c:v>
                </c:pt>
                <c:pt idx="822">
                  <c:v>48.712000000000003</c:v>
                </c:pt>
                <c:pt idx="823">
                  <c:v>48.712000000000003</c:v>
                </c:pt>
                <c:pt idx="824">
                  <c:v>51.209000000000003</c:v>
                </c:pt>
                <c:pt idx="825">
                  <c:v>51.209000000000003</c:v>
                </c:pt>
                <c:pt idx="826">
                  <c:v>51.209000000000003</c:v>
                </c:pt>
                <c:pt idx="827">
                  <c:v>51.209000000000003</c:v>
                </c:pt>
                <c:pt idx="828">
                  <c:v>51.209000000000003</c:v>
                </c:pt>
                <c:pt idx="829">
                  <c:v>54.158999999999999</c:v>
                </c:pt>
                <c:pt idx="830">
                  <c:v>54.158999999999999</c:v>
                </c:pt>
                <c:pt idx="831">
                  <c:v>54.158999999999999</c:v>
                </c:pt>
                <c:pt idx="832">
                  <c:v>54.158999999999999</c:v>
                </c:pt>
                <c:pt idx="833">
                  <c:v>54.158999999999999</c:v>
                </c:pt>
                <c:pt idx="834">
                  <c:v>56.947000000000003</c:v>
                </c:pt>
                <c:pt idx="835">
                  <c:v>56.947000000000003</c:v>
                </c:pt>
                <c:pt idx="836">
                  <c:v>56.947000000000003</c:v>
                </c:pt>
                <c:pt idx="837">
                  <c:v>56.947000000000003</c:v>
                </c:pt>
                <c:pt idx="838">
                  <c:v>56.947000000000003</c:v>
                </c:pt>
                <c:pt idx="839">
                  <c:v>59.997999999999998</c:v>
                </c:pt>
                <c:pt idx="840">
                  <c:v>59.997999999999998</c:v>
                </c:pt>
                <c:pt idx="841">
                  <c:v>59.997999999999998</c:v>
                </c:pt>
                <c:pt idx="842">
                  <c:v>59.997999999999998</c:v>
                </c:pt>
                <c:pt idx="843">
                  <c:v>59.997999999999998</c:v>
                </c:pt>
                <c:pt idx="844">
                  <c:v>62.862000000000002</c:v>
                </c:pt>
                <c:pt idx="845">
                  <c:v>62.862000000000002</c:v>
                </c:pt>
                <c:pt idx="846">
                  <c:v>62.862000000000002</c:v>
                </c:pt>
                <c:pt idx="847">
                  <c:v>62.862000000000002</c:v>
                </c:pt>
                <c:pt idx="848">
                  <c:v>62.862000000000002</c:v>
                </c:pt>
                <c:pt idx="849">
                  <c:v>64.67</c:v>
                </c:pt>
                <c:pt idx="850">
                  <c:v>64.67</c:v>
                </c:pt>
                <c:pt idx="851">
                  <c:v>64.67</c:v>
                </c:pt>
                <c:pt idx="852">
                  <c:v>64.67</c:v>
                </c:pt>
                <c:pt idx="853">
                  <c:v>64.67</c:v>
                </c:pt>
                <c:pt idx="854">
                  <c:v>67.150000000000006</c:v>
                </c:pt>
                <c:pt idx="855">
                  <c:v>67.150000000000006</c:v>
                </c:pt>
                <c:pt idx="856">
                  <c:v>67.150000000000006</c:v>
                </c:pt>
                <c:pt idx="857">
                  <c:v>67.150000000000006</c:v>
                </c:pt>
                <c:pt idx="858">
                  <c:v>67.150000000000006</c:v>
                </c:pt>
                <c:pt idx="859">
                  <c:v>69.665999999999997</c:v>
                </c:pt>
                <c:pt idx="860">
                  <c:v>69.665999999999997</c:v>
                </c:pt>
                <c:pt idx="861">
                  <c:v>69.665999999999997</c:v>
                </c:pt>
                <c:pt idx="862">
                  <c:v>69.665999999999997</c:v>
                </c:pt>
                <c:pt idx="863">
                  <c:v>69.665999999999997</c:v>
                </c:pt>
                <c:pt idx="864">
                  <c:v>72.611999999999995</c:v>
                </c:pt>
                <c:pt idx="865">
                  <c:v>72.611999999999995</c:v>
                </c:pt>
                <c:pt idx="866">
                  <c:v>72.611999999999995</c:v>
                </c:pt>
                <c:pt idx="867">
                  <c:v>72.611999999999995</c:v>
                </c:pt>
                <c:pt idx="868">
                  <c:v>72.611999999999995</c:v>
                </c:pt>
                <c:pt idx="869">
                  <c:v>75.069999999999993</c:v>
                </c:pt>
                <c:pt idx="870">
                  <c:v>75.069999999999993</c:v>
                </c:pt>
                <c:pt idx="871">
                  <c:v>75.069999999999993</c:v>
                </c:pt>
                <c:pt idx="872">
                  <c:v>75.069999999999993</c:v>
                </c:pt>
                <c:pt idx="873">
                  <c:v>75.069999999999993</c:v>
                </c:pt>
                <c:pt idx="874">
                  <c:v>77.975999999999999</c:v>
                </c:pt>
                <c:pt idx="875">
                  <c:v>77.975999999999999</c:v>
                </c:pt>
                <c:pt idx="876">
                  <c:v>77.975999999999999</c:v>
                </c:pt>
                <c:pt idx="877">
                  <c:v>77.975999999999999</c:v>
                </c:pt>
                <c:pt idx="878">
                  <c:v>77.975999999999999</c:v>
                </c:pt>
                <c:pt idx="879">
                  <c:v>80.759</c:v>
                </c:pt>
                <c:pt idx="880">
                  <c:v>80.759</c:v>
                </c:pt>
                <c:pt idx="881">
                  <c:v>80.759</c:v>
                </c:pt>
                <c:pt idx="882">
                  <c:v>80.759</c:v>
                </c:pt>
                <c:pt idx="883">
                  <c:v>80.759</c:v>
                </c:pt>
                <c:pt idx="884">
                  <c:v>82.805000000000007</c:v>
                </c:pt>
                <c:pt idx="885">
                  <c:v>82.805000000000007</c:v>
                </c:pt>
                <c:pt idx="886">
                  <c:v>82.805000000000007</c:v>
                </c:pt>
                <c:pt idx="887">
                  <c:v>82.805000000000007</c:v>
                </c:pt>
                <c:pt idx="888">
                  <c:v>82.805000000000007</c:v>
                </c:pt>
                <c:pt idx="889">
                  <c:v>85.108000000000004</c:v>
                </c:pt>
                <c:pt idx="890">
                  <c:v>85.108000000000004</c:v>
                </c:pt>
                <c:pt idx="891">
                  <c:v>85.108000000000004</c:v>
                </c:pt>
                <c:pt idx="892">
                  <c:v>85.108000000000004</c:v>
                </c:pt>
                <c:pt idx="893">
                  <c:v>85.108000000000004</c:v>
                </c:pt>
                <c:pt idx="894">
                  <c:v>87.277000000000001</c:v>
                </c:pt>
                <c:pt idx="895">
                  <c:v>87.277000000000001</c:v>
                </c:pt>
                <c:pt idx="896">
                  <c:v>87.277000000000001</c:v>
                </c:pt>
                <c:pt idx="897">
                  <c:v>87.277000000000001</c:v>
                </c:pt>
                <c:pt idx="898">
                  <c:v>87.277000000000001</c:v>
                </c:pt>
                <c:pt idx="899">
                  <c:v>89.882999999999996</c:v>
                </c:pt>
                <c:pt idx="900">
                  <c:v>89.882999999999996</c:v>
                </c:pt>
                <c:pt idx="901">
                  <c:v>89.882999999999996</c:v>
                </c:pt>
                <c:pt idx="902">
                  <c:v>89.882999999999996</c:v>
                </c:pt>
                <c:pt idx="903">
                  <c:v>89.882999999999996</c:v>
                </c:pt>
                <c:pt idx="904">
                  <c:v>92.113</c:v>
                </c:pt>
                <c:pt idx="905">
                  <c:v>92.113</c:v>
                </c:pt>
                <c:pt idx="906">
                  <c:v>92.113</c:v>
                </c:pt>
                <c:pt idx="907">
                  <c:v>92.113</c:v>
                </c:pt>
                <c:pt idx="908">
                  <c:v>92.113</c:v>
                </c:pt>
                <c:pt idx="909">
                  <c:v>94.566999999999993</c:v>
                </c:pt>
                <c:pt idx="910">
                  <c:v>94.566999999999993</c:v>
                </c:pt>
                <c:pt idx="911">
                  <c:v>94.566999999999993</c:v>
                </c:pt>
                <c:pt idx="912">
                  <c:v>94.566999999999993</c:v>
                </c:pt>
                <c:pt idx="913">
                  <c:v>94.566999999999993</c:v>
                </c:pt>
                <c:pt idx="914">
                  <c:v>96.058000000000007</c:v>
                </c:pt>
                <c:pt idx="915">
                  <c:v>96.058000000000007</c:v>
                </c:pt>
                <c:pt idx="916">
                  <c:v>96.058000000000007</c:v>
                </c:pt>
                <c:pt idx="917">
                  <c:v>96.058000000000007</c:v>
                </c:pt>
                <c:pt idx="918">
                  <c:v>96.058000000000007</c:v>
                </c:pt>
                <c:pt idx="919">
                  <c:v>98.245999999999995</c:v>
                </c:pt>
                <c:pt idx="920">
                  <c:v>98.245999999999995</c:v>
                </c:pt>
                <c:pt idx="921">
                  <c:v>98.245999999999995</c:v>
                </c:pt>
                <c:pt idx="922">
                  <c:v>98.245999999999995</c:v>
                </c:pt>
                <c:pt idx="923">
                  <c:v>98.245999999999995</c:v>
                </c:pt>
                <c:pt idx="924">
                  <c:v>100.175</c:v>
                </c:pt>
                <c:pt idx="925">
                  <c:v>100.175</c:v>
                </c:pt>
                <c:pt idx="926">
                  <c:v>100.175</c:v>
                </c:pt>
                <c:pt idx="927">
                  <c:v>100.175</c:v>
                </c:pt>
                <c:pt idx="928">
                  <c:v>100.175</c:v>
                </c:pt>
                <c:pt idx="929">
                  <c:v>101.68600000000001</c:v>
                </c:pt>
                <c:pt idx="930">
                  <c:v>101.68600000000001</c:v>
                </c:pt>
                <c:pt idx="931">
                  <c:v>101.68600000000001</c:v>
                </c:pt>
                <c:pt idx="932">
                  <c:v>101.68600000000001</c:v>
                </c:pt>
                <c:pt idx="933">
                  <c:v>101.68600000000001</c:v>
                </c:pt>
                <c:pt idx="934">
                  <c:v>104.003</c:v>
                </c:pt>
                <c:pt idx="935">
                  <c:v>104.003</c:v>
                </c:pt>
                <c:pt idx="936">
                  <c:v>104.003</c:v>
                </c:pt>
                <c:pt idx="937">
                  <c:v>104.003</c:v>
                </c:pt>
                <c:pt idx="938">
                  <c:v>104.003</c:v>
                </c:pt>
                <c:pt idx="939">
                  <c:v>106.645</c:v>
                </c:pt>
                <c:pt idx="940">
                  <c:v>106.645</c:v>
                </c:pt>
                <c:pt idx="941">
                  <c:v>106.645</c:v>
                </c:pt>
                <c:pt idx="942">
                  <c:v>106.645</c:v>
                </c:pt>
                <c:pt idx="943">
                  <c:v>106.645</c:v>
                </c:pt>
                <c:pt idx="944">
                  <c:v>108.059</c:v>
                </c:pt>
                <c:pt idx="945">
                  <c:v>108.059</c:v>
                </c:pt>
                <c:pt idx="946">
                  <c:v>108.059</c:v>
                </c:pt>
                <c:pt idx="947">
                  <c:v>108.059</c:v>
                </c:pt>
                <c:pt idx="948">
                  <c:v>108.059</c:v>
                </c:pt>
                <c:pt idx="949">
                  <c:v>109.179</c:v>
                </c:pt>
                <c:pt idx="950">
                  <c:v>109.179</c:v>
                </c:pt>
                <c:pt idx="951">
                  <c:v>109.179</c:v>
                </c:pt>
                <c:pt idx="952">
                  <c:v>109.179</c:v>
                </c:pt>
                <c:pt idx="953">
                  <c:v>109.179</c:v>
                </c:pt>
                <c:pt idx="954">
                  <c:v>111.116</c:v>
                </c:pt>
                <c:pt idx="955">
                  <c:v>111.116</c:v>
                </c:pt>
                <c:pt idx="956">
                  <c:v>111.116</c:v>
                </c:pt>
                <c:pt idx="957">
                  <c:v>111.116</c:v>
                </c:pt>
                <c:pt idx="958">
                  <c:v>111.116</c:v>
                </c:pt>
                <c:pt idx="959">
                  <c:v>112.215</c:v>
                </c:pt>
                <c:pt idx="960">
                  <c:v>112.215</c:v>
                </c:pt>
                <c:pt idx="961">
                  <c:v>112.215</c:v>
                </c:pt>
                <c:pt idx="962">
                  <c:v>112.215</c:v>
                </c:pt>
                <c:pt idx="963">
                  <c:v>112.215</c:v>
                </c:pt>
                <c:pt idx="964">
                  <c:v>116.107</c:v>
                </c:pt>
                <c:pt idx="965">
                  <c:v>116.107</c:v>
                </c:pt>
                <c:pt idx="966">
                  <c:v>116.107</c:v>
                </c:pt>
                <c:pt idx="967">
                  <c:v>116.107</c:v>
                </c:pt>
                <c:pt idx="968">
                  <c:v>116.107</c:v>
                </c:pt>
                <c:pt idx="969">
                  <c:v>116.107</c:v>
                </c:pt>
                <c:pt idx="970">
                  <c:v>116.107</c:v>
                </c:pt>
                <c:pt idx="971">
                  <c:v>116.107</c:v>
                </c:pt>
                <c:pt idx="972">
                  <c:v>116.107</c:v>
                </c:pt>
                <c:pt idx="973">
                  <c:v>116.107</c:v>
                </c:pt>
                <c:pt idx="974">
                  <c:v>120.255</c:v>
                </c:pt>
                <c:pt idx="975">
                  <c:v>120.255</c:v>
                </c:pt>
                <c:pt idx="976">
                  <c:v>120.255</c:v>
                </c:pt>
                <c:pt idx="977">
                  <c:v>120.255</c:v>
                </c:pt>
                <c:pt idx="978">
                  <c:v>120.255</c:v>
                </c:pt>
                <c:pt idx="979">
                  <c:v>122.803</c:v>
                </c:pt>
                <c:pt idx="980">
                  <c:v>122.803</c:v>
                </c:pt>
                <c:pt idx="981">
                  <c:v>122.803</c:v>
                </c:pt>
                <c:pt idx="982">
                  <c:v>122.803</c:v>
                </c:pt>
                <c:pt idx="983">
                  <c:v>122.803</c:v>
                </c:pt>
                <c:pt idx="984">
                  <c:v>124.627</c:v>
                </c:pt>
                <c:pt idx="985">
                  <c:v>124.627</c:v>
                </c:pt>
                <c:pt idx="986">
                  <c:v>124.627</c:v>
                </c:pt>
                <c:pt idx="987">
                  <c:v>124.627</c:v>
                </c:pt>
                <c:pt idx="988">
                  <c:v>124.627</c:v>
                </c:pt>
                <c:pt idx="989">
                  <c:v>126.101</c:v>
                </c:pt>
                <c:pt idx="990">
                  <c:v>126.101</c:v>
                </c:pt>
                <c:pt idx="991">
                  <c:v>126.101</c:v>
                </c:pt>
                <c:pt idx="992">
                  <c:v>126.101</c:v>
                </c:pt>
                <c:pt idx="993">
                  <c:v>126.101</c:v>
                </c:pt>
                <c:pt idx="994">
                  <c:v>128.13300000000001</c:v>
                </c:pt>
                <c:pt idx="995">
                  <c:v>128.13300000000001</c:v>
                </c:pt>
                <c:pt idx="996">
                  <c:v>128.13300000000001</c:v>
                </c:pt>
                <c:pt idx="997">
                  <c:v>128.13300000000001</c:v>
                </c:pt>
                <c:pt idx="998">
                  <c:v>128.13300000000001</c:v>
                </c:pt>
                <c:pt idx="999">
                  <c:v>131.14400000000001</c:v>
                </c:pt>
                <c:pt idx="1000">
                  <c:v>131.14400000000001</c:v>
                </c:pt>
                <c:pt idx="1001">
                  <c:v>131.14400000000001</c:v>
                </c:pt>
                <c:pt idx="1002">
                  <c:v>131.14400000000001</c:v>
                </c:pt>
                <c:pt idx="1003">
                  <c:v>131.14400000000001</c:v>
                </c:pt>
                <c:pt idx="1004">
                  <c:v>132.52099999999999</c:v>
                </c:pt>
                <c:pt idx="1005">
                  <c:v>132.52099999999999</c:v>
                </c:pt>
                <c:pt idx="1006">
                  <c:v>132.52099999999999</c:v>
                </c:pt>
                <c:pt idx="1007">
                  <c:v>132.52099999999999</c:v>
                </c:pt>
                <c:pt idx="1008">
                  <c:v>132.52099999999999</c:v>
                </c:pt>
                <c:pt idx="1009">
                  <c:v>134.13499999999999</c:v>
                </c:pt>
                <c:pt idx="1010">
                  <c:v>134.13499999999999</c:v>
                </c:pt>
                <c:pt idx="1011">
                  <c:v>134.13499999999999</c:v>
                </c:pt>
                <c:pt idx="1012">
                  <c:v>134.13499999999999</c:v>
                </c:pt>
                <c:pt idx="1013">
                  <c:v>134.13499999999999</c:v>
                </c:pt>
                <c:pt idx="1014">
                  <c:v>135.69399999999999</c:v>
                </c:pt>
                <c:pt idx="1015">
                  <c:v>135.69399999999999</c:v>
                </c:pt>
                <c:pt idx="1016">
                  <c:v>135.69399999999999</c:v>
                </c:pt>
                <c:pt idx="1017">
                  <c:v>135.69399999999999</c:v>
                </c:pt>
                <c:pt idx="1018">
                  <c:v>135.69399999999999</c:v>
                </c:pt>
                <c:pt idx="1019">
                  <c:v>137.821</c:v>
                </c:pt>
                <c:pt idx="1020">
                  <c:v>137.821</c:v>
                </c:pt>
                <c:pt idx="1021">
                  <c:v>137.821</c:v>
                </c:pt>
                <c:pt idx="1022">
                  <c:v>137.821</c:v>
                </c:pt>
                <c:pt idx="1023">
                  <c:v>137.821</c:v>
                </c:pt>
                <c:pt idx="1024">
                  <c:v>139.923</c:v>
                </c:pt>
                <c:pt idx="1025">
                  <c:v>139.923</c:v>
                </c:pt>
                <c:pt idx="1026">
                  <c:v>139.923</c:v>
                </c:pt>
                <c:pt idx="1027">
                  <c:v>139.923</c:v>
                </c:pt>
                <c:pt idx="1028">
                  <c:v>139.923</c:v>
                </c:pt>
                <c:pt idx="1029">
                  <c:v>141.81899999999999</c:v>
                </c:pt>
                <c:pt idx="1030">
                  <c:v>141.81899999999999</c:v>
                </c:pt>
                <c:pt idx="1031">
                  <c:v>141.81899999999999</c:v>
                </c:pt>
                <c:pt idx="1032">
                  <c:v>141.81899999999999</c:v>
                </c:pt>
                <c:pt idx="1033">
                  <c:v>141.81899999999999</c:v>
                </c:pt>
                <c:pt idx="1034">
                  <c:v>143.364</c:v>
                </c:pt>
                <c:pt idx="1035">
                  <c:v>143.364</c:v>
                </c:pt>
                <c:pt idx="1036">
                  <c:v>143.364</c:v>
                </c:pt>
                <c:pt idx="1037">
                  <c:v>143.364</c:v>
                </c:pt>
                <c:pt idx="1038">
                  <c:v>143.364</c:v>
                </c:pt>
                <c:pt idx="1039">
                  <c:v>143.816</c:v>
                </c:pt>
                <c:pt idx="1040">
                  <c:v>143.816</c:v>
                </c:pt>
                <c:pt idx="1041">
                  <c:v>143.816</c:v>
                </c:pt>
                <c:pt idx="1042">
                  <c:v>143.816</c:v>
                </c:pt>
                <c:pt idx="1043">
                  <c:v>143.816</c:v>
                </c:pt>
              </c:numCache>
            </c:numRef>
          </c:val>
        </c:ser>
        <c:ser>
          <c:idx val="3"/>
          <c:order val="3"/>
          <c:tx>
            <c:strRef>
              <c:f>Sheet1!$E$1</c:f>
              <c:strCache>
                <c:ptCount val="1"/>
                <c:pt idx="0">
                  <c:v>Titres adossés à des actifs (ABS)</c:v>
                </c:pt>
              </c:strCache>
            </c:strRef>
          </c:tx>
          <c:spPr>
            <a:ln w="25400">
              <a:noFill/>
            </a:ln>
          </c:spPr>
          <c:cat>
            <c:strRef>
              <c:f>Sheet1!$A$2:$A$1045</c:f>
              <c:strCache>
                <c:ptCount val="1044"/>
                <c:pt idx="0">
                  <c:v>31/01/2008</c:v>
                </c:pt>
                <c:pt idx="1">
                  <c:v>29/02/2008</c:v>
                </c:pt>
                <c:pt idx="2">
                  <c:v>31/03/2008</c:v>
                </c:pt>
                <c:pt idx="3">
                  <c:v>30/04/2008</c:v>
                </c:pt>
                <c:pt idx="4">
                  <c:v>31/05/2008</c:v>
                </c:pt>
                <c:pt idx="5">
                  <c:v>31/08/2008</c:v>
                </c:pt>
                <c:pt idx="6">
                  <c:v>30/09/2008</c:v>
                </c:pt>
                <c:pt idx="7">
                  <c:v>31/10/2008</c:v>
                </c:pt>
                <c:pt idx="8">
                  <c:v>30/11/2008</c:v>
                </c:pt>
                <c:pt idx="9">
                  <c:v>1/13/2012</c:v>
                </c:pt>
                <c:pt idx="10">
                  <c:v>1/16/2012</c:v>
                </c:pt>
                <c:pt idx="11">
                  <c:v>1/17/2012</c:v>
                </c:pt>
                <c:pt idx="12">
                  <c:v>1/18/2012</c:v>
                </c:pt>
                <c:pt idx="13">
                  <c:v>1/19/2012</c:v>
                </c:pt>
                <c:pt idx="14">
                  <c:v>1/20/2012</c:v>
                </c:pt>
                <c:pt idx="15">
                  <c:v>1/23/2012</c:v>
                </c:pt>
                <c:pt idx="16">
                  <c:v>1/24/2012</c:v>
                </c:pt>
                <c:pt idx="17">
                  <c:v>1/25/2012</c:v>
                </c:pt>
                <c:pt idx="18">
                  <c:v>1/26/2012</c:v>
                </c:pt>
                <c:pt idx="19">
                  <c:v>1/27/2012</c:v>
                </c:pt>
                <c:pt idx="20">
                  <c:v>1/30/2012</c:v>
                </c:pt>
                <c:pt idx="21">
                  <c:v>1/31/2012</c:v>
                </c:pt>
                <c:pt idx="22">
                  <c:v>1/01/2008</c:v>
                </c:pt>
                <c:pt idx="23">
                  <c:v>1/02/2008</c:v>
                </c:pt>
                <c:pt idx="24">
                  <c:v>1/03/2008</c:v>
                </c:pt>
                <c:pt idx="25">
                  <c:v>1/06/2008</c:v>
                </c:pt>
                <c:pt idx="26">
                  <c:v>1/07/2008</c:v>
                </c:pt>
                <c:pt idx="27">
                  <c:v>1/08/2008</c:v>
                </c:pt>
                <c:pt idx="28">
                  <c:v>1/09/2008</c:v>
                </c:pt>
                <c:pt idx="29">
                  <c:v>1/10/2008</c:v>
                </c:pt>
                <c:pt idx="30">
                  <c:v>2/13/2012</c:v>
                </c:pt>
                <c:pt idx="31">
                  <c:v>2/14/2012</c:v>
                </c:pt>
                <c:pt idx="32">
                  <c:v>2/15/2012</c:v>
                </c:pt>
                <c:pt idx="33">
                  <c:v>2/16/2012</c:v>
                </c:pt>
                <c:pt idx="34">
                  <c:v>2/17/2012</c:v>
                </c:pt>
                <c:pt idx="35">
                  <c:v>2/20/2012</c:v>
                </c:pt>
                <c:pt idx="36">
                  <c:v>2/21/2012</c:v>
                </c:pt>
                <c:pt idx="37">
                  <c:v>2/22/2012</c:v>
                </c:pt>
                <c:pt idx="38">
                  <c:v>2/23/2012</c:v>
                </c:pt>
                <c:pt idx="39">
                  <c:v>2/24/2012</c:v>
                </c:pt>
                <c:pt idx="40">
                  <c:v>2/27/2012</c:v>
                </c:pt>
                <c:pt idx="41">
                  <c:v>2/28/2012</c:v>
                </c:pt>
                <c:pt idx="42">
                  <c:v>2/29/2012</c:v>
                </c:pt>
                <c:pt idx="43">
                  <c:v>2/01/2008</c:v>
                </c:pt>
                <c:pt idx="44">
                  <c:v>2/02/2008</c:v>
                </c:pt>
                <c:pt idx="45">
                  <c:v>2/05/2008</c:v>
                </c:pt>
                <c:pt idx="46">
                  <c:v>2/06/2008</c:v>
                </c:pt>
                <c:pt idx="47">
                  <c:v>2/07/2008</c:v>
                </c:pt>
                <c:pt idx="48">
                  <c:v>2/08/2008</c:v>
                </c:pt>
                <c:pt idx="49">
                  <c:v>2/09/2008</c:v>
                </c:pt>
                <c:pt idx="50">
                  <c:v>2/12/2008</c:v>
                </c:pt>
                <c:pt idx="51">
                  <c:v>3/13/2012</c:v>
                </c:pt>
                <c:pt idx="52">
                  <c:v>3/14/2012</c:v>
                </c:pt>
                <c:pt idx="53">
                  <c:v>3/15/2012</c:v>
                </c:pt>
                <c:pt idx="54">
                  <c:v>3/16/2012</c:v>
                </c:pt>
                <c:pt idx="55">
                  <c:v>3/19/2012</c:v>
                </c:pt>
                <c:pt idx="56">
                  <c:v>3/20/2012</c:v>
                </c:pt>
                <c:pt idx="57">
                  <c:v>3/21/2012</c:v>
                </c:pt>
                <c:pt idx="58">
                  <c:v>3/22/2012</c:v>
                </c:pt>
                <c:pt idx="59">
                  <c:v>3/23/2012</c:v>
                </c:pt>
                <c:pt idx="60">
                  <c:v>3/26/2012</c:v>
                </c:pt>
                <c:pt idx="61">
                  <c:v>3/27/2012</c:v>
                </c:pt>
                <c:pt idx="62">
                  <c:v>3/28/2012</c:v>
                </c:pt>
                <c:pt idx="63">
                  <c:v>3/29/2012</c:v>
                </c:pt>
                <c:pt idx="64">
                  <c:v>3/30/2012</c:v>
                </c:pt>
                <c:pt idx="65">
                  <c:v>3/02/2008</c:v>
                </c:pt>
                <c:pt idx="66">
                  <c:v>3/03/2008</c:v>
                </c:pt>
                <c:pt idx="67">
                  <c:v>3/04/2008</c:v>
                </c:pt>
                <c:pt idx="68">
                  <c:v>3/05/2008</c:v>
                </c:pt>
                <c:pt idx="69">
                  <c:v>3/06/2008</c:v>
                </c:pt>
                <c:pt idx="70">
                  <c:v>3/09/2008</c:v>
                </c:pt>
                <c:pt idx="71">
                  <c:v>3/10/2008</c:v>
                </c:pt>
                <c:pt idx="72">
                  <c:v>3/11/2008</c:v>
                </c:pt>
                <c:pt idx="73">
                  <c:v>3/12/2008</c:v>
                </c:pt>
                <c:pt idx="74">
                  <c:v>4/13/2012</c:v>
                </c:pt>
                <c:pt idx="75">
                  <c:v>4/16/2012</c:v>
                </c:pt>
                <c:pt idx="76">
                  <c:v>4/17/2012</c:v>
                </c:pt>
                <c:pt idx="77">
                  <c:v>4/18/2012</c:v>
                </c:pt>
                <c:pt idx="78">
                  <c:v>4/19/2012</c:v>
                </c:pt>
                <c:pt idx="79">
                  <c:v>4/20/2012</c:v>
                </c:pt>
                <c:pt idx="80">
                  <c:v>4/23/2012</c:v>
                </c:pt>
                <c:pt idx="81">
                  <c:v>4/24/2012</c:v>
                </c:pt>
                <c:pt idx="82">
                  <c:v>4/25/2012</c:v>
                </c:pt>
                <c:pt idx="83">
                  <c:v>4/26/2012</c:v>
                </c:pt>
                <c:pt idx="84">
                  <c:v>4/27/2012</c:v>
                </c:pt>
                <c:pt idx="85">
                  <c:v>4/30/2012</c:v>
                </c:pt>
                <c:pt idx="86">
                  <c:v>4/01/2008</c:v>
                </c:pt>
                <c:pt idx="87">
                  <c:v>4/02/2008</c:v>
                </c:pt>
                <c:pt idx="88">
                  <c:v>4/03/2008</c:v>
                </c:pt>
                <c:pt idx="89">
                  <c:v>4/04/2008</c:v>
                </c:pt>
                <c:pt idx="90">
                  <c:v>4/07/2008</c:v>
                </c:pt>
                <c:pt idx="91">
                  <c:v>4/08/2008</c:v>
                </c:pt>
                <c:pt idx="92">
                  <c:v>4/09/2008</c:v>
                </c:pt>
                <c:pt idx="93">
                  <c:v>4/10/2008</c:v>
                </c:pt>
                <c:pt idx="94">
                  <c:v>4/11/2008</c:v>
                </c:pt>
                <c:pt idx="95">
                  <c:v>5/14/2012</c:v>
                </c:pt>
                <c:pt idx="96">
                  <c:v>5/15/2012</c:v>
                </c:pt>
                <c:pt idx="97">
                  <c:v>5/16/2012</c:v>
                </c:pt>
                <c:pt idx="98">
                  <c:v>5/17/2012</c:v>
                </c:pt>
                <c:pt idx="99">
                  <c:v>5/18/2012</c:v>
                </c:pt>
                <c:pt idx="100">
                  <c:v>5/21/2012</c:v>
                </c:pt>
                <c:pt idx="101">
                  <c:v>5/22/2012</c:v>
                </c:pt>
                <c:pt idx="102">
                  <c:v>5/23/2012</c:v>
                </c:pt>
                <c:pt idx="103">
                  <c:v>5/24/2012</c:v>
                </c:pt>
                <c:pt idx="104">
                  <c:v>5/25/2012</c:v>
                </c:pt>
                <c:pt idx="105">
                  <c:v>5/28/2012</c:v>
                </c:pt>
                <c:pt idx="106">
                  <c:v>5/29/2012</c:v>
                </c:pt>
                <c:pt idx="107">
                  <c:v>5/30/2012</c:v>
                </c:pt>
                <c:pt idx="108">
                  <c:v>5/31/2012</c:v>
                </c:pt>
                <c:pt idx="109">
                  <c:v>5/01/2008</c:v>
                </c:pt>
                <c:pt idx="110">
                  <c:v>5/04/2008</c:v>
                </c:pt>
                <c:pt idx="111">
                  <c:v>5/05/2008</c:v>
                </c:pt>
                <c:pt idx="112">
                  <c:v>5/06/2008</c:v>
                </c:pt>
                <c:pt idx="113">
                  <c:v>5/07/2008</c:v>
                </c:pt>
                <c:pt idx="114">
                  <c:v>5/08/2008</c:v>
                </c:pt>
                <c:pt idx="115">
                  <c:v>5/11/2008</c:v>
                </c:pt>
                <c:pt idx="116">
                  <c:v>5/12/2008</c:v>
                </c:pt>
                <c:pt idx="117">
                  <c:v>6/13/2012</c:v>
                </c:pt>
                <c:pt idx="118">
                  <c:v>6/14/2012</c:v>
                </c:pt>
                <c:pt idx="119">
                  <c:v>6/15/2012</c:v>
                </c:pt>
                <c:pt idx="120">
                  <c:v>6/18/2012</c:v>
                </c:pt>
                <c:pt idx="121">
                  <c:v>6/19/2012</c:v>
                </c:pt>
                <c:pt idx="122">
                  <c:v>6/20/2012</c:v>
                </c:pt>
                <c:pt idx="123">
                  <c:v>6/21/2012</c:v>
                </c:pt>
                <c:pt idx="124">
                  <c:v>6/22/2012</c:v>
                </c:pt>
                <c:pt idx="125">
                  <c:v>6/25/2012</c:v>
                </c:pt>
                <c:pt idx="126">
                  <c:v>6/26/2012</c:v>
                </c:pt>
                <c:pt idx="127">
                  <c:v>6/27/2012</c:v>
                </c:pt>
                <c:pt idx="128">
                  <c:v>6/28/2012</c:v>
                </c:pt>
                <c:pt idx="129">
                  <c:v>6/29/2012</c:v>
                </c:pt>
                <c:pt idx="130">
                  <c:v>6/02/2008</c:v>
                </c:pt>
                <c:pt idx="131">
                  <c:v>6/03/2008</c:v>
                </c:pt>
                <c:pt idx="132">
                  <c:v>6/04/2008</c:v>
                </c:pt>
                <c:pt idx="133">
                  <c:v>6/05/2008</c:v>
                </c:pt>
                <c:pt idx="134">
                  <c:v>6/06/2008</c:v>
                </c:pt>
                <c:pt idx="135">
                  <c:v>6/09/2008</c:v>
                </c:pt>
                <c:pt idx="136">
                  <c:v>6/10/2008</c:v>
                </c:pt>
                <c:pt idx="137">
                  <c:v>6/11/2008</c:v>
                </c:pt>
                <c:pt idx="138">
                  <c:v>6/12/2008</c:v>
                </c:pt>
                <c:pt idx="139">
                  <c:v>7/13/2012</c:v>
                </c:pt>
                <c:pt idx="140">
                  <c:v>7/16/2012</c:v>
                </c:pt>
                <c:pt idx="141">
                  <c:v>7/17/2012</c:v>
                </c:pt>
                <c:pt idx="142">
                  <c:v>7/18/2012</c:v>
                </c:pt>
                <c:pt idx="143">
                  <c:v>7/19/2012</c:v>
                </c:pt>
                <c:pt idx="144">
                  <c:v>7/20/2012</c:v>
                </c:pt>
                <c:pt idx="145">
                  <c:v>7/23/2012</c:v>
                </c:pt>
                <c:pt idx="146">
                  <c:v>7/24/2012</c:v>
                </c:pt>
                <c:pt idx="147">
                  <c:v>7/25/2012</c:v>
                </c:pt>
                <c:pt idx="148">
                  <c:v>7/26/2012</c:v>
                </c:pt>
                <c:pt idx="149">
                  <c:v>7/27/2012</c:v>
                </c:pt>
                <c:pt idx="150">
                  <c:v>7/30/2012</c:v>
                </c:pt>
                <c:pt idx="151">
                  <c:v>7/31/2012</c:v>
                </c:pt>
                <c:pt idx="152">
                  <c:v>7/01/2008</c:v>
                </c:pt>
                <c:pt idx="153">
                  <c:v>7/02/2008</c:v>
                </c:pt>
                <c:pt idx="154">
                  <c:v>7/03/2008</c:v>
                </c:pt>
                <c:pt idx="155">
                  <c:v>7/06/2008</c:v>
                </c:pt>
                <c:pt idx="156">
                  <c:v>7/07/2008</c:v>
                </c:pt>
                <c:pt idx="157">
                  <c:v>7/08/2008</c:v>
                </c:pt>
                <c:pt idx="158">
                  <c:v>7/09/2008</c:v>
                </c:pt>
                <c:pt idx="159">
                  <c:v>7/10/2008</c:v>
                </c:pt>
                <c:pt idx="160">
                  <c:v>8/13/2012</c:v>
                </c:pt>
                <c:pt idx="161">
                  <c:v>8/14/2012</c:v>
                </c:pt>
                <c:pt idx="162">
                  <c:v>8/15/2012</c:v>
                </c:pt>
                <c:pt idx="163">
                  <c:v>8/16/2012</c:v>
                </c:pt>
                <c:pt idx="164">
                  <c:v>8/17/2012</c:v>
                </c:pt>
                <c:pt idx="165">
                  <c:v>8/20/2012</c:v>
                </c:pt>
                <c:pt idx="166">
                  <c:v>8/21/2012</c:v>
                </c:pt>
                <c:pt idx="167">
                  <c:v>8/22/2012</c:v>
                </c:pt>
                <c:pt idx="168">
                  <c:v>8/23/2012</c:v>
                </c:pt>
                <c:pt idx="169">
                  <c:v>8/24/2012</c:v>
                </c:pt>
                <c:pt idx="170">
                  <c:v>8/27/2012</c:v>
                </c:pt>
                <c:pt idx="171">
                  <c:v>8/28/2012</c:v>
                </c:pt>
                <c:pt idx="172">
                  <c:v>8/29/2012</c:v>
                </c:pt>
                <c:pt idx="173">
                  <c:v>8/30/2012</c:v>
                </c:pt>
                <c:pt idx="174">
                  <c:v>8/31/2012</c:v>
                </c:pt>
                <c:pt idx="175">
                  <c:v>8/03/2008</c:v>
                </c:pt>
                <c:pt idx="176">
                  <c:v>8/04/2008</c:v>
                </c:pt>
                <c:pt idx="177">
                  <c:v>8/05/2008</c:v>
                </c:pt>
                <c:pt idx="178">
                  <c:v>8/06/2008</c:v>
                </c:pt>
                <c:pt idx="179">
                  <c:v>8/07/2008</c:v>
                </c:pt>
                <c:pt idx="180">
                  <c:v>8/10/2008</c:v>
                </c:pt>
                <c:pt idx="181">
                  <c:v>8/11/2008</c:v>
                </c:pt>
                <c:pt idx="182">
                  <c:v>8/12/2008</c:v>
                </c:pt>
                <c:pt idx="183">
                  <c:v>9/13/2012</c:v>
                </c:pt>
                <c:pt idx="184">
                  <c:v>9/14/2012</c:v>
                </c:pt>
                <c:pt idx="185">
                  <c:v>9/17/2012</c:v>
                </c:pt>
                <c:pt idx="186">
                  <c:v>9/18/2012</c:v>
                </c:pt>
                <c:pt idx="187">
                  <c:v>9/19/2012</c:v>
                </c:pt>
                <c:pt idx="188">
                  <c:v>9/20/2012</c:v>
                </c:pt>
                <c:pt idx="189">
                  <c:v>9/21/2012</c:v>
                </c:pt>
                <c:pt idx="190">
                  <c:v>9/24/2012</c:v>
                </c:pt>
                <c:pt idx="191">
                  <c:v>9/25/2012</c:v>
                </c:pt>
                <c:pt idx="192">
                  <c:v>9/26/2012</c:v>
                </c:pt>
                <c:pt idx="193">
                  <c:v>9/27/2012</c:v>
                </c:pt>
                <c:pt idx="194">
                  <c:v>9/28/2012</c:v>
                </c:pt>
                <c:pt idx="195">
                  <c:v>9/01/2008</c:v>
                </c:pt>
                <c:pt idx="196">
                  <c:v>9/02/2008</c:v>
                </c:pt>
                <c:pt idx="197">
                  <c:v>9/03/2008</c:v>
                </c:pt>
                <c:pt idx="198">
                  <c:v>9/04/2008</c:v>
                </c:pt>
                <c:pt idx="199">
                  <c:v>9/05/2008</c:v>
                </c:pt>
                <c:pt idx="200">
                  <c:v>9/08/2008</c:v>
                </c:pt>
                <c:pt idx="201">
                  <c:v>9/09/2008</c:v>
                </c:pt>
                <c:pt idx="202">
                  <c:v>9/10/2008</c:v>
                </c:pt>
                <c:pt idx="203">
                  <c:v>9/11/2008</c:v>
                </c:pt>
                <c:pt idx="204">
                  <c:v>9/12/2008</c:v>
                </c:pt>
                <c:pt idx="205">
                  <c:v>10/15/2012</c:v>
                </c:pt>
                <c:pt idx="206">
                  <c:v>10/16/2012</c:v>
                </c:pt>
                <c:pt idx="207">
                  <c:v>10/17/2012</c:v>
                </c:pt>
                <c:pt idx="208">
                  <c:v>10/18/2012</c:v>
                </c:pt>
                <c:pt idx="209">
                  <c:v>10/19/2012</c:v>
                </c:pt>
                <c:pt idx="210">
                  <c:v>10/22/2012</c:v>
                </c:pt>
                <c:pt idx="211">
                  <c:v>10/23/2012</c:v>
                </c:pt>
                <c:pt idx="212">
                  <c:v>10/24/2012</c:v>
                </c:pt>
                <c:pt idx="213">
                  <c:v>10/25/2012</c:v>
                </c:pt>
                <c:pt idx="214">
                  <c:v>10/26/2012</c:v>
                </c:pt>
                <c:pt idx="215">
                  <c:v>10/29/2012</c:v>
                </c:pt>
                <c:pt idx="216">
                  <c:v>10/30/2012</c:v>
                </c:pt>
                <c:pt idx="217">
                  <c:v>10/31/2012</c:v>
                </c:pt>
                <c:pt idx="218">
                  <c:v>10/01/2008</c:v>
                </c:pt>
                <c:pt idx="219">
                  <c:v>10/02/2008</c:v>
                </c:pt>
                <c:pt idx="220">
                  <c:v>10/05/2008</c:v>
                </c:pt>
                <c:pt idx="221">
                  <c:v>10/06/2008</c:v>
                </c:pt>
                <c:pt idx="222">
                  <c:v>10/07/2008</c:v>
                </c:pt>
                <c:pt idx="223">
                  <c:v>10/08/2008</c:v>
                </c:pt>
                <c:pt idx="224">
                  <c:v>10/09/2008</c:v>
                </c:pt>
                <c:pt idx="225">
                  <c:v>10/12/2008</c:v>
                </c:pt>
                <c:pt idx="226">
                  <c:v>11/13/2012</c:v>
                </c:pt>
                <c:pt idx="227">
                  <c:v>11/14/2012</c:v>
                </c:pt>
                <c:pt idx="228">
                  <c:v>11/15/2012</c:v>
                </c:pt>
                <c:pt idx="229">
                  <c:v>11/16/2012</c:v>
                </c:pt>
                <c:pt idx="230">
                  <c:v>11/19/2012</c:v>
                </c:pt>
                <c:pt idx="231">
                  <c:v>11/20/2012</c:v>
                </c:pt>
                <c:pt idx="232">
                  <c:v>11/21/2012</c:v>
                </c:pt>
                <c:pt idx="233">
                  <c:v>11/22/2012</c:v>
                </c:pt>
                <c:pt idx="234">
                  <c:v>11/23/2012</c:v>
                </c:pt>
                <c:pt idx="235">
                  <c:v>11/26/2012</c:v>
                </c:pt>
                <c:pt idx="236">
                  <c:v>11/27/2012</c:v>
                </c:pt>
                <c:pt idx="237">
                  <c:v>11/28/2012</c:v>
                </c:pt>
                <c:pt idx="238">
                  <c:v>11/29/2012</c:v>
                </c:pt>
                <c:pt idx="239">
                  <c:v>11/30/2012</c:v>
                </c:pt>
                <c:pt idx="240">
                  <c:v>11/03/2008</c:v>
                </c:pt>
                <c:pt idx="241">
                  <c:v>11/04/2008</c:v>
                </c:pt>
                <c:pt idx="242">
                  <c:v>11/05/2008</c:v>
                </c:pt>
                <c:pt idx="243">
                  <c:v>11/06/2008</c:v>
                </c:pt>
                <c:pt idx="244">
                  <c:v>11/07/2008</c:v>
                </c:pt>
                <c:pt idx="245">
                  <c:v>11/10/2008</c:v>
                </c:pt>
                <c:pt idx="246">
                  <c:v>11/11/2008</c:v>
                </c:pt>
                <c:pt idx="247">
                  <c:v>11/12/2008</c:v>
                </c:pt>
                <c:pt idx="248">
                  <c:v>12/13/2012</c:v>
                </c:pt>
                <c:pt idx="249">
                  <c:v>12/14/2012</c:v>
                </c:pt>
                <c:pt idx="250">
                  <c:v>12/17/2012</c:v>
                </c:pt>
                <c:pt idx="251">
                  <c:v>12/18/2012</c:v>
                </c:pt>
                <c:pt idx="252">
                  <c:v>12/19/2012</c:v>
                </c:pt>
                <c:pt idx="253">
                  <c:v>12/20/2012</c:v>
                </c:pt>
                <c:pt idx="254">
                  <c:v>12/21/2012</c:v>
                </c:pt>
                <c:pt idx="255">
                  <c:v>12/24/2012</c:v>
                </c:pt>
                <c:pt idx="256">
                  <c:v>12/25/2012</c:v>
                </c:pt>
                <c:pt idx="257">
                  <c:v>12/26/2012</c:v>
                </c:pt>
                <c:pt idx="258">
                  <c:v>12/27/2012</c:v>
                </c:pt>
                <c:pt idx="259">
                  <c:v>12/28/2012</c:v>
                </c:pt>
                <c:pt idx="260">
                  <c:v>12/31/2012</c:v>
                </c:pt>
                <c:pt idx="261">
                  <c:v>31/12/2008</c:v>
                </c:pt>
                <c:pt idx="262">
                  <c:v>31/01/2009</c:v>
                </c:pt>
                <c:pt idx="263">
                  <c:v>28/02/2009</c:v>
                </c:pt>
                <c:pt idx="264">
                  <c:v>31/03/2009</c:v>
                </c:pt>
                <c:pt idx="265">
                  <c:v>30/06/2009</c:v>
                </c:pt>
                <c:pt idx="266">
                  <c:v>31/07/2009</c:v>
                </c:pt>
                <c:pt idx="267">
                  <c:v>31/08/2009</c:v>
                </c:pt>
                <c:pt idx="268">
                  <c:v>30/09/2009</c:v>
                </c:pt>
                <c:pt idx="269">
                  <c:v>31/10/2009</c:v>
                </c:pt>
                <c:pt idx="270">
                  <c:v>1/14/2013</c:v>
                </c:pt>
                <c:pt idx="271">
                  <c:v>1/15/2013</c:v>
                </c:pt>
                <c:pt idx="272">
                  <c:v>1/16/2013</c:v>
                </c:pt>
                <c:pt idx="273">
                  <c:v>1/17/2013</c:v>
                </c:pt>
                <c:pt idx="274">
                  <c:v>1/18/2013</c:v>
                </c:pt>
                <c:pt idx="275">
                  <c:v>1/21/2013</c:v>
                </c:pt>
                <c:pt idx="276">
                  <c:v>1/22/2013</c:v>
                </c:pt>
                <c:pt idx="277">
                  <c:v>1/23/2013</c:v>
                </c:pt>
                <c:pt idx="278">
                  <c:v>1/24/2013</c:v>
                </c:pt>
                <c:pt idx="279">
                  <c:v>1/25/2013</c:v>
                </c:pt>
                <c:pt idx="280">
                  <c:v>1/28/2013</c:v>
                </c:pt>
                <c:pt idx="281">
                  <c:v>1/29/2013</c:v>
                </c:pt>
                <c:pt idx="282">
                  <c:v>1/30/2013</c:v>
                </c:pt>
                <c:pt idx="283">
                  <c:v>1/31/2013</c:v>
                </c:pt>
                <c:pt idx="284">
                  <c:v>1/01/2009</c:v>
                </c:pt>
                <c:pt idx="285">
                  <c:v>1/04/2009</c:v>
                </c:pt>
                <c:pt idx="286">
                  <c:v>1/05/2009</c:v>
                </c:pt>
                <c:pt idx="287">
                  <c:v>1/06/2009</c:v>
                </c:pt>
                <c:pt idx="288">
                  <c:v>1/07/2009</c:v>
                </c:pt>
                <c:pt idx="289">
                  <c:v>1/08/2009</c:v>
                </c:pt>
                <c:pt idx="290">
                  <c:v>1/11/2009</c:v>
                </c:pt>
                <c:pt idx="291">
                  <c:v>1/12/2009</c:v>
                </c:pt>
                <c:pt idx="292">
                  <c:v>2/13/2013</c:v>
                </c:pt>
                <c:pt idx="293">
                  <c:v>2/14/2013</c:v>
                </c:pt>
                <c:pt idx="294">
                  <c:v>2/15/2013</c:v>
                </c:pt>
                <c:pt idx="295">
                  <c:v>2/18/2013</c:v>
                </c:pt>
                <c:pt idx="296">
                  <c:v>2/19/2013</c:v>
                </c:pt>
                <c:pt idx="297">
                  <c:v>2/20/2013</c:v>
                </c:pt>
                <c:pt idx="298">
                  <c:v>2/21/2013</c:v>
                </c:pt>
                <c:pt idx="299">
                  <c:v>2/22/2013</c:v>
                </c:pt>
                <c:pt idx="300">
                  <c:v>2/25/2013</c:v>
                </c:pt>
                <c:pt idx="301">
                  <c:v>2/26/2013</c:v>
                </c:pt>
                <c:pt idx="302">
                  <c:v>2/27/2013</c:v>
                </c:pt>
                <c:pt idx="303">
                  <c:v>2/28/2013</c:v>
                </c:pt>
                <c:pt idx="304">
                  <c:v>2/01/2009</c:v>
                </c:pt>
                <c:pt idx="305">
                  <c:v>2/04/2009</c:v>
                </c:pt>
                <c:pt idx="306">
                  <c:v>2/05/2009</c:v>
                </c:pt>
                <c:pt idx="307">
                  <c:v>2/06/2009</c:v>
                </c:pt>
                <c:pt idx="308">
                  <c:v>2/07/2009</c:v>
                </c:pt>
                <c:pt idx="309">
                  <c:v>2/08/2009</c:v>
                </c:pt>
                <c:pt idx="310">
                  <c:v>2/11/2009</c:v>
                </c:pt>
                <c:pt idx="311">
                  <c:v>2/12/2009</c:v>
                </c:pt>
                <c:pt idx="312">
                  <c:v>3/13/2013</c:v>
                </c:pt>
                <c:pt idx="313">
                  <c:v>3/14/2013</c:v>
                </c:pt>
                <c:pt idx="314">
                  <c:v>3/15/2013</c:v>
                </c:pt>
                <c:pt idx="315">
                  <c:v>3/18/2013</c:v>
                </c:pt>
                <c:pt idx="316">
                  <c:v>3/19/2013</c:v>
                </c:pt>
                <c:pt idx="317">
                  <c:v>3/20/2013</c:v>
                </c:pt>
                <c:pt idx="318">
                  <c:v>3/21/2013</c:v>
                </c:pt>
                <c:pt idx="319">
                  <c:v>3/22/2013</c:v>
                </c:pt>
                <c:pt idx="320">
                  <c:v>3/25/2013</c:v>
                </c:pt>
                <c:pt idx="321">
                  <c:v>3/26/2013</c:v>
                </c:pt>
                <c:pt idx="322">
                  <c:v>3/27/2013</c:v>
                </c:pt>
                <c:pt idx="323">
                  <c:v>3/28/2013</c:v>
                </c:pt>
                <c:pt idx="324">
                  <c:v>3/29/2013</c:v>
                </c:pt>
                <c:pt idx="325">
                  <c:v>3/01/2009</c:v>
                </c:pt>
                <c:pt idx="326">
                  <c:v>3/02/2009</c:v>
                </c:pt>
                <c:pt idx="327">
                  <c:v>3/03/2009</c:v>
                </c:pt>
                <c:pt idx="328">
                  <c:v>3/04/2009</c:v>
                </c:pt>
                <c:pt idx="329">
                  <c:v>3/05/2009</c:v>
                </c:pt>
                <c:pt idx="330">
                  <c:v>3/08/2009</c:v>
                </c:pt>
                <c:pt idx="331">
                  <c:v>3/09/2009</c:v>
                </c:pt>
                <c:pt idx="332">
                  <c:v>3/10/2009</c:v>
                </c:pt>
                <c:pt idx="333">
                  <c:v>3/11/2009</c:v>
                </c:pt>
                <c:pt idx="334">
                  <c:v>3/12/2009</c:v>
                </c:pt>
                <c:pt idx="335">
                  <c:v>4/15/2013</c:v>
                </c:pt>
                <c:pt idx="336">
                  <c:v>4/16/2013</c:v>
                </c:pt>
                <c:pt idx="337">
                  <c:v>4/17/2013</c:v>
                </c:pt>
                <c:pt idx="338">
                  <c:v>4/18/2013</c:v>
                </c:pt>
                <c:pt idx="339">
                  <c:v>4/19/2013</c:v>
                </c:pt>
                <c:pt idx="340">
                  <c:v>4/22/2013</c:v>
                </c:pt>
                <c:pt idx="341">
                  <c:v>4/23/2013</c:v>
                </c:pt>
                <c:pt idx="342">
                  <c:v>4/24/2013</c:v>
                </c:pt>
                <c:pt idx="343">
                  <c:v>4/25/2013</c:v>
                </c:pt>
                <c:pt idx="344">
                  <c:v>4/26/2013</c:v>
                </c:pt>
                <c:pt idx="345">
                  <c:v>4/29/2013</c:v>
                </c:pt>
                <c:pt idx="346">
                  <c:v>4/30/2013</c:v>
                </c:pt>
                <c:pt idx="347">
                  <c:v>4/01/2009</c:v>
                </c:pt>
                <c:pt idx="348">
                  <c:v>4/02/2009</c:v>
                </c:pt>
                <c:pt idx="349">
                  <c:v>4/03/2009</c:v>
                </c:pt>
                <c:pt idx="350">
                  <c:v>4/06/2009</c:v>
                </c:pt>
                <c:pt idx="351">
                  <c:v>4/07/2009</c:v>
                </c:pt>
                <c:pt idx="352">
                  <c:v>4/08/2009</c:v>
                </c:pt>
                <c:pt idx="353">
                  <c:v>4/09/2009</c:v>
                </c:pt>
                <c:pt idx="354">
                  <c:v>4/10/2009</c:v>
                </c:pt>
                <c:pt idx="355">
                  <c:v>5/13/2013</c:v>
                </c:pt>
                <c:pt idx="356">
                  <c:v>5/14/2013</c:v>
                </c:pt>
                <c:pt idx="357">
                  <c:v>5/15/2013</c:v>
                </c:pt>
                <c:pt idx="358">
                  <c:v>5/16/2013</c:v>
                </c:pt>
                <c:pt idx="359">
                  <c:v>5/17/2013</c:v>
                </c:pt>
                <c:pt idx="360">
                  <c:v>5/20/2013</c:v>
                </c:pt>
                <c:pt idx="361">
                  <c:v>5/21/2013</c:v>
                </c:pt>
                <c:pt idx="362">
                  <c:v>5/22/2013</c:v>
                </c:pt>
                <c:pt idx="363">
                  <c:v>5/23/2013</c:v>
                </c:pt>
                <c:pt idx="364">
                  <c:v>5/24/2013</c:v>
                </c:pt>
                <c:pt idx="365">
                  <c:v>5/27/2013</c:v>
                </c:pt>
                <c:pt idx="366">
                  <c:v>5/28/2013</c:v>
                </c:pt>
                <c:pt idx="367">
                  <c:v>5/29/2013</c:v>
                </c:pt>
                <c:pt idx="368">
                  <c:v>5/30/2013</c:v>
                </c:pt>
                <c:pt idx="369">
                  <c:v>5/31/2013</c:v>
                </c:pt>
                <c:pt idx="370">
                  <c:v>5/03/2009</c:v>
                </c:pt>
                <c:pt idx="371">
                  <c:v>5/04/2009</c:v>
                </c:pt>
                <c:pt idx="372">
                  <c:v>5/05/2009</c:v>
                </c:pt>
                <c:pt idx="373">
                  <c:v>5/06/2009</c:v>
                </c:pt>
                <c:pt idx="374">
                  <c:v>5/07/2009</c:v>
                </c:pt>
                <c:pt idx="375">
                  <c:v>5/10/2009</c:v>
                </c:pt>
                <c:pt idx="376">
                  <c:v>5/11/2009</c:v>
                </c:pt>
                <c:pt idx="377">
                  <c:v>5/12/2009</c:v>
                </c:pt>
                <c:pt idx="378">
                  <c:v>6/13/2013</c:v>
                </c:pt>
                <c:pt idx="379">
                  <c:v>6/14/2013</c:v>
                </c:pt>
                <c:pt idx="380">
                  <c:v>6/17/2013</c:v>
                </c:pt>
                <c:pt idx="381">
                  <c:v>6/18/2013</c:v>
                </c:pt>
                <c:pt idx="382">
                  <c:v>6/19/2013</c:v>
                </c:pt>
                <c:pt idx="383">
                  <c:v>6/20/2013</c:v>
                </c:pt>
                <c:pt idx="384">
                  <c:v>6/21/2013</c:v>
                </c:pt>
                <c:pt idx="385">
                  <c:v>6/24/2013</c:v>
                </c:pt>
                <c:pt idx="386">
                  <c:v>6/25/2013</c:v>
                </c:pt>
                <c:pt idx="387">
                  <c:v>6/26/2013</c:v>
                </c:pt>
                <c:pt idx="388">
                  <c:v>6/27/2013</c:v>
                </c:pt>
                <c:pt idx="389">
                  <c:v>6/28/2013</c:v>
                </c:pt>
                <c:pt idx="390">
                  <c:v>6/01/2009</c:v>
                </c:pt>
                <c:pt idx="391">
                  <c:v>6/02/2009</c:v>
                </c:pt>
                <c:pt idx="392">
                  <c:v>6/03/2009</c:v>
                </c:pt>
                <c:pt idx="393">
                  <c:v>6/04/2009</c:v>
                </c:pt>
                <c:pt idx="394">
                  <c:v>6/05/2009</c:v>
                </c:pt>
                <c:pt idx="395">
                  <c:v>6/08/2009</c:v>
                </c:pt>
                <c:pt idx="396">
                  <c:v>6/09/2009</c:v>
                </c:pt>
                <c:pt idx="397">
                  <c:v>6/10/2009</c:v>
                </c:pt>
                <c:pt idx="398">
                  <c:v>6/11/2009</c:v>
                </c:pt>
                <c:pt idx="399">
                  <c:v>6/12/2009</c:v>
                </c:pt>
                <c:pt idx="400">
                  <c:v>7/15/2013</c:v>
                </c:pt>
                <c:pt idx="401">
                  <c:v>7/16/2013</c:v>
                </c:pt>
                <c:pt idx="402">
                  <c:v>7/17/2013</c:v>
                </c:pt>
                <c:pt idx="403">
                  <c:v>7/18/2013</c:v>
                </c:pt>
                <c:pt idx="404">
                  <c:v>7/19/2013</c:v>
                </c:pt>
                <c:pt idx="405">
                  <c:v>7/22/2013</c:v>
                </c:pt>
                <c:pt idx="406">
                  <c:v>7/23/2013</c:v>
                </c:pt>
                <c:pt idx="407">
                  <c:v>7/24/2013</c:v>
                </c:pt>
                <c:pt idx="408">
                  <c:v>7/25/2013</c:v>
                </c:pt>
                <c:pt idx="409">
                  <c:v>7/26/2013</c:v>
                </c:pt>
                <c:pt idx="410">
                  <c:v>7/29/2013</c:v>
                </c:pt>
                <c:pt idx="411">
                  <c:v>7/30/2013</c:v>
                </c:pt>
                <c:pt idx="412">
                  <c:v>7/31/2013</c:v>
                </c:pt>
                <c:pt idx="413">
                  <c:v>7/01/2009</c:v>
                </c:pt>
                <c:pt idx="414">
                  <c:v>7/02/2009</c:v>
                </c:pt>
                <c:pt idx="415">
                  <c:v>7/05/2009</c:v>
                </c:pt>
                <c:pt idx="416">
                  <c:v>7/06/2009</c:v>
                </c:pt>
                <c:pt idx="417">
                  <c:v>7/07/2009</c:v>
                </c:pt>
                <c:pt idx="418">
                  <c:v>7/08/2009</c:v>
                </c:pt>
                <c:pt idx="419">
                  <c:v>7/09/2009</c:v>
                </c:pt>
                <c:pt idx="420">
                  <c:v>7/12/2009</c:v>
                </c:pt>
                <c:pt idx="421">
                  <c:v>8/13/2013</c:v>
                </c:pt>
                <c:pt idx="422">
                  <c:v>8/14/2013</c:v>
                </c:pt>
                <c:pt idx="423">
                  <c:v>8/15/2013</c:v>
                </c:pt>
                <c:pt idx="424">
                  <c:v>8/16/2013</c:v>
                </c:pt>
                <c:pt idx="425">
                  <c:v>8/19/2013</c:v>
                </c:pt>
                <c:pt idx="426">
                  <c:v>8/20/2013</c:v>
                </c:pt>
                <c:pt idx="427">
                  <c:v>8/21/2013</c:v>
                </c:pt>
                <c:pt idx="428">
                  <c:v>8/22/2013</c:v>
                </c:pt>
                <c:pt idx="429">
                  <c:v>8/23/2013</c:v>
                </c:pt>
                <c:pt idx="430">
                  <c:v>8/26/2013</c:v>
                </c:pt>
                <c:pt idx="431">
                  <c:v>8/27/2013</c:v>
                </c:pt>
                <c:pt idx="432">
                  <c:v>8/28/2013</c:v>
                </c:pt>
                <c:pt idx="433">
                  <c:v>8/29/2013</c:v>
                </c:pt>
                <c:pt idx="434">
                  <c:v>8/30/2013</c:v>
                </c:pt>
                <c:pt idx="435">
                  <c:v>8/02/2009</c:v>
                </c:pt>
                <c:pt idx="436">
                  <c:v>8/03/2009</c:v>
                </c:pt>
                <c:pt idx="437">
                  <c:v>8/04/2009</c:v>
                </c:pt>
                <c:pt idx="438">
                  <c:v>8/05/2009</c:v>
                </c:pt>
                <c:pt idx="439">
                  <c:v>8/06/2009</c:v>
                </c:pt>
                <c:pt idx="440">
                  <c:v>8/09/2009</c:v>
                </c:pt>
                <c:pt idx="441">
                  <c:v>8/10/2009</c:v>
                </c:pt>
                <c:pt idx="442">
                  <c:v>8/11/2009</c:v>
                </c:pt>
                <c:pt idx="443">
                  <c:v>8/12/2009</c:v>
                </c:pt>
                <c:pt idx="444">
                  <c:v>9/13/2013</c:v>
                </c:pt>
                <c:pt idx="445">
                  <c:v>9/16/2013</c:v>
                </c:pt>
                <c:pt idx="446">
                  <c:v>9/17/2013</c:v>
                </c:pt>
                <c:pt idx="447">
                  <c:v>9/18/2013</c:v>
                </c:pt>
                <c:pt idx="448">
                  <c:v>9/19/2013</c:v>
                </c:pt>
                <c:pt idx="449">
                  <c:v>9/20/2013</c:v>
                </c:pt>
                <c:pt idx="450">
                  <c:v>9/23/2013</c:v>
                </c:pt>
                <c:pt idx="451">
                  <c:v>9/24/2013</c:v>
                </c:pt>
                <c:pt idx="452">
                  <c:v>9/25/2013</c:v>
                </c:pt>
                <c:pt idx="453">
                  <c:v>9/26/2013</c:v>
                </c:pt>
                <c:pt idx="454">
                  <c:v>9/27/2013</c:v>
                </c:pt>
                <c:pt idx="455">
                  <c:v>9/30/2013</c:v>
                </c:pt>
                <c:pt idx="456">
                  <c:v>9/01/2009</c:v>
                </c:pt>
                <c:pt idx="457">
                  <c:v>9/02/2009</c:v>
                </c:pt>
                <c:pt idx="458">
                  <c:v>9/03/2009</c:v>
                </c:pt>
                <c:pt idx="459">
                  <c:v>9/04/2009</c:v>
                </c:pt>
                <c:pt idx="460">
                  <c:v>9/07/2009</c:v>
                </c:pt>
                <c:pt idx="461">
                  <c:v>9/08/2009</c:v>
                </c:pt>
                <c:pt idx="462">
                  <c:v>9/09/2009</c:v>
                </c:pt>
                <c:pt idx="463">
                  <c:v>9/10/2009</c:v>
                </c:pt>
                <c:pt idx="464">
                  <c:v>9/11/2009</c:v>
                </c:pt>
                <c:pt idx="465">
                  <c:v>10/14/2013</c:v>
                </c:pt>
                <c:pt idx="466">
                  <c:v>10/15/2013</c:v>
                </c:pt>
                <c:pt idx="467">
                  <c:v>10/16/2013</c:v>
                </c:pt>
                <c:pt idx="468">
                  <c:v>10/17/2013</c:v>
                </c:pt>
                <c:pt idx="469">
                  <c:v>10/18/2013</c:v>
                </c:pt>
                <c:pt idx="470">
                  <c:v>10/21/2013</c:v>
                </c:pt>
                <c:pt idx="471">
                  <c:v>10/22/2013</c:v>
                </c:pt>
                <c:pt idx="472">
                  <c:v>10/23/2013</c:v>
                </c:pt>
                <c:pt idx="473">
                  <c:v>10/24/2013</c:v>
                </c:pt>
                <c:pt idx="474">
                  <c:v>10/25/2013</c:v>
                </c:pt>
                <c:pt idx="475">
                  <c:v>10/28/2013</c:v>
                </c:pt>
                <c:pt idx="476">
                  <c:v>10/29/2013</c:v>
                </c:pt>
                <c:pt idx="477">
                  <c:v>10/30/2013</c:v>
                </c:pt>
                <c:pt idx="478">
                  <c:v>10/31/2013</c:v>
                </c:pt>
                <c:pt idx="479">
                  <c:v>10/01/2009</c:v>
                </c:pt>
                <c:pt idx="480">
                  <c:v>10/04/2009</c:v>
                </c:pt>
                <c:pt idx="481">
                  <c:v>10/05/2009</c:v>
                </c:pt>
                <c:pt idx="482">
                  <c:v>10/06/2009</c:v>
                </c:pt>
                <c:pt idx="483">
                  <c:v>10/07/2009</c:v>
                </c:pt>
                <c:pt idx="484">
                  <c:v>10/08/2009</c:v>
                </c:pt>
                <c:pt idx="485">
                  <c:v>10/11/2009</c:v>
                </c:pt>
                <c:pt idx="486">
                  <c:v>10/12/2009</c:v>
                </c:pt>
                <c:pt idx="487">
                  <c:v>11/13/2013</c:v>
                </c:pt>
                <c:pt idx="488">
                  <c:v>11/14/2013</c:v>
                </c:pt>
                <c:pt idx="489">
                  <c:v>11/15/2013</c:v>
                </c:pt>
                <c:pt idx="490">
                  <c:v>11/18/2013</c:v>
                </c:pt>
                <c:pt idx="491">
                  <c:v>11/19/2013</c:v>
                </c:pt>
                <c:pt idx="492">
                  <c:v>11/20/2013</c:v>
                </c:pt>
                <c:pt idx="493">
                  <c:v>11/21/2013</c:v>
                </c:pt>
                <c:pt idx="494">
                  <c:v>11/22/2013</c:v>
                </c:pt>
                <c:pt idx="495">
                  <c:v>11/25/2013</c:v>
                </c:pt>
                <c:pt idx="496">
                  <c:v>11/26/2013</c:v>
                </c:pt>
                <c:pt idx="497">
                  <c:v>11/27/2013</c:v>
                </c:pt>
                <c:pt idx="498">
                  <c:v>11/28/2013</c:v>
                </c:pt>
                <c:pt idx="499">
                  <c:v>11/29/2013</c:v>
                </c:pt>
                <c:pt idx="500">
                  <c:v>11/02/2009</c:v>
                </c:pt>
                <c:pt idx="501">
                  <c:v>11/03/2009</c:v>
                </c:pt>
                <c:pt idx="502">
                  <c:v>11/04/2009</c:v>
                </c:pt>
                <c:pt idx="503">
                  <c:v>11/05/2009</c:v>
                </c:pt>
                <c:pt idx="504">
                  <c:v>11/06/2009</c:v>
                </c:pt>
                <c:pt idx="505">
                  <c:v>11/09/2009</c:v>
                </c:pt>
                <c:pt idx="506">
                  <c:v>11/10/2009</c:v>
                </c:pt>
                <c:pt idx="507">
                  <c:v>11/11/2009</c:v>
                </c:pt>
                <c:pt idx="508">
                  <c:v>11/12/2009</c:v>
                </c:pt>
                <c:pt idx="509">
                  <c:v>12/13/2013</c:v>
                </c:pt>
                <c:pt idx="510">
                  <c:v>12/16/2013</c:v>
                </c:pt>
                <c:pt idx="511">
                  <c:v>12/17/2013</c:v>
                </c:pt>
                <c:pt idx="512">
                  <c:v>12/18/2013</c:v>
                </c:pt>
                <c:pt idx="513">
                  <c:v>12/19/2013</c:v>
                </c:pt>
                <c:pt idx="514">
                  <c:v>12/20/2013</c:v>
                </c:pt>
                <c:pt idx="515">
                  <c:v>12/23/2013</c:v>
                </c:pt>
                <c:pt idx="516">
                  <c:v>12/24/2013</c:v>
                </c:pt>
                <c:pt idx="517">
                  <c:v>12/25/2013</c:v>
                </c:pt>
                <c:pt idx="518">
                  <c:v>12/26/2013</c:v>
                </c:pt>
                <c:pt idx="519">
                  <c:v>12/27/2013</c:v>
                </c:pt>
                <c:pt idx="520">
                  <c:v>12/30/2013</c:v>
                </c:pt>
                <c:pt idx="521">
                  <c:v>12/31/2013</c:v>
                </c:pt>
                <c:pt idx="522">
                  <c:v>31/12/2009</c:v>
                </c:pt>
                <c:pt idx="523">
                  <c:v>31/01/2010</c:v>
                </c:pt>
                <c:pt idx="524">
                  <c:v>28/02/2010</c:v>
                </c:pt>
                <c:pt idx="525">
                  <c:v>31/05/2010</c:v>
                </c:pt>
                <c:pt idx="526">
                  <c:v>30/06/2010</c:v>
                </c:pt>
                <c:pt idx="527">
                  <c:v>31/07/2010</c:v>
                </c:pt>
                <c:pt idx="528">
                  <c:v>31/08/2010</c:v>
                </c:pt>
                <c:pt idx="529">
                  <c:v>30/09/2010</c:v>
                </c:pt>
                <c:pt idx="530">
                  <c:v>1/13/2014</c:v>
                </c:pt>
                <c:pt idx="531">
                  <c:v>1/14/2014</c:v>
                </c:pt>
                <c:pt idx="532">
                  <c:v>1/15/2014</c:v>
                </c:pt>
                <c:pt idx="533">
                  <c:v>1/16/2014</c:v>
                </c:pt>
                <c:pt idx="534">
                  <c:v>1/17/2014</c:v>
                </c:pt>
                <c:pt idx="535">
                  <c:v>1/20/2014</c:v>
                </c:pt>
                <c:pt idx="536">
                  <c:v>1/21/2014</c:v>
                </c:pt>
                <c:pt idx="537">
                  <c:v>1/22/2014</c:v>
                </c:pt>
                <c:pt idx="538">
                  <c:v>1/23/2014</c:v>
                </c:pt>
                <c:pt idx="539">
                  <c:v>1/24/2014</c:v>
                </c:pt>
                <c:pt idx="540">
                  <c:v>1/27/2014</c:v>
                </c:pt>
                <c:pt idx="541">
                  <c:v>1/28/2014</c:v>
                </c:pt>
                <c:pt idx="542">
                  <c:v>1/29/2014</c:v>
                </c:pt>
                <c:pt idx="543">
                  <c:v>1/30/2014</c:v>
                </c:pt>
                <c:pt idx="544">
                  <c:v>1/31/2014</c:v>
                </c:pt>
                <c:pt idx="545">
                  <c:v>1/03/2010</c:v>
                </c:pt>
                <c:pt idx="546">
                  <c:v>1/04/2010</c:v>
                </c:pt>
                <c:pt idx="547">
                  <c:v>1/05/2010</c:v>
                </c:pt>
                <c:pt idx="548">
                  <c:v>1/06/2010</c:v>
                </c:pt>
                <c:pt idx="549">
                  <c:v>1/07/2010</c:v>
                </c:pt>
                <c:pt idx="550">
                  <c:v>1/10/2010</c:v>
                </c:pt>
                <c:pt idx="551">
                  <c:v>1/11/2010</c:v>
                </c:pt>
                <c:pt idx="552">
                  <c:v>1/12/2010</c:v>
                </c:pt>
                <c:pt idx="553">
                  <c:v>2/13/2014</c:v>
                </c:pt>
                <c:pt idx="554">
                  <c:v>2/14/2014</c:v>
                </c:pt>
                <c:pt idx="555">
                  <c:v>2/17/2014</c:v>
                </c:pt>
                <c:pt idx="556">
                  <c:v>2/18/2014</c:v>
                </c:pt>
                <c:pt idx="557">
                  <c:v>2/19/2014</c:v>
                </c:pt>
                <c:pt idx="558">
                  <c:v>2/20/2014</c:v>
                </c:pt>
                <c:pt idx="559">
                  <c:v>2/21/2014</c:v>
                </c:pt>
                <c:pt idx="560">
                  <c:v>2/24/2014</c:v>
                </c:pt>
                <c:pt idx="561">
                  <c:v>2/25/2014</c:v>
                </c:pt>
                <c:pt idx="562">
                  <c:v>2/26/2014</c:v>
                </c:pt>
                <c:pt idx="563">
                  <c:v>2/27/2014</c:v>
                </c:pt>
                <c:pt idx="564">
                  <c:v>2/28/2014</c:v>
                </c:pt>
                <c:pt idx="565">
                  <c:v>2/03/2010</c:v>
                </c:pt>
                <c:pt idx="566">
                  <c:v>2/04/2010</c:v>
                </c:pt>
                <c:pt idx="567">
                  <c:v>2/05/2010</c:v>
                </c:pt>
                <c:pt idx="568">
                  <c:v>2/06/2010</c:v>
                </c:pt>
                <c:pt idx="569">
                  <c:v>2/07/2010</c:v>
                </c:pt>
                <c:pt idx="570">
                  <c:v>2/10/2010</c:v>
                </c:pt>
                <c:pt idx="571">
                  <c:v>2/11/2010</c:v>
                </c:pt>
                <c:pt idx="572">
                  <c:v>2/12/2010</c:v>
                </c:pt>
                <c:pt idx="573">
                  <c:v>3/13/2014</c:v>
                </c:pt>
                <c:pt idx="574">
                  <c:v>3/14/2014</c:v>
                </c:pt>
                <c:pt idx="575">
                  <c:v>3/17/2014</c:v>
                </c:pt>
                <c:pt idx="576">
                  <c:v>3/18/2014</c:v>
                </c:pt>
                <c:pt idx="577">
                  <c:v>3/19/2014</c:v>
                </c:pt>
                <c:pt idx="578">
                  <c:v>3/20/2014</c:v>
                </c:pt>
                <c:pt idx="579">
                  <c:v>3/21/2014</c:v>
                </c:pt>
                <c:pt idx="580">
                  <c:v>3/24/2014</c:v>
                </c:pt>
                <c:pt idx="581">
                  <c:v>3/25/2014</c:v>
                </c:pt>
                <c:pt idx="582">
                  <c:v>3/26/2014</c:v>
                </c:pt>
                <c:pt idx="583">
                  <c:v>3/27/2014</c:v>
                </c:pt>
                <c:pt idx="584">
                  <c:v>3/28/2014</c:v>
                </c:pt>
                <c:pt idx="585">
                  <c:v>3/31/2014</c:v>
                </c:pt>
                <c:pt idx="586">
                  <c:v>3/01/2010</c:v>
                </c:pt>
                <c:pt idx="587">
                  <c:v>3/02/2010</c:v>
                </c:pt>
                <c:pt idx="588">
                  <c:v>3/03/2010</c:v>
                </c:pt>
                <c:pt idx="589">
                  <c:v>3/04/2010</c:v>
                </c:pt>
                <c:pt idx="590">
                  <c:v>3/07/2010</c:v>
                </c:pt>
                <c:pt idx="591">
                  <c:v>3/08/2010</c:v>
                </c:pt>
                <c:pt idx="592">
                  <c:v>3/09/2010</c:v>
                </c:pt>
                <c:pt idx="593">
                  <c:v>3/10/2010</c:v>
                </c:pt>
                <c:pt idx="594">
                  <c:v>3/11/2010</c:v>
                </c:pt>
                <c:pt idx="595">
                  <c:v>4/14/2014</c:v>
                </c:pt>
                <c:pt idx="596">
                  <c:v>4/15/2014</c:v>
                </c:pt>
                <c:pt idx="597">
                  <c:v>4/16/2014</c:v>
                </c:pt>
                <c:pt idx="598">
                  <c:v>4/17/2014</c:v>
                </c:pt>
                <c:pt idx="599">
                  <c:v>4/18/2014</c:v>
                </c:pt>
                <c:pt idx="600">
                  <c:v>4/21/2014</c:v>
                </c:pt>
                <c:pt idx="601">
                  <c:v>4/22/2014</c:v>
                </c:pt>
                <c:pt idx="602">
                  <c:v>4/23/2014</c:v>
                </c:pt>
                <c:pt idx="603">
                  <c:v>4/24/2014</c:v>
                </c:pt>
                <c:pt idx="604">
                  <c:v>4/25/2014</c:v>
                </c:pt>
                <c:pt idx="605">
                  <c:v>4/28/2014</c:v>
                </c:pt>
                <c:pt idx="606">
                  <c:v>4/29/2014</c:v>
                </c:pt>
                <c:pt idx="607">
                  <c:v>4/30/2014</c:v>
                </c:pt>
                <c:pt idx="608">
                  <c:v>4/01/2010</c:v>
                </c:pt>
                <c:pt idx="609">
                  <c:v>4/02/2010</c:v>
                </c:pt>
                <c:pt idx="610">
                  <c:v>4/05/2010</c:v>
                </c:pt>
                <c:pt idx="611">
                  <c:v>4/06/2010</c:v>
                </c:pt>
                <c:pt idx="612">
                  <c:v>4/07/2010</c:v>
                </c:pt>
                <c:pt idx="613">
                  <c:v>4/08/2010</c:v>
                </c:pt>
                <c:pt idx="614">
                  <c:v>4/09/2010</c:v>
                </c:pt>
                <c:pt idx="615">
                  <c:v>4/12/2010</c:v>
                </c:pt>
                <c:pt idx="616">
                  <c:v>5/13/2014</c:v>
                </c:pt>
                <c:pt idx="617">
                  <c:v>5/14/2014</c:v>
                </c:pt>
                <c:pt idx="618">
                  <c:v>5/15/2014</c:v>
                </c:pt>
                <c:pt idx="619">
                  <c:v>5/16/2014</c:v>
                </c:pt>
                <c:pt idx="620">
                  <c:v>5/19/2014</c:v>
                </c:pt>
                <c:pt idx="621">
                  <c:v>5/20/2014</c:v>
                </c:pt>
                <c:pt idx="622">
                  <c:v>5/21/2014</c:v>
                </c:pt>
                <c:pt idx="623">
                  <c:v>5/22/2014</c:v>
                </c:pt>
                <c:pt idx="624">
                  <c:v>5/23/2014</c:v>
                </c:pt>
                <c:pt idx="625">
                  <c:v>5/26/2014</c:v>
                </c:pt>
                <c:pt idx="626">
                  <c:v>5/27/2014</c:v>
                </c:pt>
                <c:pt idx="627">
                  <c:v>5/28/2014</c:v>
                </c:pt>
                <c:pt idx="628">
                  <c:v>5/29/2014</c:v>
                </c:pt>
                <c:pt idx="629">
                  <c:v>5/30/2014</c:v>
                </c:pt>
                <c:pt idx="630">
                  <c:v>5/02/2010</c:v>
                </c:pt>
                <c:pt idx="631">
                  <c:v>5/03/2010</c:v>
                </c:pt>
                <c:pt idx="632">
                  <c:v>5/04/2010</c:v>
                </c:pt>
                <c:pt idx="633">
                  <c:v>5/05/2010</c:v>
                </c:pt>
                <c:pt idx="634">
                  <c:v>5/06/2010</c:v>
                </c:pt>
                <c:pt idx="635">
                  <c:v>5/09/2010</c:v>
                </c:pt>
                <c:pt idx="636">
                  <c:v>5/10/2010</c:v>
                </c:pt>
                <c:pt idx="637">
                  <c:v>5/11/2010</c:v>
                </c:pt>
                <c:pt idx="638">
                  <c:v>5/12/2010</c:v>
                </c:pt>
                <c:pt idx="639">
                  <c:v>6/13/2014</c:v>
                </c:pt>
                <c:pt idx="640">
                  <c:v>6/16/2014</c:v>
                </c:pt>
                <c:pt idx="641">
                  <c:v>6/17/2014</c:v>
                </c:pt>
                <c:pt idx="642">
                  <c:v>6/18/2014</c:v>
                </c:pt>
                <c:pt idx="643">
                  <c:v>6/19/2014</c:v>
                </c:pt>
                <c:pt idx="644">
                  <c:v>6/20/2014</c:v>
                </c:pt>
                <c:pt idx="645">
                  <c:v>6/23/2014</c:v>
                </c:pt>
                <c:pt idx="646">
                  <c:v>6/24/2014</c:v>
                </c:pt>
                <c:pt idx="647">
                  <c:v>6/25/2014</c:v>
                </c:pt>
                <c:pt idx="648">
                  <c:v>6/26/2014</c:v>
                </c:pt>
                <c:pt idx="649">
                  <c:v>6/27/2014</c:v>
                </c:pt>
                <c:pt idx="650">
                  <c:v>6/30/2014</c:v>
                </c:pt>
                <c:pt idx="651">
                  <c:v>6/01/2010</c:v>
                </c:pt>
                <c:pt idx="652">
                  <c:v>6/02/2010</c:v>
                </c:pt>
                <c:pt idx="653">
                  <c:v>6/03/2010</c:v>
                </c:pt>
                <c:pt idx="654">
                  <c:v>6/04/2010</c:v>
                </c:pt>
                <c:pt idx="655">
                  <c:v>6/07/2010</c:v>
                </c:pt>
                <c:pt idx="656">
                  <c:v>6/08/2010</c:v>
                </c:pt>
                <c:pt idx="657">
                  <c:v>6/09/2010</c:v>
                </c:pt>
                <c:pt idx="658">
                  <c:v>6/10/2010</c:v>
                </c:pt>
                <c:pt idx="659">
                  <c:v>6/11/2010</c:v>
                </c:pt>
                <c:pt idx="660">
                  <c:v>7/14/2014</c:v>
                </c:pt>
                <c:pt idx="661">
                  <c:v>7/15/2014</c:v>
                </c:pt>
                <c:pt idx="662">
                  <c:v>7/16/2014</c:v>
                </c:pt>
                <c:pt idx="663">
                  <c:v>7/17/2014</c:v>
                </c:pt>
                <c:pt idx="664">
                  <c:v>7/18/2014</c:v>
                </c:pt>
                <c:pt idx="665">
                  <c:v>7/21/2014</c:v>
                </c:pt>
                <c:pt idx="666">
                  <c:v>7/22/2014</c:v>
                </c:pt>
                <c:pt idx="667">
                  <c:v>7/23/2014</c:v>
                </c:pt>
                <c:pt idx="668">
                  <c:v>7/24/2014</c:v>
                </c:pt>
                <c:pt idx="669">
                  <c:v>7/25/2014</c:v>
                </c:pt>
                <c:pt idx="670">
                  <c:v>7/28/2014</c:v>
                </c:pt>
                <c:pt idx="671">
                  <c:v>7/29/2014</c:v>
                </c:pt>
                <c:pt idx="672">
                  <c:v>7/30/2014</c:v>
                </c:pt>
                <c:pt idx="673">
                  <c:v>7/31/2014</c:v>
                </c:pt>
                <c:pt idx="674">
                  <c:v>7/01/2010</c:v>
                </c:pt>
                <c:pt idx="675">
                  <c:v>7/04/2010</c:v>
                </c:pt>
                <c:pt idx="676">
                  <c:v>7/05/2010</c:v>
                </c:pt>
                <c:pt idx="677">
                  <c:v>7/06/2010</c:v>
                </c:pt>
                <c:pt idx="678">
                  <c:v>7/07/2010</c:v>
                </c:pt>
                <c:pt idx="679">
                  <c:v>7/08/2010</c:v>
                </c:pt>
                <c:pt idx="680">
                  <c:v>7/11/2010</c:v>
                </c:pt>
                <c:pt idx="681">
                  <c:v>7/12/2010</c:v>
                </c:pt>
                <c:pt idx="682">
                  <c:v>8/13/2014</c:v>
                </c:pt>
                <c:pt idx="683">
                  <c:v>8/14/2014</c:v>
                </c:pt>
                <c:pt idx="684">
                  <c:v>8/15/2014</c:v>
                </c:pt>
                <c:pt idx="685">
                  <c:v>8/18/2014</c:v>
                </c:pt>
                <c:pt idx="686">
                  <c:v>8/19/2014</c:v>
                </c:pt>
                <c:pt idx="687">
                  <c:v>8/20/2014</c:v>
                </c:pt>
                <c:pt idx="688">
                  <c:v>8/21/2014</c:v>
                </c:pt>
                <c:pt idx="689">
                  <c:v>8/22/2014</c:v>
                </c:pt>
                <c:pt idx="690">
                  <c:v>8/25/2014</c:v>
                </c:pt>
                <c:pt idx="691">
                  <c:v>8/26/2014</c:v>
                </c:pt>
                <c:pt idx="692">
                  <c:v>8/27/2014</c:v>
                </c:pt>
                <c:pt idx="693">
                  <c:v>8/28/2014</c:v>
                </c:pt>
                <c:pt idx="694">
                  <c:v>8/29/2014</c:v>
                </c:pt>
                <c:pt idx="695">
                  <c:v>8/01/2010</c:v>
                </c:pt>
                <c:pt idx="696">
                  <c:v>8/02/2010</c:v>
                </c:pt>
                <c:pt idx="697">
                  <c:v>8/03/2010</c:v>
                </c:pt>
                <c:pt idx="698">
                  <c:v>8/04/2010</c:v>
                </c:pt>
                <c:pt idx="699">
                  <c:v>8/05/2010</c:v>
                </c:pt>
                <c:pt idx="700">
                  <c:v>8/08/2010</c:v>
                </c:pt>
                <c:pt idx="701">
                  <c:v>8/09/2010</c:v>
                </c:pt>
                <c:pt idx="702">
                  <c:v>8/10/2010</c:v>
                </c:pt>
                <c:pt idx="703">
                  <c:v>8/11/2010</c:v>
                </c:pt>
                <c:pt idx="704">
                  <c:v>8/12/2010</c:v>
                </c:pt>
                <c:pt idx="705">
                  <c:v>9/15/2014</c:v>
                </c:pt>
                <c:pt idx="706">
                  <c:v>9/16/2014</c:v>
                </c:pt>
                <c:pt idx="707">
                  <c:v>9/17/2014</c:v>
                </c:pt>
                <c:pt idx="708">
                  <c:v>9/18/2014</c:v>
                </c:pt>
                <c:pt idx="709">
                  <c:v>9/19/2014</c:v>
                </c:pt>
                <c:pt idx="710">
                  <c:v>9/22/2014</c:v>
                </c:pt>
                <c:pt idx="711">
                  <c:v>9/23/2014</c:v>
                </c:pt>
                <c:pt idx="712">
                  <c:v>9/24/2014</c:v>
                </c:pt>
                <c:pt idx="713">
                  <c:v>9/25/2014</c:v>
                </c:pt>
                <c:pt idx="714">
                  <c:v>9/26/2014</c:v>
                </c:pt>
                <c:pt idx="715">
                  <c:v>9/29/2014</c:v>
                </c:pt>
                <c:pt idx="716">
                  <c:v>9/30/2014</c:v>
                </c:pt>
                <c:pt idx="717">
                  <c:v>9/01/2010</c:v>
                </c:pt>
                <c:pt idx="718">
                  <c:v>9/02/2010</c:v>
                </c:pt>
                <c:pt idx="719">
                  <c:v>9/03/2010</c:v>
                </c:pt>
                <c:pt idx="720">
                  <c:v>9/06/2010</c:v>
                </c:pt>
                <c:pt idx="721">
                  <c:v>9/07/2010</c:v>
                </c:pt>
                <c:pt idx="722">
                  <c:v>9/08/2010</c:v>
                </c:pt>
                <c:pt idx="723">
                  <c:v>9/09/2010</c:v>
                </c:pt>
                <c:pt idx="724">
                  <c:v>9/10/2010</c:v>
                </c:pt>
                <c:pt idx="725">
                  <c:v>10/13/2014</c:v>
                </c:pt>
                <c:pt idx="726">
                  <c:v>10/14/2014</c:v>
                </c:pt>
                <c:pt idx="727">
                  <c:v>10/15/2014</c:v>
                </c:pt>
                <c:pt idx="728">
                  <c:v>10/16/2014</c:v>
                </c:pt>
                <c:pt idx="729">
                  <c:v>10/17/2014</c:v>
                </c:pt>
                <c:pt idx="730">
                  <c:v>10/20/2014</c:v>
                </c:pt>
                <c:pt idx="731">
                  <c:v>10/21/2014</c:v>
                </c:pt>
                <c:pt idx="732">
                  <c:v>10/22/2014</c:v>
                </c:pt>
                <c:pt idx="733">
                  <c:v>10/23/2014</c:v>
                </c:pt>
                <c:pt idx="734">
                  <c:v>10/24/2014</c:v>
                </c:pt>
                <c:pt idx="735">
                  <c:v>10/27/2014</c:v>
                </c:pt>
                <c:pt idx="736">
                  <c:v>10/28/2014</c:v>
                </c:pt>
                <c:pt idx="737">
                  <c:v>10/29/2014</c:v>
                </c:pt>
                <c:pt idx="738">
                  <c:v>10/30/2014</c:v>
                </c:pt>
                <c:pt idx="739">
                  <c:v>10/31/2014</c:v>
                </c:pt>
                <c:pt idx="740">
                  <c:v>10/03/2010</c:v>
                </c:pt>
                <c:pt idx="741">
                  <c:v>10/04/2010</c:v>
                </c:pt>
                <c:pt idx="742">
                  <c:v>10/05/2010</c:v>
                </c:pt>
                <c:pt idx="743">
                  <c:v>10/06/2010</c:v>
                </c:pt>
                <c:pt idx="744">
                  <c:v>10/07/2010</c:v>
                </c:pt>
                <c:pt idx="745">
                  <c:v>10/10/2010</c:v>
                </c:pt>
                <c:pt idx="746">
                  <c:v>10/11/2010</c:v>
                </c:pt>
                <c:pt idx="747">
                  <c:v>10/12/2010</c:v>
                </c:pt>
                <c:pt idx="748">
                  <c:v>11/13/2014</c:v>
                </c:pt>
                <c:pt idx="749">
                  <c:v>11/14/2014</c:v>
                </c:pt>
                <c:pt idx="750">
                  <c:v>11/17/2014</c:v>
                </c:pt>
                <c:pt idx="751">
                  <c:v>11/18/2014</c:v>
                </c:pt>
                <c:pt idx="752">
                  <c:v>11/19/2014</c:v>
                </c:pt>
                <c:pt idx="753">
                  <c:v>11/20/2014</c:v>
                </c:pt>
                <c:pt idx="754">
                  <c:v>11/21/2014</c:v>
                </c:pt>
                <c:pt idx="755">
                  <c:v>11/24/2014</c:v>
                </c:pt>
                <c:pt idx="756">
                  <c:v>11/25/2014</c:v>
                </c:pt>
                <c:pt idx="757">
                  <c:v>11/26/2014</c:v>
                </c:pt>
                <c:pt idx="758">
                  <c:v>11/27/2014</c:v>
                </c:pt>
                <c:pt idx="759">
                  <c:v>11/28/2014</c:v>
                </c:pt>
                <c:pt idx="760">
                  <c:v>11/01/2010</c:v>
                </c:pt>
                <c:pt idx="761">
                  <c:v>11/02/2010</c:v>
                </c:pt>
                <c:pt idx="762">
                  <c:v>11/03/2010</c:v>
                </c:pt>
                <c:pt idx="763">
                  <c:v>11/04/2010</c:v>
                </c:pt>
                <c:pt idx="764">
                  <c:v>11/05/2010</c:v>
                </c:pt>
                <c:pt idx="765">
                  <c:v>11/08/2010</c:v>
                </c:pt>
                <c:pt idx="766">
                  <c:v>11/09/2010</c:v>
                </c:pt>
                <c:pt idx="767">
                  <c:v>11/10/2010</c:v>
                </c:pt>
                <c:pt idx="768">
                  <c:v>11/11/2010</c:v>
                </c:pt>
                <c:pt idx="769">
                  <c:v>11/12/2010</c:v>
                </c:pt>
                <c:pt idx="770">
                  <c:v>12/15/2014</c:v>
                </c:pt>
                <c:pt idx="771">
                  <c:v>12/16/2014</c:v>
                </c:pt>
                <c:pt idx="772">
                  <c:v>12/17/2014</c:v>
                </c:pt>
                <c:pt idx="773">
                  <c:v>12/18/2014</c:v>
                </c:pt>
                <c:pt idx="774">
                  <c:v>12/19/2014</c:v>
                </c:pt>
                <c:pt idx="775">
                  <c:v>12/22/2014</c:v>
                </c:pt>
                <c:pt idx="776">
                  <c:v>12/23/2014</c:v>
                </c:pt>
                <c:pt idx="777">
                  <c:v>12/24/2014</c:v>
                </c:pt>
                <c:pt idx="778">
                  <c:v>12/25/2014</c:v>
                </c:pt>
                <c:pt idx="779">
                  <c:v>12/26/2014</c:v>
                </c:pt>
                <c:pt idx="780">
                  <c:v>12/29/2014</c:v>
                </c:pt>
                <c:pt idx="781">
                  <c:v>12/30/2014</c:v>
                </c:pt>
                <c:pt idx="782">
                  <c:v>12/31/2014</c:v>
                </c:pt>
                <c:pt idx="783">
                  <c:v>31/12/2010</c:v>
                </c:pt>
                <c:pt idx="784">
                  <c:v>31/01/2011</c:v>
                </c:pt>
                <c:pt idx="785">
                  <c:v>30/04/2011</c:v>
                </c:pt>
                <c:pt idx="786">
                  <c:v>31/05/2011</c:v>
                </c:pt>
                <c:pt idx="787">
                  <c:v>30/06/2011</c:v>
                </c:pt>
                <c:pt idx="788">
                  <c:v>31/07/2011</c:v>
                </c:pt>
                <c:pt idx="789">
                  <c:v>31/08/2011</c:v>
                </c:pt>
                <c:pt idx="790">
                  <c:v>30/11/2011</c:v>
                </c:pt>
                <c:pt idx="791">
                  <c:v>1/13/2015</c:v>
                </c:pt>
                <c:pt idx="792">
                  <c:v>1/14/2015</c:v>
                </c:pt>
                <c:pt idx="793">
                  <c:v>1/15/2015</c:v>
                </c:pt>
                <c:pt idx="794">
                  <c:v>1/16/2015</c:v>
                </c:pt>
                <c:pt idx="795">
                  <c:v>1/19/2015</c:v>
                </c:pt>
                <c:pt idx="796">
                  <c:v>1/20/2015</c:v>
                </c:pt>
                <c:pt idx="797">
                  <c:v>1/21/2015</c:v>
                </c:pt>
                <c:pt idx="798">
                  <c:v>1/22/2015</c:v>
                </c:pt>
                <c:pt idx="799">
                  <c:v>1/23/2015</c:v>
                </c:pt>
                <c:pt idx="800">
                  <c:v>1/26/2015</c:v>
                </c:pt>
                <c:pt idx="801">
                  <c:v>1/27/2015</c:v>
                </c:pt>
                <c:pt idx="802">
                  <c:v>1/28/2015</c:v>
                </c:pt>
                <c:pt idx="803">
                  <c:v>1/29/2015</c:v>
                </c:pt>
                <c:pt idx="804">
                  <c:v>1/30/2015</c:v>
                </c:pt>
                <c:pt idx="805">
                  <c:v>1/02/2011</c:v>
                </c:pt>
                <c:pt idx="806">
                  <c:v>1/03/2011</c:v>
                </c:pt>
                <c:pt idx="807">
                  <c:v>1/04/2011</c:v>
                </c:pt>
                <c:pt idx="808">
                  <c:v>1/05/2011</c:v>
                </c:pt>
                <c:pt idx="809">
                  <c:v>1/06/2011</c:v>
                </c:pt>
                <c:pt idx="810">
                  <c:v>1/09/2011</c:v>
                </c:pt>
                <c:pt idx="811">
                  <c:v>1/10/2011</c:v>
                </c:pt>
                <c:pt idx="812">
                  <c:v>1/11/2011</c:v>
                </c:pt>
                <c:pt idx="813">
                  <c:v>1/12/2011</c:v>
                </c:pt>
                <c:pt idx="814">
                  <c:v>2/13/2015</c:v>
                </c:pt>
                <c:pt idx="815">
                  <c:v>2/16/2015</c:v>
                </c:pt>
                <c:pt idx="816">
                  <c:v>2/17/2015</c:v>
                </c:pt>
                <c:pt idx="817">
                  <c:v>2/18/2015</c:v>
                </c:pt>
                <c:pt idx="818">
                  <c:v>2/19/2015</c:v>
                </c:pt>
                <c:pt idx="819">
                  <c:v>2/20/2015</c:v>
                </c:pt>
                <c:pt idx="820">
                  <c:v>2/23/2015</c:v>
                </c:pt>
                <c:pt idx="821">
                  <c:v>2/24/2015</c:v>
                </c:pt>
                <c:pt idx="822">
                  <c:v>2/25/2015</c:v>
                </c:pt>
                <c:pt idx="823">
                  <c:v>2/26/2015</c:v>
                </c:pt>
                <c:pt idx="824">
                  <c:v>2/27/2015</c:v>
                </c:pt>
                <c:pt idx="825">
                  <c:v>2/02/2011</c:v>
                </c:pt>
                <c:pt idx="826">
                  <c:v>2/03/2011</c:v>
                </c:pt>
                <c:pt idx="827">
                  <c:v>2/04/2011</c:v>
                </c:pt>
                <c:pt idx="828">
                  <c:v>2/05/2011</c:v>
                </c:pt>
                <c:pt idx="829">
                  <c:v>2/06/2011</c:v>
                </c:pt>
                <c:pt idx="830">
                  <c:v>2/09/2011</c:v>
                </c:pt>
                <c:pt idx="831">
                  <c:v>2/10/2011</c:v>
                </c:pt>
                <c:pt idx="832">
                  <c:v>2/11/2011</c:v>
                </c:pt>
                <c:pt idx="833">
                  <c:v>2/12/2011</c:v>
                </c:pt>
                <c:pt idx="834">
                  <c:v>3/13/2015</c:v>
                </c:pt>
                <c:pt idx="835">
                  <c:v>3/16/2015</c:v>
                </c:pt>
                <c:pt idx="836">
                  <c:v>3/17/2015</c:v>
                </c:pt>
                <c:pt idx="837">
                  <c:v>3/18/2015</c:v>
                </c:pt>
                <c:pt idx="838">
                  <c:v>3/19/2015</c:v>
                </c:pt>
                <c:pt idx="839">
                  <c:v>3/20/2015</c:v>
                </c:pt>
                <c:pt idx="840">
                  <c:v>3/23/2015</c:v>
                </c:pt>
                <c:pt idx="841">
                  <c:v>3/24/2015</c:v>
                </c:pt>
                <c:pt idx="842">
                  <c:v>3/25/2015</c:v>
                </c:pt>
                <c:pt idx="843">
                  <c:v>3/26/2015</c:v>
                </c:pt>
                <c:pt idx="844">
                  <c:v>3/27/2015</c:v>
                </c:pt>
                <c:pt idx="845">
                  <c:v>3/30/2015</c:v>
                </c:pt>
                <c:pt idx="846">
                  <c:v>3/31/2015</c:v>
                </c:pt>
                <c:pt idx="847">
                  <c:v>3/01/2011</c:v>
                </c:pt>
                <c:pt idx="848">
                  <c:v>3/02/2011</c:v>
                </c:pt>
                <c:pt idx="849">
                  <c:v>3/03/2011</c:v>
                </c:pt>
                <c:pt idx="850">
                  <c:v>3/06/2011</c:v>
                </c:pt>
                <c:pt idx="851">
                  <c:v>3/07/2011</c:v>
                </c:pt>
                <c:pt idx="852">
                  <c:v>3/08/2011</c:v>
                </c:pt>
                <c:pt idx="853">
                  <c:v>3/09/2011</c:v>
                </c:pt>
                <c:pt idx="854">
                  <c:v>3/10/2011</c:v>
                </c:pt>
                <c:pt idx="855">
                  <c:v>4/13/2015</c:v>
                </c:pt>
                <c:pt idx="856">
                  <c:v>4/14/2015</c:v>
                </c:pt>
                <c:pt idx="857">
                  <c:v>4/15/2015</c:v>
                </c:pt>
                <c:pt idx="858">
                  <c:v>4/16/2015</c:v>
                </c:pt>
                <c:pt idx="859">
                  <c:v>4/17/2015</c:v>
                </c:pt>
                <c:pt idx="860">
                  <c:v>4/20/2015</c:v>
                </c:pt>
                <c:pt idx="861">
                  <c:v>4/21/2015</c:v>
                </c:pt>
                <c:pt idx="862">
                  <c:v>4/22/2015</c:v>
                </c:pt>
                <c:pt idx="863">
                  <c:v>4/23/2015</c:v>
                </c:pt>
                <c:pt idx="864">
                  <c:v>4/24/2015</c:v>
                </c:pt>
                <c:pt idx="865">
                  <c:v>4/27/2015</c:v>
                </c:pt>
                <c:pt idx="866">
                  <c:v>4/28/2015</c:v>
                </c:pt>
                <c:pt idx="867">
                  <c:v>4/29/2015</c:v>
                </c:pt>
                <c:pt idx="868">
                  <c:v>4/30/2015</c:v>
                </c:pt>
                <c:pt idx="869">
                  <c:v>4/01/2011</c:v>
                </c:pt>
                <c:pt idx="870">
                  <c:v>4/04/2011</c:v>
                </c:pt>
                <c:pt idx="871">
                  <c:v>4/05/2011</c:v>
                </c:pt>
                <c:pt idx="872">
                  <c:v>4/06/2011</c:v>
                </c:pt>
                <c:pt idx="873">
                  <c:v>4/07/2011</c:v>
                </c:pt>
                <c:pt idx="874">
                  <c:v>4/08/2011</c:v>
                </c:pt>
                <c:pt idx="875">
                  <c:v>4/11/2011</c:v>
                </c:pt>
                <c:pt idx="876">
                  <c:v>4/12/2011</c:v>
                </c:pt>
                <c:pt idx="877">
                  <c:v>5/13/2015</c:v>
                </c:pt>
                <c:pt idx="878">
                  <c:v>5/14/2015</c:v>
                </c:pt>
                <c:pt idx="879">
                  <c:v>5/15/2015</c:v>
                </c:pt>
                <c:pt idx="880">
                  <c:v>5/18/2015</c:v>
                </c:pt>
                <c:pt idx="881">
                  <c:v>5/19/2015</c:v>
                </c:pt>
                <c:pt idx="882">
                  <c:v>5/20/2015</c:v>
                </c:pt>
                <c:pt idx="883">
                  <c:v>5/21/2015</c:v>
                </c:pt>
                <c:pt idx="884">
                  <c:v>5/22/2015</c:v>
                </c:pt>
                <c:pt idx="885">
                  <c:v>5/25/2015</c:v>
                </c:pt>
                <c:pt idx="886">
                  <c:v>5/26/2015</c:v>
                </c:pt>
                <c:pt idx="887">
                  <c:v>5/27/2015</c:v>
                </c:pt>
                <c:pt idx="888">
                  <c:v>5/28/2015</c:v>
                </c:pt>
                <c:pt idx="889">
                  <c:v>5/29/2015</c:v>
                </c:pt>
                <c:pt idx="890">
                  <c:v>5/01/2011</c:v>
                </c:pt>
                <c:pt idx="891">
                  <c:v>5/02/2011</c:v>
                </c:pt>
                <c:pt idx="892">
                  <c:v>5/03/2011</c:v>
                </c:pt>
                <c:pt idx="893">
                  <c:v>5/04/2011</c:v>
                </c:pt>
                <c:pt idx="894">
                  <c:v>5/05/2011</c:v>
                </c:pt>
                <c:pt idx="895">
                  <c:v>5/08/2011</c:v>
                </c:pt>
                <c:pt idx="896">
                  <c:v>5/09/2011</c:v>
                </c:pt>
                <c:pt idx="897">
                  <c:v>5/10/2011</c:v>
                </c:pt>
                <c:pt idx="898">
                  <c:v>5/11/2011</c:v>
                </c:pt>
                <c:pt idx="899">
                  <c:v>5/12/2011</c:v>
                </c:pt>
                <c:pt idx="900">
                  <c:v>6/15/2015</c:v>
                </c:pt>
                <c:pt idx="901">
                  <c:v>6/16/2015</c:v>
                </c:pt>
                <c:pt idx="902">
                  <c:v>6/17/2015</c:v>
                </c:pt>
                <c:pt idx="903">
                  <c:v>6/18/2015</c:v>
                </c:pt>
                <c:pt idx="904">
                  <c:v>6/19/2015</c:v>
                </c:pt>
                <c:pt idx="905">
                  <c:v>6/22/2015</c:v>
                </c:pt>
                <c:pt idx="906">
                  <c:v>6/23/2015</c:v>
                </c:pt>
                <c:pt idx="907">
                  <c:v>6/24/2015</c:v>
                </c:pt>
                <c:pt idx="908">
                  <c:v>6/25/2015</c:v>
                </c:pt>
                <c:pt idx="909">
                  <c:v>6/26/2015</c:v>
                </c:pt>
                <c:pt idx="910">
                  <c:v>6/29/2015</c:v>
                </c:pt>
                <c:pt idx="911">
                  <c:v>6/30/2015</c:v>
                </c:pt>
                <c:pt idx="912">
                  <c:v>6/01/2011</c:v>
                </c:pt>
                <c:pt idx="913">
                  <c:v>6/02/2011</c:v>
                </c:pt>
                <c:pt idx="914">
                  <c:v>6/03/2011</c:v>
                </c:pt>
                <c:pt idx="915">
                  <c:v>6/06/2011</c:v>
                </c:pt>
                <c:pt idx="916">
                  <c:v>6/07/2011</c:v>
                </c:pt>
                <c:pt idx="917">
                  <c:v>6/08/2011</c:v>
                </c:pt>
                <c:pt idx="918">
                  <c:v>6/09/2011</c:v>
                </c:pt>
                <c:pt idx="919">
                  <c:v>6/10/2011</c:v>
                </c:pt>
                <c:pt idx="920">
                  <c:v>7/13/2015</c:v>
                </c:pt>
                <c:pt idx="921">
                  <c:v>7/14/2015</c:v>
                </c:pt>
                <c:pt idx="922">
                  <c:v>7/15/2015</c:v>
                </c:pt>
                <c:pt idx="923">
                  <c:v>7/16/2015</c:v>
                </c:pt>
                <c:pt idx="924">
                  <c:v>7/17/2015</c:v>
                </c:pt>
                <c:pt idx="925">
                  <c:v>7/20/2015</c:v>
                </c:pt>
                <c:pt idx="926">
                  <c:v>7/21/2015</c:v>
                </c:pt>
                <c:pt idx="927">
                  <c:v>7/22/2015</c:v>
                </c:pt>
                <c:pt idx="928">
                  <c:v>7/23/2015</c:v>
                </c:pt>
                <c:pt idx="929">
                  <c:v>7/24/2015</c:v>
                </c:pt>
                <c:pt idx="930">
                  <c:v>7/27/2015</c:v>
                </c:pt>
                <c:pt idx="931">
                  <c:v>7/28/2015</c:v>
                </c:pt>
                <c:pt idx="932">
                  <c:v>7/29/2015</c:v>
                </c:pt>
                <c:pt idx="933">
                  <c:v>7/30/2015</c:v>
                </c:pt>
                <c:pt idx="934">
                  <c:v>7/31/2015</c:v>
                </c:pt>
                <c:pt idx="935">
                  <c:v>7/03/2011</c:v>
                </c:pt>
                <c:pt idx="936">
                  <c:v>7/04/2011</c:v>
                </c:pt>
                <c:pt idx="937">
                  <c:v>7/05/2011</c:v>
                </c:pt>
                <c:pt idx="938">
                  <c:v>7/06/2011</c:v>
                </c:pt>
                <c:pt idx="939">
                  <c:v>7/07/2011</c:v>
                </c:pt>
                <c:pt idx="940">
                  <c:v>7/10/2011</c:v>
                </c:pt>
                <c:pt idx="941">
                  <c:v>7/11/2011</c:v>
                </c:pt>
                <c:pt idx="942">
                  <c:v>7/12/2011</c:v>
                </c:pt>
                <c:pt idx="943">
                  <c:v>8/13/2015</c:v>
                </c:pt>
                <c:pt idx="944">
                  <c:v>8/14/2015</c:v>
                </c:pt>
                <c:pt idx="945">
                  <c:v>8/17/2015</c:v>
                </c:pt>
                <c:pt idx="946">
                  <c:v>8/18/2015</c:v>
                </c:pt>
                <c:pt idx="947">
                  <c:v>8/19/2015</c:v>
                </c:pt>
                <c:pt idx="948">
                  <c:v>8/20/2015</c:v>
                </c:pt>
                <c:pt idx="949">
                  <c:v>8/21/2015</c:v>
                </c:pt>
                <c:pt idx="950">
                  <c:v>8/24/2015</c:v>
                </c:pt>
                <c:pt idx="951">
                  <c:v>8/25/2015</c:v>
                </c:pt>
                <c:pt idx="952">
                  <c:v>8/26/2015</c:v>
                </c:pt>
                <c:pt idx="953">
                  <c:v>8/27/2015</c:v>
                </c:pt>
                <c:pt idx="954">
                  <c:v>8/28/2015</c:v>
                </c:pt>
                <c:pt idx="955">
                  <c:v>8/31/2015</c:v>
                </c:pt>
                <c:pt idx="956">
                  <c:v>8/01/2011</c:v>
                </c:pt>
                <c:pt idx="957">
                  <c:v>8/02/2011</c:v>
                </c:pt>
                <c:pt idx="958">
                  <c:v>8/03/2011</c:v>
                </c:pt>
                <c:pt idx="959">
                  <c:v>8/04/2011</c:v>
                </c:pt>
                <c:pt idx="960">
                  <c:v>8/07/2011</c:v>
                </c:pt>
                <c:pt idx="961">
                  <c:v>8/08/2011</c:v>
                </c:pt>
                <c:pt idx="962">
                  <c:v>8/09/2011</c:v>
                </c:pt>
                <c:pt idx="963">
                  <c:v>8/10/2011</c:v>
                </c:pt>
                <c:pt idx="964">
                  <c:v>8/11/2011</c:v>
                </c:pt>
                <c:pt idx="965">
                  <c:v>9/14/2015</c:v>
                </c:pt>
                <c:pt idx="966">
                  <c:v>9/15/2015</c:v>
                </c:pt>
                <c:pt idx="967">
                  <c:v>9/16/2015</c:v>
                </c:pt>
                <c:pt idx="968">
                  <c:v>9/17/2015</c:v>
                </c:pt>
                <c:pt idx="969">
                  <c:v>9/18/2015</c:v>
                </c:pt>
                <c:pt idx="970">
                  <c:v>9/21/2015</c:v>
                </c:pt>
                <c:pt idx="971">
                  <c:v>9/22/2015</c:v>
                </c:pt>
                <c:pt idx="972">
                  <c:v>9/23/2015</c:v>
                </c:pt>
                <c:pt idx="973">
                  <c:v>9/24/2015</c:v>
                </c:pt>
                <c:pt idx="974">
                  <c:v>9/25/2015</c:v>
                </c:pt>
                <c:pt idx="975">
                  <c:v>9/28/2015</c:v>
                </c:pt>
                <c:pt idx="976">
                  <c:v>9/29/2015</c:v>
                </c:pt>
                <c:pt idx="977">
                  <c:v>9/30/2015</c:v>
                </c:pt>
                <c:pt idx="978">
                  <c:v>9/01/2011</c:v>
                </c:pt>
                <c:pt idx="979">
                  <c:v>9/02/2011</c:v>
                </c:pt>
                <c:pt idx="980">
                  <c:v>9/05/2011</c:v>
                </c:pt>
                <c:pt idx="981">
                  <c:v>9/06/2011</c:v>
                </c:pt>
                <c:pt idx="982">
                  <c:v>9/07/2011</c:v>
                </c:pt>
                <c:pt idx="983">
                  <c:v>9/08/2011</c:v>
                </c:pt>
                <c:pt idx="984">
                  <c:v>9/09/2011</c:v>
                </c:pt>
                <c:pt idx="985">
                  <c:v>9/12/2011</c:v>
                </c:pt>
                <c:pt idx="986">
                  <c:v>10/13/2015</c:v>
                </c:pt>
                <c:pt idx="987">
                  <c:v>10/14/2015</c:v>
                </c:pt>
                <c:pt idx="988">
                  <c:v>10/15/2015</c:v>
                </c:pt>
                <c:pt idx="989">
                  <c:v>10/16/2015</c:v>
                </c:pt>
                <c:pt idx="990">
                  <c:v>10/19/2015</c:v>
                </c:pt>
                <c:pt idx="991">
                  <c:v>10/20/2015</c:v>
                </c:pt>
                <c:pt idx="992">
                  <c:v>10/21/2015</c:v>
                </c:pt>
                <c:pt idx="993">
                  <c:v>10/22/2015</c:v>
                </c:pt>
                <c:pt idx="994">
                  <c:v>10/23/2015</c:v>
                </c:pt>
                <c:pt idx="995">
                  <c:v>10/26/2015</c:v>
                </c:pt>
                <c:pt idx="996">
                  <c:v>10/27/2015</c:v>
                </c:pt>
                <c:pt idx="997">
                  <c:v>10/28/2015</c:v>
                </c:pt>
                <c:pt idx="998">
                  <c:v>10/29/2015</c:v>
                </c:pt>
                <c:pt idx="999">
                  <c:v>10/30/2015</c:v>
                </c:pt>
                <c:pt idx="1000">
                  <c:v>10/02/2011</c:v>
                </c:pt>
                <c:pt idx="1001">
                  <c:v>10/03/2011</c:v>
                </c:pt>
                <c:pt idx="1002">
                  <c:v>10/04/2011</c:v>
                </c:pt>
                <c:pt idx="1003">
                  <c:v>10/05/2011</c:v>
                </c:pt>
                <c:pt idx="1004">
                  <c:v>10/06/2011</c:v>
                </c:pt>
                <c:pt idx="1005">
                  <c:v>10/09/2011</c:v>
                </c:pt>
                <c:pt idx="1006">
                  <c:v>10/10/2011</c:v>
                </c:pt>
                <c:pt idx="1007">
                  <c:v>10/11/2011</c:v>
                </c:pt>
                <c:pt idx="1008">
                  <c:v>10/12/2011</c:v>
                </c:pt>
                <c:pt idx="1009">
                  <c:v>11/13/2015</c:v>
                </c:pt>
                <c:pt idx="1010">
                  <c:v>11/16/2015</c:v>
                </c:pt>
                <c:pt idx="1011">
                  <c:v>11/17/2015</c:v>
                </c:pt>
                <c:pt idx="1012">
                  <c:v>11/18/2015</c:v>
                </c:pt>
                <c:pt idx="1013">
                  <c:v>11/19/2015</c:v>
                </c:pt>
                <c:pt idx="1014">
                  <c:v>11/20/2015</c:v>
                </c:pt>
                <c:pt idx="1015">
                  <c:v>11/23/2015</c:v>
                </c:pt>
                <c:pt idx="1016">
                  <c:v>11/24/2015</c:v>
                </c:pt>
                <c:pt idx="1017">
                  <c:v>11/25/2015</c:v>
                </c:pt>
                <c:pt idx="1018">
                  <c:v>11/26/2015</c:v>
                </c:pt>
                <c:pt idx="1019">
                  <c:v>11/27/2015</c:v>
                </c:pt>
                <c:pt idx="1020">
                  <c:v>11/30/2015</c:v>
                </c:pt>
                <c:pt idx="1021">
                  <c:v>11/01/2011</c:v>
                </c:pt>
                <c:pt idx="1022">
                  <c:v>11/02/2011</c:v>
                </c:pt>
                <c:pt idx="1023">
                  <c:v>11/03/2011</c:v>
                </c:pt>
                <c:pt idx="1024">
                  <c:v>11/04/2011</c:v>
                </c:pt>
                <c:pt idx="1025">
                  <c:v>11/07/2011</c:v>
                </c:pt>
                <c:pt idx="1026">
                  <c:v>11/08/2011</c:v>
                </c:pt>
                <c:pt idx="1027">
                  <c:v>11/09/2011</c:v>
                </c:pt>
                <c:pt idx="1028">
                  <c:v>11/10/2011</c:v>
                </c:pt>
                <c:pt idx="1029">
                  <c:v>11/11/2011</c:v>
                </c:pt>
                <c:pt idx="1030">
                  <c:v>12/14/2015</c:v>
                </c:pt>
                <c:pt idx="1031">
                  <c:v>12/15/2015</c:v>
                </c:pt>
                <c:pt idx="1032">
                  <c:v>12/16/2015</c:v>
                </c:pt>
                <c:pt idx="1033">
                  <c:v>12/17/2015</c:v>
                </c:pt>
                <c:pt idx="1034">
                  <c:v>12/18/2015</c:v>
                </c:pt>
                <c:pt idx="1035">
                  <c:v>12/21/2015</c:v>
                </c:pt>
                <c:pt idx="1036">
                  <c:v>12/22/2015</c:v>
                </c:pt>
                <c:pt idx="1037">
                  <c:v>12/23/2015</c:v>
                </c:pt>
                <c:pt idx="1038">
                  <c:v>12/24/2015</c:v>
                </c:pt>
                <c:pt idx="1039">
                  <c:v>12/25/2015</c:v>
                </c:pt>
                <c:pt idx="1040">
                  <c:v>12/28/2015</c:v>
                </c:pt>
                <c:pt idx="1041">
                  <c:v>12/29/2015</c:v>
                </c:pt>
                <c:pt idx="1042">
                  <c:v>12/30/2015</c:v>
                </c:pt>
                <c:pt idx="1043">
                  <c:v>12/31/2015</c:v>
                </c:pt>
              </c:strCache>
            </c:strRef>
          </c:cat>
          <c:val>
            <c:numRef>
              <c:f>Sheet1!$E$2:$E$1045</c:f>
              <c:numCache>
                <c:formatCode>General</c:formatCode>
                <c:ptCount val="1044"/>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0.36799999999999999</c:v>
                </c:pt>
                <c:pt idx="760">
                  <c:v>0.36799999999999999</c:v>
                </c:pt>
                <c:pt idx="761">
                  <c:v>0.36799999999999999</c:v>
                </c:pt>
                <c:pt idx="762">
                  <c:v>0.36799999999999999</c:v>
                </c:pt>
                <c:pt idx="763">
                  <c:v>0.36799999999999999</c:v>
                </c:pt>
                <c:pt idx="764">
                  <c:v>0.60099999999999998</c:v>
                </c:pt>
                <c:pt idx="765">
                  <c:v>0.60099999999999998</c:v>
                </c:pt>
                <c:pt idx="766">
                  <c:v>0.60099999999999998</c:v>
                </c:pt>
                <c:pt idx="767">
                  <c:v>0.60099999999999998</c:v>
                </c:pt>
                <c:pt idx="768">
                  <c:v>0.60099999999999998</c:v>
                </c:pt>
                <c:pt idx="769">
                  <c:v>0.78800000000000003</c:v>
                </c:pt>
                <c:pt idx="770">
                  <c:v>0.78800000000000003</c:v>
                </c:pt>
                <c:pt idx="771">
                  <c:v>0.78800000000000003</c:v>
                </c:pt>
                <c:pt idx="772">
                  <c:v>0.78800000000000003</c:v>
                </c:pt>
                <c:pt idx="773">
                  <c:v>0.78800000000000003</c:v>
                </c:pt>
                <c:pt idx="774">
                  <c:v>1.49</c:v>
                </c:pt>
                <c:pt idx="775">
                  <c:v>1.49</c:v>
                </c:pt>
                <c:pt idx="776">
                  <c:v>1.49</c:v>
                </c:pt>
                <c:pt idx="777">
                  <c:v>1.49</c:v>
                </c:pt>
                <c:pt idx="778">
                  <c:v>1.49</c:v>
                </c:pt>
                <c:pt idx="779">
                  <c:v>1.7470000000000001</c:v>
                </c:pt>
                <c:pt idx="780">
                  <c:v>1.7470000000000001</c:v>
                </c:pt>
                <c:pt idx="781">
                  <c:v>1.7470000000000001</c:v>
                </c:pt>
                <c:pt idx="782">
                  <c:v>1.7470000000000001</c:v>
                </c:pt>
                <c:pt idx="783">
                  <c:v>1.7470000000000001</c:v>
                </c:pt>
                <c:pt idx="784">
                  <c:v>1.744</c:v>
                </c:pt>
                <c:pt idx="785">
                  <c:v>1.744</c:v>
                </c:pt>
                <c:pt idx="786">
                  <c:v>1.744</c:v>
                </c:pt>
                <c:pt idx="787">
                  <c:v>1.744</c:v>
                </c:pt>
                <c:pt idx="788">
                  <c:v>1.744</c:v>
                </c:pt>
                <c:pt idx="789">
                  <c:v>1.792</c:v>
                </c:pt>
                <c:pt idx="790">
                  <c:v>1.792</c:v>
                </c:pt>
                <c:pt idx="791">
                  <c:v>1.792</c:v>
                </c:pt>
                <c:pt idx="792">
                  <c:v>1.792</c:v>
                </c:pt>
                <c:pt idx="793">
                  <c:v>1.792</c:v>
                </c:pt>
                <c:pt idx="794">
                  <c:v>2.1190000000000002</c:v>
                </c:pt>
                <c:pt idx="795">
                  <c:v>2.1190000000000002</c:v>
                </c:pt>
                <c:pt idx="796">
                  <c:v>2.1190000000000002</c:v>
                </c:pt>
                <c:pt idx="797">
                  <c:v>2.1190000000000002</c:v>
                </c:pt>
                <c:pt idx="798">
                  <c:v>2.1190000000000002</c:v>
                </c:pt>
                <c:pt idx="799">
                  <c:v>2.266</c:v>
                </c:pt>
                <c:pt idx="800">
                  <c:v>2.266</c:v>
                </c:pt>
                <c:pt idx="801">
                  <c:v>2.266</c:v>
                </c:pt>
                <c:pt idx="802">
                  <c:v>2.266</c:v>
                </c:pt>
                <c:pt idx="803">
                  <c:v>2.266</c:v>
                </c:pt>
                <c:pt idx="804">
                  <c:v>2.266</c:v>
                </c:pt>
                <c:pt idx="805">
                  <c:v>2.266</c:v>
                </c:pt>
                <c:pt idx="806">
                  <c:v>2.266</c:v>
                </c:pt>
                <c:pt idx="807">
                  <c:v>2.266</c:v>
                </c:pt>
                <c:pt idx="808">
                  <c:v>2.266</c:v>
                </c:pt>
                <c:pt idx="809">
                  <c:v>2.6619999999999999</c:v>
                </c:pt>
                <c:pt idx="810">
                  <c:v>2.6619999999999999</c:v>
                </c:pt>
                <c:pt idx="811">
                  <c:v>2.6619999999999999</c:v>
                </c:pt>
                <c:pt idx="812">
                  <c:v>2.6619999999999999</c:v>
                </c:pt>
                <c:pt idx="813">
                  <c:v>2.6619999999999999</c:v>
                </c:pt>
                <c:pt idx="814">
                  <c:v>2.87</c:v>
                </c:pt>
                <c:pt idx="815">
                  <c:v>2.87</c:v>
                </c:pt>
                <c:pt idx="816">
                  <c:v>2.87</c:v>
                </c:pt>
                <c:pt idx="817">
                  <c:v>2.87</c:v>
                </c:pt>
                <c:pt idx="818">
                  <c:v>2.87</c:v>
                </c:pt>
                <c:pt idx="819">
                  <c:v>3.008</c:v>
                </c:pt>
                <c:pt idx="820">
                  <c:v>3.008</c:v>
                </c:pt>
                <c:pt idx="821">
                  <c:v>3.008</c:v>
                </c:pt>
                <c:pt idx="822">
                  <c:v>3.008</c:v>
                </c:pt>
                <c:pt idx="823">
                  <c:v>3.008</c:v>
                </c:pt>
                <c:pt idx="824">
                  <c:v>3.4780000000000002</c:v>
                </c:pt>
                <c:pt idx="825">
                  <c:v>3.4780000000000002</c:v>
                </c:pt>
                <c:pt idx="826">
                  <c:v>3.4780000000000002</c:v>
                </c:pt>
                <c:pt idx="827">
                  <c:v>3.4780000000000002</c:v>
                </c:pt>
                <c:pt idx="828">
                  <c:v>3.4780000000000002</c:v>
                </c:pt>
                <c:pt idx="829">
                  <c:v>3.6360000000000001</c:v>
                </c:pt>
                <c:pt idx="830">
                  <c:v>3.6360000000000001</c:v>
                </c:pt>
                <c:pt idx="831">
                  <c:v>3.6360000000000001</c:v>
                </c:pt>
                <c:pt idx="832">
                  <c:v>3.6360000000000001</c:v>
                </c:pt>
                <c:pt idx="833">
                  <c:v>3.6360000000000001</c:v>
                </c:pt>
                <c:pt idx="834">
                  <c:v>3.754</c:v>
                </c:pt>
                <c:pt idx="835">
                  <c:v>3.754</c:v>
                </c:pt>
                <c:pt idx="836">
                  <c:v>3.754</c:v>
                </c:pt>
                <c:pt idx="837">
                  <c:v>3.754</c:v>
                </c:pt>
                <c:pt idx="838">
                  <c:v>3.754</c:v>
                </c:pt>
                <c:pt idx="839">
                  <c:v>4.008</c:v>
                </c:pt>
                <c:pt idx="840">
                  <c:v>4.008</c:v>
                </c:pt>
                <c:pt idx="841">
                  <c:v>4.008</c:v>
                </c:pt>
                <c:pt idx="842">
                  <c:v>4.008</c:v>
                </c:pt>
                <c:pt idx="843">
                  <c:v>4.008</c:v>
                </c:pt>
                <c:pt idx="844">
                  <c:v>4.6459999999999999</c:v>
                </c:pt>
                <c:pt idx="845">
                  <c:v>4.6459999999999999</c:v>
                </c:pt>
                <c:pt idx="846">
                  <c:v>4.6459999999999999</c:v>
                </c:pt>
                <c:pt idx="847">
                  <c:v>4.6459999999999999</c:v>
                </c:pt>
                <c:pt idx="848">
                  <c:v>4.6459999999999999</c:v>
                </c:pt>
                <c:pt idx="849">
                  <c:v>4.8879999999999999</c:v>
                </c:pt>
                <c:pt idx="850">
                  <c:v>4.8879999999999999</c:v>
                </c:pt>
                <c:pt idx="851">
                  <c:v>4.8879999999999999</c:v>
                </c:pt>
                <c:pt idx="852">
                  <c:v>4.8879999999999999</c:v>
                </c:pt>
                <c:pt idx="853">
                  <c:v>4.8879999999999999</c:v>
                </c:pt>
                <c:pt idx="854">
                  <c:v>5.2590000000000003</c:v>
                </c:pt>
                <c:pt idx="855">
                  <c:v>5.2590000000000003</c:v>
                </c:pt>
                <c:pt idx="856">
                  <c:v>5.2590000000000003</c:v>
                </c:pt>
                <c:pt idx="857">
                  <c:v>5.2590000000000003</c:v>
                </c:pt>
                <c:pt idx="858">
                  <c:v>5.2590000000000003</c:v>
                </c:pt>
                <c:pt idx="859">
                  <c:v>5.516</c:v>
                </c:pt>
                <c:pt idx="860">
                  <c:v>5.516</c:v>
                </c:pt>
                <c:pt idx="861">
                  <c:v>5.516</c:v>
                </c:pt>
                <c:pt idx="862">
                  <c:v>5.516</c:v>
                </c:pt>
                <c:pt idx="863">
                  <c:v>5.516</c:v>
                </c:pt>
                <c:pt idx="864">
                  <c:v>5.7569999999999997</c:v>
                </c:pt>
                <c:pt idx="865">
                  <c:v>5.7569999999999997</c:v>
                </c:pt>
                <c:pt idx="866">
                  <c:v>5.7569999999999997</c:v>
                </c:pt>
                <c:pt idx="867">
                  <c:v>5.7569999999999997</c:v>
                </c:pt>
                <c:pt idx="868">
                  <c:v>5.7569999999999997</c:v>
                </c:pt>
                <c:pt idx="869">
                  <c:v>5.7850000000000001</c:v>
                </c:pt>
                <c:pt idx="870">
                  <c:v>5.7850000000000001</c:v>
                </c:pt>
                <c:pt idx="871">
                  <c:v>5.7850000000000001</c:v>
                </c:pt>
                <c:pt idx="872">
                  <c:v>5.7850000000000001</c:v>
                </c:pt>
                <c:pt idx="873">
                  <c:v>5.7850000000000001</c:v>
                </c:pt>
                <c:pt idx="874">
                  <c:v>5.827</c:v>
                </c:pt>
                <c:pt idx="875">
                  <c:v>5.827</c:v>
                </c:pt>
                <c:pt idx="876">
                  <c:v>5.827</c:v>
                </c:pt>
                <c:pt idx="877">
                  <c:v>5.827</c:v>
                </c:pt>
                <c:pt idx="878">
                  <c:v>5.827</c:v>
                </c:pt>
                <c:pt idx="879">
                  <c:v>6.1310000000000002</c:v>
                </c:pt>
                <c:pt idx="880">
                  <c:v>6.1310000000000002</c:v>
                </c:pt>
                <c:pt idx="881">
                  <c:v>6.1310000000000002</c:v>
                </c:pt>
                <c:pt idx="882">
                  <c:v>6.1310000000000002</c:v>
                </c:pt>
                <c:pt idx="883">
                  <c:v>6.1310000000000002</c:v>
                </c:pt>
                <c:pt idx="884">
                  <c:v>6.23</c:v>
                </c:pt>
                <c:pt idx="885">
                  <c:v>6.23</c:v>
                </c:pt>
                <c:pt idx="886">
                  <c:v>6.23</c:v>
                </c:pt>
                <c:pt idx="887">
                  <c:v>6.23</c:v>
                </c:pt>
                <c:pt idx="888">
                  <c:v>6.23</c:v>
                </c:pt>
                <c:pt idx="889">
                  <c:v>7.2119999999999997</c:v>
                </c:pt>
                <c:pt idx="890">
                  <c:v>7.2119999999999997</c:v>
                </c:pt>
                <c:pt idx="891">
                  <c:v>7.2119999999999997</c:v>
                </c:pt>
                <c:pt idx="892">
                  <c:v>7.2119999999999997</c:v>
                </c:pt>
                <c:pt idx="893">
                  <c:v>7.2119999999999997</c:v>
                </c:pt>
                <c:pt idx="894">
                  <c:v>7.4939999999999998</c:v>
                </c:pt>
                <c:pt idx="895">
                  <c:v>7.4939999999999998</c:v>
                </c:pt>
                <c:pt idx="896">
                  <c:v>7.4939999999999998</c:v>
                </c:pt>
                <c:pt idx="897">
                  <c:v>7.4939999999999998</c:v>
                </c:pt>
                <c:pt idx="898">
                  <c:v>7.4939999999999998</c:v>
                </c:pt>
                <c:pt idx="899">
                  <c:v>8.1549999999999994</c:v>
                </c:pt>
                <c:pt idx="900">
                  <c:v>8.1549999999999994</c:v>
                </c:pt>
                <c:pt idx="901">
                  <c:v>8.1549999999999994</c:v>
                </c:pt>
                <c:pt idx="902">
                  <c:v>8.1549999999999994</c:v>
                </c:pt>
                <c:pt idx="903">
                  <c:v>8.1549999999999994</c:v>
                </c:pt>
                <c:pt idx="904">
                  <c:v>8.2919999999999998</c:v>
                </c:pt>
                <c:pt idx="905">
                  <c:v>8.2919999999999998</c:v>
                </c:pt>
                <c:pt idx="906">
                  <c:v>8.2919999999999998</c:v>
                </c:pt>
                <c:pt idx="907">
                  <c:v>8.2919999999999998</c:v>
                </c:pt>
                <c:pt idx="908">
                  <c:v>8.2919999999999998</c:v>
                </c:pt>
                <c:pt idx="909">
                  <c:v>8.6010000000000009</c:v>
                </c:pt>
                <c:pt idx="910">
                  <c:v>8.6010000000000009</c:v>
                </c:pt>
                <c:pt idx="911">
                  <c:v>8.6010000000000009</c:v>
                </c:pt>
                <c:pt idx="912">
                  <c:v>8.6010000000000009</c:v>
                </c:pt>
                <c:pt idx="913">
                  <c:v>8.6010000000000009</c:v>
                </c:pt>
                <c:pt idx="914">
                  <c:v>8.8819999999999997</c:v>
                </c:pt>
                <c:pt idx="915">
                  <c:v>8.8819999999999997</c:v>
                </c:pt>
                <c:pt idx="916">
                  <c:v>8.8819999999999997</c:v>
                </c:pt>
                <c:pt idx="917">
                  <c:v>8.8819999999999997</c:v>
                </c:pt>
                <c:pt idx="918">
                  <c:v>8.8819999999999997</c:v>
                </c:pt>
                <c:pt idx="919">
                  <c:v>9.3130000000000006</c:v>
                </c:pt>
                <c:pt idx="920">
                  <c:v>9.3130000000000006</c:v>
                </c:pt>
                <c:pt idx="921">
                  <c:v>9.3130000000000006</c:v>
                </c:pt>
                <c:pt idx="922">
                  <c:v>9.3130000000000006</c:v>
                </c:pt>
                <c:pt idx="923">
                  <c:v>9.3130000000000006</c:v>
                </c:pt>
                <c:pt idx="924">
                  <c:v>9.3770000000000007</c:v>
                </c:pt>
                <c:pt idx="925">
                  <c:v>9.3770000000000007</c:v>
                </c:pt>
                <c:pt idx="926">
                  <c:v>9.3770000000000007</c:v>
                </c:pt>
                <c:pt idx="927">
                  <c:v>9.3770000000000007</c:v>
                </c:pt>
                <c:pt idx="928">
                  <c:v>9.3770000000000007</c:v>
                </c:pt>
                <c:pt idx="929">
                  <c:v>9.4540000000000006</c:v>
                </c:pt>
                <c:pt idx="930">
                  <c:v>9.4540000000000006</c:v>
                </c:pt>
                <c:pt idx="931">
                  <c:v>9.4540000000000006</c:v>
                </c:pt>
                <c:pt idx="932">
                  <c:v>9.4540000000000006</c:v>
                </c:pt>
                <c:pt idx="933">
                  <c:v>9.4540000000000006</c:v>
                </c:pt>
                <c:pt idx="934">
                  <c:v>9.74</c:v>
                </c:pt>
                <c:pt idx="935">
                  <c:v>9.74</c:v>
                </c:pt>
                <c:pt idx="936">
                  <c:v>9.74</c:v>
                </c:pt>
                <c:pt idx="937">
                  <c:v>9.74</c:v>
                </c:pt>
                <c:pt idx="938">
                  <c:v>9.74</c:v>
                </c:pt>
                <c:pt idx="939">
                  <c:v>10.629</c:v>
                </c:pt>
                <c:pt idx="940">
                  <c:v>10.629</c:v>
                </c:pt>
                <c:pt idx="941">
                  <c:v>10.629</c:v>
                </c:pt>
                <c:pt idx="942">
                  <c:v>10.629</c:v>
                </c:pt>
                <c:pt idx="943">
                  <c:v>10.629</c:v>
                </c:pt>
                <c:pt idx="944">
                  <c:v>10.961</c:v>
                </c:pt>
                <c:pt idx="945">
                  <c:v>10.961</c:v>
                </c:pt>
                <c:pt idx="946">
                  <c:v>10.961</c:v>
                </c:pt>
                <c:pt idx="947">
                  <c:v>10.961</c:v>
                </c:pt>
                <c:pt idx="948">
                  <c:v>10.961</c:v>
                </c:pt>
                <c:pt idx="949">
                  <c:v>11.218</c:v>
                </c:pt>
                <c:pt idx="950">
                  <c:v>11.218</c:v>
                </c:pt>
                <c:pt idx="951">
                  <c:v>11.218</c:v>
                </c:pt>
                <c:pt idx="952">
                  <c:v>11.218</c:v>
                </c:pt>
                <c:pt idx="953">
                  <c:v>11.218</c:v>
                </c:pt>
                <c:pt idx="954">
                  <c:v>11.112</c:v>
                </c:pt>
                <c:pt idx="955">
                  <c:v>11.112</c:v>
                </c:pt>
                <c:pt idx="956">
                  <c:v>11.112</c:v>
                </c:pt>
                <c:pt idx="957">
                  <c:v>11.112</c:v>
                </c:pt>
                <c:pt idx="958">
                  <c:v>11.112</c:v>
                </c:pt>
                <c:pt idx="959">
                  <c:v>11.494</c:v>
                </c:pt>
                <c:pt idx="960">
                  <c:v>11.494</c:v>
                </c:pt>
                <c:pt idx="961">
                  <c:v>11.494</c:v>
                </c:pt>
                <c:pt idx="962">
                  <c:v>11.494</c:v>
                </c:pt>
                <c:pt idx="963">
                  <c:v>11.494</c:v>
                </c:pt>
                <c:pt idx="964">
                  <c:v>11.86</c:v>
                </c:pt>
                <c:pt idx="965">
                  <c:v>11.86</c:v>
                </c:pt>
                <c:pt idx="966">
                  <c:v>11.86</c:v>
                </c:pt>
                <c:pt idx="967">
                  <c:v>11.86</c:v>
                </c:pt>
                <c:pt idx="968">
                  <c:v>11.86</c:v>
                </c:pt>
                <c:pt idx="969">
                  <c:v>11.86</c:v>
                </c:pt>
                <c:pt idx="970">
                  <c:v>11.86</c:v>
                </c:pt>
                <c:pt idx="971">
                  <c:v>11.86</c:v>
                </c:pt>
                <c:pt idx="972">
                  <c:v>11.86</c:v>
                </c:pt>
                <c:pt idx="973">
                  <c:v>11.86</c:v>
                </c:pt>
                <c:pt idx="974">
                  <c:v>12.765000000000001</c:v>
                </c:pt>
                <c:pt idx="975">
                  <c:v>12.765000000000001</c:v>
                </c:pt>
                <c:pt idx="976">
                  <c:v>12.765000000000001</c:v>
                </c:pt>
                <c:pt idx="977">
                  <c:v>12.765000000000001</c:v>
                </c:pt>
                <c:pt idx="978">
                  <c:v>12.765000000000001</c:v>
                </c:pt>
                <c:pt idx="979">
                  <c:v>13.15</c:v>
                </c:pt>
                <c:pt idx="980">
                  <c:v>13.15</c:v>
                </c:pt>
                <c:pt idx="981">
                  <c:v>13.15</c:v>
                </c:pt>
                <c:pt idx="982">
                  <c:v>13.15</c:v>
                </c:pt>
                <c:pt idx="983">
                  <c:v>13.15</c:v>
                </c:pt>
                <c:pt idx="984">
                  <c:v>13.394</c:v>
                </c:pt>
                <c:pt idx="985">
                  <c:v>13.394</c:v>
                </c:pt>
                <c:pt idx="986">
                  <c:v>13.394</c:v>
                </c:pt>
                <c:pt idx="987">
                  <c:v>13.394</c:v>
                </c:pt>
                <c:pt idx="988">
                  <c:v>13.394</c:v>
                </c:pt>
                <c:pt idx="989">
                  <c:v>14.465</c:v>
                </c:pt>
                <c:pt idx="990">
                  <c:v>14.465</c:v>
                </c:pt>
                <c:pt idx="991">
                  <c:v>14.465</c:v>
                </c:pt>
                <c:pt idx="992">
                  <c:v>14.465</c:v>
                </c:pt>
                <c:pt idx="993">
                  <c:v>14.465</c:v>
                </c:pt>
                <c:pt idx="994">
                  <c:v>14.664999999999999</c:v>
                </c:pt>
                <c:pt idx="995">
                  <c:v>14.664999999999999</c:v>
                </c:pt>
                <c:pt idx="996">
                  <c:v>14.664999999999999</c:v>
                </c:pt>
                <c:pt idx="997">
                  <c:v>14.664999999999999</c:v>
                </c:pt>
                <c:pt idx="998">
                  <c:v>14.664999999999999</c:v>
                </c:pt>
                <c:pt idx="999">
                  <c:v>14.577</c:v>
                </c:pt>
                <c:pt idx="1000">
                  <c:v>14.577</c:v>
                </c:pt>
                <c:pt idx="1001">
                  <c:v>14.577</c:v>
                </c:pt>
                <c:pt idx="1002">
                  <c:v>14.577</c:v>
                </c:pt>
                <c:pt idx="1003">
                  <c:v>14.577</c:v>
                </c:pt>
                <c:pt idx="1004">
                  <c:v>14.753</c:v>
                </c:pt>
                <c:pt idx="1005">
                  <c:v>14.753</c:v>
                </c:pt>
                <c:pt idx="1006">
                  <c:v>14.753</c:v>
                </c:pt>
                <c:pt idx="1007">
                  <c:v>14.753</c:v>
                </c:pt>
                <c:pt idx="1008">
                  <c:v>14.753</c:v>
                </c:pt>
                <c:pt idx="1009">
                  <c:v>14.808999999999999</c:v>
                </c:pt>
                <c:pt idx="1010">
                  <c:v>14.808999999999999</c:v>
                </c:pt>
                <c:pt idx="1011">
                  <c:v>14.808999999999999</c:v>
                </c:pt>
                <c:pt idx="1012">
                  <c:v>14.808999999999999</c:v>
                </c:pt>
                <c:pt idx="1013">
                  <c:v>14.808999999999999</c:v>
                </c:pt>
                <c:pt idx="1014">
                  <c:v>14.965</c:v>
                </c:pt>
                <c:pt idx="1015">
                  <c:v>14.965</c:v>
                </c:pt>
                <c:pt idx="1016">
                  <c:v>14.965</c:v>
                </c:pt>
                <c:pt idx="1017">
                  <c:v>14.965</c:v>
                </c:pt>
                <c:pt idx="1018">
                  <c:v>14.965</c:v>
                </c:pt>
                <c:pt idx="1019">
                  <c:v>15.199</c:v>
                </c:pt>
                <c:pt idx="1020">
                  <c:v>15.199</c:v>
                </c:pt>
                <c:pt idx="1021">
                  <c:v>15.199</c:v>
                </c:pt>
                <c:pt idx="1022">
                  <c:v>15.199</c:v>
                </c:pt>
                <c:pt idx="1023">
                  <c:v>15.199</c:v>
                </c:pt>
                <c:pt idx="1024">
                  <c:v>15.335000000000001</c:v>
                </c:pt>
                <c:pt idx="1025">
                  <c:v>15.335000000000001</c:v>
                </c:pt>
                <c:pt idx="1026">
                  <c:v>15.335000000000001</c:v>
                </c:pt>
                <c:pt idx="1027">
                  <c:v>15.335000000000001</c:v>
                </c:pt>
                <c:pt idx="1028">
                  <c:v>15.335000000000001</c:v>
                </c:pt>
                <c:pt idx="1029">
                  <c:v>15.433</c:v>
                </c:pt>
                <c:pt idx="1030">
                  <c:v>15.433</c:v>
                </c:pt>
                <c:pt idx="1031">
                  <c:v>15.433</c:v>
                </c:pt>
                <c:pt idx="1032">
                  <c:v>15.433</c:v>
                </c:pt>
                <c:pt idx="1033">
                  <c:v>15.433</c:v>
                </c:pt>
                <c:pt idx="1034">
                  <c:v>15.56</c:v>
                </c:pt>
                <c:pt idx="1035">
                  <c:v>15.56</c:v>
                </c:pt>
                <c:pt idx="1036">
                  <c:v>15.56</c:v>
                </c:pt>
                <c:pt idx="1037">
                  <c:v>15.56</c:v>
                </c:pt>
                <c:pt idx="1038">
                  <c:v>15.56</c:v>
                </c:pt>
                <c:pt idx="1039">
                  <c:v>15.45</c:v>
                </c:pt>
                <c:pt idx="1040">
                  <c:v>15.45</c:v>
                </c:pt>
                <c:pt idx="1041">
                  <c:v>15.45</c:v>
                </c:pt>
                <c:pt idx="1042">
                  <c:v>15.45</c:v>
                </c:pt>
                <c:pt idx="1043">
                  <c:v>15.45</c:v>
                </c:pt>
              </c:numCache>
            </c:numRef>
          </c:val>
        </c:ser>
        <c:ser>
          <c:idx val="4"/>
          <c:order val="4"/>
          <c:tx>
            <c:strRef>
              <c:f>Sheet1!$F$1</c:f>
              <c:strCache>
                <c:ptCount val="1"/>
                <c:pt idx="0">
                  <c:v>Actifs du secteur public (PSPP)</c:v>
                </c:pt>
              </c:strCache>
            </c:strRef>
          </c:tx>
          <c:spPr>
            <a:solidFill>
              <a:srgbClr val="90BB95"/>
            </a:solidFill>
            <a:ln w="25400">
              <a:noFill/>
            </a:ln>
          </c:spPr>
          <c:cat>
            <c:strRef>
              <c:f>Sheet1!$A$2:$A$1045</c:f>
              <c:strCache>
                <c:ptCount val="1044"/>
                <c:pt idx="0">
                  <c:v>31/01/2008</c:v>
                </c:pt>
                <c:pt idx="1">
                  <c:v>29/02/2008</c:v>
                </c:pt>
                <c:pt idx="2">
                  <c:v>31/03/2008</c:v>
                </c:pt>
                <c:pt idx="3">
                  <c:v>30/04/2008</c:v>
                </c:pt>
                <c:pt idx="4">
                  <c:v>31/05/2008</c:v>
                </c:pt>
                <c:pt idx="5">
                  <c:v>31/08/2008</c:v>
                </c:pt>
                <c:pt idx="6">
                  <c:v>30/09/2008</c:v>
                </c:pt>
                <c:pt idx="7">
                  <c:v>31/10/2008</c:v>
                </c:pt>
                <c:pt idx="8">
                  <c:v>30/11/2008</c:v>
                </c:pt>
                <c:pt idx="9">
                  <c:v>1/13/2012</c:v>
                </c:pt>
                <c:pt idx="10">
                  <c:v>1/16/2012</c:v>
                </c:pt>
                <c:pt idx="11">
                  <c:v>1/17/2012</c:v>
                </c:pt>
                <c:pt idx="12">
                  <c:v>1/18/2012</c:v>
                </c:pt>
                <c:pt idx="13">
                  <c:v>1/19/2012</c:v>
                </c:pt>
                <c:pt idx="14">
                  <c:v>1/20/2012</c:v>
                </c:pt>
                <c:pt idx="15">
                  <c:v>1/23/2012</c:v>
                </c:pt>
                <c:pt idx="16">
                  <c:v>1/24/2012</c:v>
                </c:pt>
                <c:pt idx="17">
                  <c:v>1/25/2012</c:v>
                </c:pt>
                <c:pt idx="18">
                  <c:v>1/26/2012</c:v>
                </c:pt>
                <c:pt idx="19">
                  <c:v>1/27/2012</c:v>
                </c:pt>
                <c:pt idx="20">
                  <c:v>1/30/2012</c:v>
                </c:pt>
                <c:pt idx="21">
                  <c:v>1/31/2012</c:v>
                </c:pt>
                <c:pt idx="22">
                  <c:v>1/01/2008</c:v>
                </c:pt>
                <c:pt idx="23">
                  <c:v>1/02/2008</c:v>
                </c:pt>
                <c:pt idx="24">
                  <c:v>1/03/2008</c:v>
                </c:pt>
                <c:pt idx="25">
                  <c:v>1/06/2008</c:v>
                </c:pt>
                <c:pt idx="26">
                  <c:v>1/07/2008</c:v>
                </c:pt>
                <c:pt idx="27">
                  <c:v>1/08/2008</c:v>
                </c:pt>
                <c:pt idx="28">
                  <c:v>1/09/2008</c:v>
                </c:pt>
                <c:pt idx="29">
                  <c:v>1/10/2008</c:v>
                </c:pt>
                <c:pt idx="30">
                  <c:v>2/13/2012</c:v>
                </c:pt>
                <c:pt idx="31">
                  <c:v>2/14/2012</c:v>
                </c:pt>
                <c:pt idx="32">
                  <c:v>2/15/2012</c:v>
                </c:pt>
                <c:pt idx="33">
                  <c:v>2/16/2012</c:v>
                </c:pt>
                <c:pt idx="34">
                  <c:v>2/17/2012</c:v>
                </c:pt>
                <c:pt idx="35">
                  <c:v>2/20/2012</c:v>
                </c:pt>
                <c:pt idx="36">
                  <c:v>2/21/2012</c:v>
                </c:pt>
                <c:pt idx="37">
                  <c:v>2/22/2012</c:v>
                </c:pt>
                <c:pt idx="38">
                  <c:v>2/23/2012</c:v>
                </c:pt>
                <c:pt idx="39">
                  <c:v>2/24/2012</c:v>
                </c:pt>
                <c:pt idx="40">
                  <c:v>2/27/2012</c:v>
                </c:pt>
                <c:pt idx="41">
                  <c:v>2/28/2012</c:v>
                </c:pt>
                <c:pt idx="42">
                  <c:v>2/29/2012</c:v>
                </c:pt>
                <c:pt idx="43">
                  <c:v>2/01/2008</c:v>
                </c:pt>
                <c:pt idx="44">
                  <c:v>2/02/2008</c:v>
                </c:pt>
                <c:pt idx="45">
                  <c:v>2/05/2008</c:v>
                </c:pt>
                <c:pt idx="46">
                  <c:v>2/06/2008</c:v>
                </c:pt>
                <c:pt idx="47">
                  <c:v>2/07/2008</c:v>
                </c:pt>
                <c:pt idx="48">
                  <c:v>2/08/2008</c:v>
                </c:pt>
                <c:pt idx="49">
                  <c:v>2/09/2008</c:v>
                </c:pt>
                <c:pt idx="50">
                  <c:v>2/12/2008</c:v>
                </c:pt>
                <c:pt idx="51">
                  <c:v>3/13/2012</c:v>
                </c:pt>
                <c:pt idx="52">
                  <c:v>3/14/2012</c:v>
                </c:pt>
                <c:pt idx="53">
                  <c:v>3/15/2012</c:v>
                </c:pt>
                <c:pt idx="54">
                  <c:v>3/16/2012</c:v>
                </c:pt>
                <c:pt idx="55">
                  <c:v>3/19/2012</c:v>
                </c:pt>
                <c:pt idx="56">
                  <c:v>3/20/2012</c:v>
                </c:pt>
                <c:pt idx="57">
                  <c:v>3/21/2012</c:v>
                </c:pt>
                <c:pt idx="58">
                  <c:v>3/22/2012</c:v>
                </c:pt>
                <c:pt idx="59">
                  <c:v>3/23/2012</c:v>
                </c:pt>
                <c:pt idx="60">
                  <c:v>3/26/2012</c:v>
                </c:pt>
                <c:pt idx="61">
                  <c:v>3/27/2012</c:v>
                </c:pt>
                <c:pt idx="62">
                  <c:v>3/28/2012</c:v>
                </c:pt>
                <c:pt idx="63">
                  <c:v>3/29/2012</c:v>
                </c:pt>
                <c:pt idx="64">
                  <c:v>3/30/2012</c:v>
                </c:pt>
                <c:pt idx="65">
                  <c:v>3/02/2008</c:v>
                </c:pt>
                <c:pt idx="66">
                  <c:v>3/03/2008</c:v>
                </c:pt>
                <c:pt idx="67">
                  <c:v>3/04/2008</c:v>
                </c:pt>
                <c:pt idx="68">
                  <c:v>3/05/2008</c:v>
                </c:pt>
                <c:pt idx="69">
                  <c:v>3/06/2008</c:v>
                </c:pt>
                <c:pt idx="70">
                  <c:v>3/09/2008</c:v>
                </c:pt>
                <c:pt idx="71">
                  <c:v>3/10/2008</c:v>
                </c:pt>
                <c:pt idx="72">
                  <c:v>3/11/2008</c:v>
                </c:pt>
                <c:pt idx="73">
                  <c:v>3/12/2008</c:v>
                </c:pt>
                <c:pt idx="74">
                  <c:v>4/13/2012</c:v>
                </c:pt>
                <c:pt idx="75">
                  <c:v>4/16/2012</c:v>
                </c:pt>
                <c:pt idx="76">
                  <c:v>4/17/2012</c:v>
                </c:pt>
                <c:pt idx="77">
                  <c:v>4/18/2012</c:v>
                </c:pt>
                <c:pt idx="78">
                  <c:v>4/19/2012</c:v>
                </c:pt>
                <c:pt idx="79">
                  <c:v>4/20/2012</c:v>
                </c:pt>
                <c:pt idx="80">
                  <c:v>4/23/2012</c:v>
                </c:pt>
                <c:pt idx="81">
                  <c:v>4/24/2012</c:v>
                </c:pt>
                <c:pt idx="82">
                  <c:v>4/25/2012</c:v>
                </c:pt>
                <c:pt idx="83">
                  <c:v>4/26/2012</c:v>
                </c:pt>
                <c:pt idx="84">
                  <c:v>4/27/2012</c:v>
                </c:pt>
                <c:pt idx="85">
                  <c:v>4/30/2012</c:v>
                </c:pt>
                <c:pt idx="86">
                  <c:v>4/01/2008</c:v>
                </c:pt>
                <c:pt idx="87">
                  <c:v>4/02/2008</c:v>
                </c:pt>
                <c:pt idx="88">
                  <c:v>4/03/2008</c:v>
                </c:pt>
                <c:pt idx="89">
                  <c:v>4/04/2008</c:v>
                </c:pt>
                <c:pt idx="90">
                  <c:v>4/07/2008</c:v>
                </c:pt>
                <c:pt idx="91">
                  <c:v>4/08/2008</c:v>
                </c:pt>
                <c:pt idx="92">
                  <c:v>4/09/2008</c:v>
                </c:pt>
                <c:pt idx="93">
                  <c:v>4/10/2008</c:v>
                </c:pt>
                <c:pt idx="94">
                  <c:v>4/11/2008</c:v>
                </c:pt>
                <c:pt idx="95">
                  <c:v>5/14/2012</c:v>
                </c:pt>
                <c:pt idx="96">
                  <c:v>5/15/2012</c:v>
                </c:pt>
                <c:pt idx="97">
                  <c:v>5/16/2012</c:v>
                </c:pt>
                <c:pt idx="98">
                  <c:v>5/17/2012</c:v>
                </c:pt>
                <c:pt idx="99">
                  <c:v>5/18/2012</c:v>
                </c:pt>
                <c:pt idx="100">
                  <c:v>5/21/2012</c:v>
                </c:pt>
                <c:pt idx="101">
                  <c:v>5/22/2012</c:v>
                </c:pt>
                <c:pt idx="102">
                  <c:v>5/23/2012</c:v>
                </c:pt>
                <c:pt idx="103">
                  <c:v>5/24/2012</c:v>
                </c:pt>
                <c:pt idx="104">
                  <c:v>5/25/2012</c:v>
                </c:pt>
                <c:pt idx="105">
                  <c:v>5/28/2012</c:v>
                </c:pt>
                <c:pt idx="106">
                  <c:v>5/29/2012</c:v>
                </c:pt>
                <c:pt idx="107">
                  <c:v>5/30/2012</c:v>
                </c:pt>
                <c:pt idx="108">
                  <c:v>5/31/2012</c:v>
                </c:pt>
                <c:pt idx="109">
                  <c:v>5/01/2008</c:v>
                </c:pt>
                <c:pt idx="110">
                  <c:v>5/04/2008</c:v>
                </c:pt>
                <c:pt idx="111">
                  <c:v>5/05/2008</c:v>
                </c:pt>
                <c:pt idx="112">
                  <c:v>5/06/2008</c:v>
                </c:pt>
                <c:pt idx="113">
                  <c:v>5/07/2008</c:v>
                </c:pt>
                <c:pt idx="114">
                  <c:v>5/08/2008</c:v>
                </c:pt>
                <c:pt idx="115">
                  <c:v>5/11/2008</c:v>
                </c:pt>
                <c:pt idx="116">
                  <c:v>5/12/2008</c:v>
                </c:pt>
                <c:pt idx="117">
                  <c:v>6/13/2012</c:v>
                </c:pt>
                <c:pt idx="118">
                  <c:v>6/14/2012</c:v>
                </c:pt>
                <c:pt idx="119">
                  <c:v>6/15/2012</c:v>
                </c:pt>
                <c:pt idx="120">
                  <c:v>6/18/2012</c:v>
                </c:pt>
                <c:pt idx="121">
                  <c:v>6/19/2012</c:v>
                </c:pt>
                <c:pt idx="122">
                  <c:v>6/20/2012</c:v>
                </c:pt>
                <c:pt idx="123">
                  <c:v>6/21/2012</c:v>
                </c:pt>
                <c:pt idx="124">
                  <c:v>6/22/2012</c:v>
                </c:pt>
                <c:pt idx="125">
                  <c:v>6/25/2012</c:v>
                </c:pt>
                <c:pt idx="126">
                  <c:v>6/26/2012</c:v>
                </c:pt>
                <c:pt idx="127">
                  <c:v>6/27/2012</c:v>
                </c:pt>
                <c:pt idx="128">
                  <c:v>6/28/2012</c:v>
                </c:pt>
                <c:pt idx="129">
                  <c:v>6/29/2012</c:v>
                </c:pt>
                <c:pt idx="130">
                  <c:v>6/02/2008</c:v>
                </c:pt>
                <c:pt idx="131">
                  <c:v>6/03/2008</c:v>
                </c:pt>
                <c:pt idx="132">
                  <c:v>6/04/2008</c:v>
                </c:pt>
                <c:pt idx="133">
                  <c:v>6/05/2008</c:v>
                </c:pt>
                <c:pt idx="134">
                  <c:v>6/06/2008</c:v>
                </c:pt>
                <c:pt idx="135">
                  <c:v>6/09/2008</c:v>
                </c:pt>
                <c:pt idx="136">
                  <c:v>6/10/2008</c:v>
                </c:pt>
                <c:pt idx="137">
                  <c:v>6/11/2008</c:v>
                </c:pt>
                <c:pt idx="138">
                  <c:v>6/12/2008</c:v>
                </c:pt>
                <c:pt idx="139">
                  <c:v>7/13/2012</c:v>
                </c:pt>
                <c:pt idx="140">
                  <c:v>7/16/2012</c:v>
                </c:pt>
                <c:pt idx="141">
                  <c:v>7/17/2012</c:v>
                </c:pt>
                <c:pt idx="142">
                  <c:v>7/18/2012</c:v>
                </c:pt>
                <c:pt idx="143">
                  <c:v>7/19/2012</c:v>
                </c:pt>
                <c:pt idx="144">
                  <c:v>7/20/2012</c:v>
                </c:pt>
                <c:pt idx="145">
                  <c:v>7/23/2012</c:v>
                </c:pt>
                <c:pt idx="146">
                  <c:v>7/24/2012</c:v>
                </c:pt>
                <c:pt idx="147">
                  <c:v>7/25/2012</c:v>
                </c:pt>
                <c:pt idx="148">
                  <c:v>7/26/2012</c:v>
                </c:pt>
                <c:pt idx="149">
                  <c:v>7/27/2012</c:v>
                </c:pt>
                <c:pt idx="150">
                  <c:v>7/30/2012</c:v>
                </c:pt>
                <c:pt idx="151">
                  <c:v>7/31/2012</c:v>
                </c:pt>
                <c:pt idx="152">
                  <c:v>7/01/2008</c:v>
                </c:pt>
                <c:pt idx="153">
                  <c:v>7/02/2008</c:v>
                </c:pt>
                <c:pt idx="154">
                  <c:v>7/03/2008</c:v>
                </c:pt>
                <c:pt idx="155">
                  <c:v>7/06/2008</c:v>
                </c:pt>
                <c:pt idx="156">
                  <c:v>7/07/2008</c:v>
                </c:pt>
                <c:pt idx="157">
                  <c:v>7/08/2008</c:v>
                </c:pt>
                <c:pt idx="158">
                  <c:v>7/09/2008</c:v>
                </c:pt>
                <c:pt idx="159">
                  <c:v>7/10/2008</c:v>
                </c:pt>
                <c:pt idx="160">
                  <c:v>8/13/2012</c:v>
                </c:pt>
                <c:pt idx="161">
                  <c:v>8/14/2012</c:v>
                </c:pt>
                <c:pt idx="162">
                  <c:v>8/15/2012</c:v>
                </c:pt>
                <c:pt idx="163">
                  <c:v>8/16/2012</c:v>
                </c:pt>
                <c:pt idx="164">
                  <c:v>8/17/2012</c:v>
                </c:pt>
                <c:pt idx="165">
                  <c:v>8/20/2012</c:v>
                </c:pt>
                <c:pt idx="166">
                  <c:v>8/21/2012</c:v>
                </c:pt>
                <c:pt idx="167">
                  <c:v>8/22/2012</c:v>
                </c:pt>
                <c:pt idx="168">
                  <c:v>8/23/2012</c:v>
                </c:pt>
                <c:pt idx="169">
                  <c:v>8/24/2012</c:v>
                </c:pt>
                <c:pt idx="170">
                  <c:v>8/27/2012</c:v>
                </c:pt>
                <c:pt idx="171">
                  <c:v>8/28/2012</c:v>
                </c:pt>
                <c:pt idx="172">
                  <c:v>8/29/2012</c:v>
                </c:pt>
                <c:pt idx="173">
                  <c:v>8/30/2012</c:v>
                </c:pt>
                <c:pt idx="174">
                  <c:v>8/31/2012</c:v>
                </c:pt>
                <c:pt idx="175">
                  <c:v>8/03/2008</c:v>
                </c:pt>
                <c:pt idx="176">
                  <c:v>8/04/2008</c:v>
                </c:pt>
                <c:pt idx="177">
                  <c:v>8/05/2008</c:v>
                </c:pt>
                <c:pt idx="178">
                  <c:v>8/06/2008</c:v>
                </c:pt>
                <c:pt idx="179">
                  <c:v>8/07/2008</c:v>
                </c:pt>
                <c:pt idx="180">
                  <c:v>8/10/2008</c:v>
                </c:pt>
                <c:pt idx="181">
                  <c:v>8/11/2008</c:v>
                </c:pt>
                <c:pt idx="182">
                  <c:v>8/12/2008</c:v>
                </c:pt>
                <c:pt idx="183">
                  <c:v>9/13/2012</c:v>
                </c:pt>
                <c:pt idx="184">
                  <c:v>9/14/2012</c:v>
                </c:pt>
                <c:pt idx="185">
                  <c:v>9/17/2012</c:v>
                </c:pt>
                <c:pt idx="186">
                  <c:v>9/18/2012</c:v>
                </c:pt>
                <c:pt idx="187">
                  <c:v>9/19/2012</c:v>
                </c:pt>
                <c:pt idx="188">
                  <c:v>9/20/2012</c:v>
                </c:pt>
                <c:pt idx="189">
                  <c:v>9/21/2012</c:v>
                </c:pt>
                <c:pt idx="190">
                  <c:v>9/24/2012</c:v>
                </c:pt>
                <c:pt idx="191">
                  <c:v>9/25/2012</c:v>
                </c:pt>
                <c:pt idx="192">
                  <c:v>9/26/2012</c:v>
                </c:pt>
                <c:pt idx="193">
                  <c:v>9/27/2012</c:v>
                </c:pt>
                <c:pt idx="194">
                  <c:v>9/28/2012</c:v>
                </c:pt>
                <c:pt idx="195">
                  <c:v>9/01/2008</c:v>
                </c:pt>
                <c:pt idx="196">
                  <c:v>9/02/2008</c:v>
                </c:pt>
                <c:pt idx="197">
                  <c:v>9/03/2008</c:v>
                </c:pt>
                <c:pt idx="198">
                  <c:v>9/04/2008</c:v>
                </c:pt>
                <c:pt idx="199">
                  <c:v>9/05/2008</c:v>
                </c:pt>
                <c:pt idx="200">
                  <c:v>9/08/2008</c:v>
                </c:pt>
                <c:pt idx="201">
                  <c:v>9/09/2008</c:v>
                </c:pt>
                <c:pt idx="202">
                  <c:v>9/10/2008</c:v>
                </c:pt>
                <c:pt idx="203">
                  <c:v>9/11/2008</c:v>
                </c:pt>
                <c:pt idx="204">
                  <c:v>9/12/2008</c:v>
                </c:pt>
                <c:pt idx="205">
                  <c:v>10/15/2012</c:v>
                </c:pt>
                <c:pt idx="206">
                  <c:v>10/16/2012</c:v>
                </c:pt>
                <c:pt idx="207">
                  <c:v>10/17/2012</c:v>
                </c:pt>
                <c:pt idx="208">
                  <c:v>10/18/2012</c:v>
                </c:pt>
                <c:pt idx="209">
                  <c:v>10/19/2012</c:v>
                </c:pt>
                <c:pt idx="210">
                  <c:v>10/22/2012</c:v>
                </c:pt>
                <c:pt idx="211">
                  <c:v>10/23/2012</c:v>
                </c:pt>
                <c:pt idx="212">
                  <c:v>10/24/2012</c:v>
                </c:pt>
                <c:pt idx="213">
                  <c:v>10/25/2012</c:v>
                </c:pt>
                <c:pt idx="214">
                  <c:v>10/26/2012</c:v>
                </c:pt>
                <c:pt idx="215">
                  <c:v>10/29/2012</c:v>
                </c:pt>
                <c:pt idx="216">
                  <c:v>10/30/2012</c:v>
                </c:pt>
                <c:pt idx="217">
                  <c:v>10/31/2012</c:v>
                </c:pt>
                <c:pt idx="218">
                  <c:v>10/01/2008</c:v>
                </c:pt>
                <c:pt idx="219">
                  <c:v>10/02/2008</c:v>
                </c:pt>
                <c:pt idx="220">
                  <c:v>10/05/2008</c:v>
                </c:pt>
                <c:pt idx="221">
                  <c:v>10/06/2008</c:v>
                </c:pt>
                <c:pt idx="222">
                  <c:v>10/07/2008</c:v>
                </c:pt>
                <c:pt idx="223">
                  <c:v>10/08/2008</c:v>
                </c:pt>
                <c:pt idx="224">
                  <c:v>10/09/2008</c:v>
                </c:pt>
                <c:pt idx="225">
                  <c:v>10/12/2008</c:v>
                </c:pt>
                <c:pt idx="226">
                  <c:v>11/13/2012</c:v>
                </c:pt>
                <c:pt idx="227">
                  <c:v>11/14/2012</c:v>
                </c:pt>
                <c:pt idx="228">
                  <c:v>11/15/2012</c:v>
                </c:pt>
                <c:pt idx="229">
                  <c:v>11/16/2012</c:v>
                </c:pt>
                <c:pt idx="230">
                  <c:v>11/19/2012</c:v>
                </c:pt>
                <c:pt idx="231">
                  <c:v>11/20/2012</c:v>
                </c:pt>
                <c:pt idx="232">
                  <c:v>11/21/2012</c:v>
                </c:pt>
                <c:pt idx="233">
                  <c:v>11/22/2012</c:v>
                </c:pt>
                <c:pt idx="234">
                  <c:v>11/23/2012</c:v>
                </c:pt>
                <c:pt idx="235">
                  <c:v>11/26/2012</c:v>
                </c:pt>
                <c:pt idx="236">
                  <c:v>11/27/2012</c:v>
                </c:pt>
                <c:pt idx="237">
                  <c:v>11/28/2012</c:v>
                </c:pt>
                <c:pt idx="238">
                  <c:v>11/29/2012</c:v>
                </c:pt>
                <c:pt idx="239">
                  <c:v>11/30/2012</c:v>
                </c:pt>
                <c:pt idx="240">
                  <c:v>11/03/2008</c:v>
                </c:pt>
                <c:pt idx="241">
                  <c:v>11/04/2008</c:v>
                </c:pt>
                <c:pt idx="242">
                  <c:v>11/05/2008</c:v>
                </c:pt>
                <c:pt idx="243">
                  <c:v>11/06/2008</c:v>
                </c:pt>
                <c:pt idx="244">
                  <c:v>11/07/2008</c:v>
                </c:pt>
                <c:pt idx="245">
                  <c:v>11/10/2008</c:v>
                </c:pt>
                <c:pt idx="246">
                  <c:v>11/11/2008</c:v>
                </c:pt>
                <c:pt idx="247">
                  <c:v>11/12/2008</c:v>
                </c:pt>
                <c:pt idx="248">
                  <c:v>12/13/2012</c:v>
                </c:pt>
                <c:pt idx="249">
                  <c:v>12/14/2012</c:v>
                </c:pt>
                <c:pt idx="250">
                  <c:v>12/17/2012</c:v>
                </c:pt>
                <c:pt idx="251">
                  <c:v>12/18/2012</c:v>
                </c:pt>
                <c:pt idx="252">
                  <c:v>12/19/2012</c:v>
                </c:pt>
                <c:pt idx="253">
                  <c:v>12/20/2012</c:v>
                </c:pt>
                <c:pt idx="254">
                  <c:v>12/21/2012</c:v>
                </c:pt>
                <c:pt idx="255">
                  <c:v>12/24/2012</c:v>
                </c:pt>
                <c:pt idx="256">
                  <c:v>12/25/2012</c:v>
                </c:pt>
                <c:pt idx="257">
                  <c:v>12/26/2012</c:v>
                </c:pt>
                <c:pt idx="258">
                  <c:v>12/27/2012</c:v>
                </c:pt>
                <c:pt idx="259">
                  <c:v>12/28/2012</c:v>
                </c:pt>
                <c:pt idx="260">
                  <c:v>12/31/2012</c:v>
                </c:pt>
                <c:pt idx="261">
                  <c:v>31/12/2008</c:v>
                </c:pt>
                <c:pt idx="262">
                  <c:v>31/01/2009</c:v>
                </c:pt>
                <c:pt idx="263">
                  <c:v>28/02/2009</c:v>
                </c:pt>
                <c:pt idx="264">
                  <c:v>31/03/2009</c:v>
                </c:pt>
                <c:pt idx="265">
                  <c:v>30/06/2009</c:v>
                </c:pt>
                <c:pt idx="266">
                  <c:v>31/07/2009</c:v>
                </c:pt>
                <c:pt idx="267">
                  <c:v>31/08/2009</c:v>
                </c:pt>
                <c:pt idx="268">
                  <c:v>30/09/2009</c:v>
                </c:pt>
                <c:pt idx="269">
                  <c:v>31/10/2009</c:v>
                </c:pt>
                <c:pt idx="270">
                  <c:v>1/14/2013</c:v>
                </c:pt>
                <c:pt idx="271">
                  <c:v>1/15/2013</c:v>
                </c:pt>
                <c:pt idx="272">
                  <c:v>1/16/2013</c:v>
                </c:pt>
                <c:pt idx="273">
                  <c:v>1/17/2013</c:v>
                </c:pt>
                <c:pt idx="274">
                  <c:v>1/18/2013</c:v>
                </c:pt>
                <c:pt idx="275">
                  <c:v>1/21/2013</c:v>
                </c:pt>
                <c:pt idx="276">
                  <c:v>1/22/2013</c:v>
                </c:pt>
                <c:pt idx="277">
                  <c:v>1/23/2013</c:v>
                </c:pt>
                <c:pt idx="278">
                  <c:v>1/24/2013</c:v>
                </c:pt>
                <c:pt idx="279">
                  <c:v>1/25/2013</c:v>
                </c:pt>
                <c:pt idx="280">
                  <c:v>1/28/2013</c:v>
                </c:pt>
                <c:pt idx="281">
                  <c:v>1/29/2013</c:v>
                </c:pt>
                <c:pt idx="282">
                  <c:v>1/30/2013</c:v>
                </c:pt>
                <c:pt idx="283">
                  <c:v>1/31/2013</c:v>
                </c:pt>
                <c:pt idx="284">
                  <c:v>1/01/2009</c:v>
                </c:pt>
                <c:pt idx="285">
                  <c:v>1/04/2009</c:v>
                </c:pt>
                <c:pt idx="286">
                  <c:v>1/05/2009</c:v>
                </c:pt>
                <c:pt idx="287">
                  <c:v>1/06/2009</c:v>
                </c:pt>
                <c:pt idx="288">
                  <c:v>1/07/2009</c:v>
                </c:pt>
                <c:pt idx="289">
                  <c:v>1/08/2009</c:v>
                </c:pt>
                <c:pt idx="290">
                  <c:v>1/11/2009</c:v>
                </c:pt>
                <c:pt idx="291">
                  <c:v>1/12/2009</c:v>
                </c:pt>
                <c:pt idx="292">
                  <c:v>2/13/2013</c:v>
                </c:pt>
                <c:pt idx="293">
                  <c:v>2/14/2013</c:v>
                </c:pt>
                <c:pt idx="294">
                  <c:v>2/15/2013</c:v>
                </c:pt>
                <c:pt idx="295">
                  <c:v>2/18/2013</c:v>
                </c:pt>
                <c:pt idx="296">
                  <c:v>2/19/2013</c:v>
                </c:pt>
                <c:pt idx="297">
                  <c:v>2/20/2013</c:v>
                </c:pt>
                <c:pt idx="298">
                  <c:v>2/21/2013</c:v>
                </c:pt>
                <c:pt idx="299">
                  <c:v>2/22/2013</c:v>
                </c:pt>
                <c:pt idx="300">
                  <c:v>2/25/2013</c:v>
                </c:pt>
                <c:pt idx="301">
                  <c:v>2/26/2013</c:v>
                </c:pt>
                <c:pt idx="302">
                  <c:v>2/27/2013</c:v>
                </c:pt>
                <c:pt idx="303">
                  <c:v>2/28/2013</c:v>
                </c:pt>
                <c:pt idx="304">
                  <c:v>2/01/2009</c:v>
                </c:pt>
                <c:pt idx="305">
                  <c:v>2/04/2009</c:v>
                </c:pt>
                <c:pt idx="306">
                  <c:v>2/05/2009</c:v>
                </c:pt>
                <c:pt idx="307">
                  <c:v>2/06/2009</c:v>
                </c:pt>
                <c:pt idx="308">
                  <c:v>2/07/2009</c:v>
                </c:pt>
                <c:pt idx="309">
                  <c:v>2/08/2009</c:v>
                </c:pt>
                <c:pt idx="310">
                  <c:v>2/11/2009</c:v>
                </c:pt>
                <c:pt idx="311">
                  <c:v>2/12/2009</c:v>
                </c:pt>
                <c:pt idx="312">
                  <c:v>3/13/2013</c:v>
                </c:pt>
                <c:pt idx="313">
                  <c:v>3/14/2013</c:v>
                </c:pt>
                <c:pt idx="314">
                  <c:v>3/15/2013</c:v>
                </c:pt>
                <c:pt idx="315">
                  <c:v>3/18/2013</c:v>
                </c:pt>
                <c:pt idx="316">
                  <c:v>3/19/2013</c:v>
                </c:pt>
                <c:pt idx="317">
                  <c:v>3/20/2013</c:v>
                </c:pt>
                <c:pt idx="318">
                  <c:v>3/21/2013</c:v>
                </c:pt>
                <c:pt idx="319">
                  <c:v>3/22/2013</c:v>
                </c:pt>
                <c:pt idx="320">
                  <c:v>3/25/2013</c:v>
                </c:pt>
                <c:pt idx="321">
                  <c:v>3/26/2013</c:v>
                </c:pt>
                <c:pt idx="322">
                  <c:v>3/27/2013</c:v>
                </c:pt>
                <c:pt idx="323">
                  <c:v>3/28/2013</c:v>
                </c:pt>
                <c:pt idx="324">
                  <c:v>3/29/2013</c:v>
                </c:pt>
                <c:pt idx="325">
                  <c:v>3/01/2009</c:v>
                </c:pt>
                <c:pt idx="326">
                  <c:v>3/02/2009</c:v>
                </c:pt>
                <c:pt idx="327">
                  <c:v>3/03/2009</c:v>
                </c:pt>
                <c:pt idx="328">
                  <c:v>3/04/2009</c:v>
                </c:pt>
                <c:pt idx="329">
                  <c:v>3/05/2009</c:v>
                </c:pt>
                <c:pt idx="330">
                  <c:v>3/08/2009</c:v>
                </c:pt>
                <c:pt idx="331">
                  <c:v>3/09/2009</c:v>
                </c:pt>
                <c:pt idx="332">
                  <c:v>3/10/2009</c:v>
                </c:pt>
                <c:pt idx="333">
                  <c:v>3/11/2009</c:v>
                </c:pt>
                <c:pt idx="334">
                  <c:v>3/12/2009</c:v>
                </c:pt>
                <c:pt idx="335">
                  <c:v>4/15/2013</c:v>
                </c:pt>
                <c:pt idx="336">
                  <c:v>4/16/2013</c:v>
                </c:pt>
                <c:pt idx="337">
                  <c:v>4/17/2013</c:v>
                </c:pt>
                <c:pt idx="338">
                  <c:v>4/18/2013</c:v>
                </c:pt>
                <c:pt idx="339">
                  <c:v>4/19/2013</c:v>
                </c:pt>
                <c:pt idx="340">
                  <c:v>4/22/2013</c:v>
                </c:pt>
                <c:pt idx="341">
                  <c:v>4/23/2013</c:v>
                </c:pt>
                <c:pt idx="342">
                  <c:v>4/24/2013</c:v>
                </c:pt>
                <c:pt idx="343">
                  <c:v>4/25/2013</c:v>
                </c:pt>
                <c:pt idx="344">
                  <c:v>4/26/2013</c:v>
                </c:pt>
                <c:pt idx="345">
                  <c:v>4/29/2013</c:v>
                </c:pt>
                <c:pt idx="346">
                  <c:v>4/30/2013</c:v>
                </c:pt>
                <c:pt idx="347">
                  <c:v>4/01/2009</c:v>
                </c:pt>
                <c:pt idx="348">
                  <c:v>4/02/2009</c:v>
                </c:pt>
                <c:pt idx="349">
                  <c:v>4/03/2009</c:v>
                </c:pt>
                <c:pt idx="350">
                  <c:v>4/06/2009</c:v>
                </c:pt>
                <c:pt idx="351">
                  <c:v>4/07/2009</c:v>
                </c:pt>
                <c:pt idx="352">
                  <c:v>4/08/2009</c:v>
                </c:pt>
                <c:pt idx="353">
                  <c:v>4/09/2009</c:v>
                </c:pt>
                <c:pt idx="354">
                  <c:v>4/10/2009</c:v>
                </c:pt>
                <c:pt idx="355">
                  <c:v>5/13/2013</c:v>
                </c:pt>
                <c:pt idx="356">
                  <c:v>5/14/2013</c:v>
                </c:pt>
                <c:pt idx="357">
                  <c:v>5/15/2013</c:v>
                </c:pt>
                <c:pt idx="358">
                  <c:v>5/16/2013</c:v>
                </c:pt>
                <c:pt idx="359">
                  <c:v>5/17/2013</c:v>
                </c:pt>
                <c:pt idx="360">
                  <c:v>5/20/2013</c:v>
                </c:pt>
                <c:pt idx="361">
                  <c:v>5/21/2013</c:v>
                </c:pt>
                <c:pt idx="362">
                  <c:v>5/22/2013</c:v>
                </c:pt>
                <c:pt idx="363">
                  <c:v>5/23/2013</c:v>
                </c:pt>
                <c:pt idx="364">
                  <c:v>5/24/2013</c:v>
                </c:pt>
                <c:pt idx="365">
                  <c:v>5/27/2013</c:v>
                </c:pt>
                <c:pt idx="366">
                  <c:v>5/28/2013</c:v>
                </c:pt>
                <c:pt idx="367">
                  <c:v>5/29/2013</c:v>
                </c:pt>
                <c:pt idx="368">
                  <c:v>5/30/2013</c:v>
                </c:pt>
                <c:pt idx="369">
                  <c:v>5/31/2013</c:v>
                </c:pt>
                <c:pt idx="370">
                  <c:v>5/03/2009</c:v>
                </c:pt>
                <c:pt idx="371">
                  <c:v>5/04/2009</c:v>
                </c:pt>
                <c:pt idx="372">
                  <c:v>5/05/2009</c:v>
                </c:pt>
                <c:pt idx="373">
                  <c:v>5/06/2009</c:v>
                </c:pt>
                <c:pt idx="374">
                  <c:v>5/07/2009</c:v>
                </c:pt>
                <c:pt idx="375">
                  <c:v>5/10/2009</c:v>
                </c:pt>
                <c:pt idx="376">
                  <c:v>5/11/2009</c:v>
                </c:pt>
                <c:pt idx="377">
                  <c:v>5/12/2009</c:v>
                </c:pt>
                <c:pt idx="378">
                  <c:v>6/13/2013</c:v>
                </c:pt>
                <c:pt idx="379">
                  <c:v>6/14/2013</c:v>
                </c:pt>
                <c:pt idx="380">
                  <c:v>6/17/2013</c:v>
                </c:pt>
                <c:pt idx="381">
                  <c:v>6/18/2013</c:v>
                </c:pt>
                <c:pt idx="382">
                  <c:v>6/19/2013</c:v>
                </c:pt>
                <c:pt idx="383">
                  <c:v>6/20/2013</c:v>
                </c:pt>
                <c:pt idx="384">
                  <c:v>6/21/2013</c:v>
                </c:pt>
                <c:pt idx="385">
                  <c:v>6/24/2013</c:v>
                </c:pt>
                <c:pt idx="386">
                  <c:v>6/25/2013</c:v>
                </c:pt>
                <c:pt idx="387">
                  <c:v>6/26/2013</c:v>
                </c:pt>
                <c:pt idx="388">
                  <c:v>6/27/2013</c:v>
                </c:pt>
                <c:pt idx="389">
                  <c:v>6/28/2013</c:v>
                </c:pt>
                <c:pt idx="390">
                  <c:v>6/01/2009</c:v>
                </c:pt>
                <c:pt idx="391">
                  <c:v>6/02/2009</c:v>
                </c:pt>
                <c:pt idx="392">
                  <c:v>6/03/2009</c:v>
                </c:pt>
                <c:pt idx="393">
                  <c:v>6/04/2009</c:v>
                </c:pt>
                <c:pt idx="394">
                  <c:v>6/05/2009</c:v>
                </c:pt>
                <c:pt idx="395">
                  <c:v>6/08/2009</c:v>
                </c:pt>
                <c:pt idx="396">
                  <c:v>6/09/2009</c:v>
                </c:pt>
                <c:pt idx="397">
                  <c:v>6/10/2009</c:v>
                </c:pt>
                <c:pt idx="398">
                  <c:v>6/11/2009</c:v>
                </c:pt>
                <c:pt idx="399">
                  <c:v>6/12/2009</c:v>
                </c:pt>
                <c:pt idx="400">
                  <c:v>7/15/2013</c:v>
                </c:pt>
                <c:pt idx="401">
                  <c:v>7/16/2013</c:v>
                </c:pt>
                <c:pt idx="402">
                  <c:v>7/17/2013</c:v>
                </c:pt>
                <c:pt idx="403">
                  <c:v>7/18/2013</c:v>
                </c:pt>
                <c:pt idx="404">
                  <c:v>7/19/2013</c:v>
                </c:pt>
                <c:pt idx="405">
                  <c:v>7/22/2013</c:v>
                </c:pt>
                <c:pt idx="406">
                  <c:v>7/23/2013</c:v>
                </c:pt>
                <c:pt idx="407">
                  <c:v>7/24/2013</c:v>
                </c:pt>
                <c:pt idx="408">
                  <c:v>7/25/2013</c:v>
                </c:pt>
                <c:pt idx="409">
                  <c:v>7/26/2013</c:v>
                </c:pt>
                <c:pt idx="410">
                  <c:v>7/29/2013</c:v>
                </c:pt>
                <c:pt idx="411">
                  <c:v>7/30/2013</c:v>
                </c:pt>
                <c:pt idx="412">
                  <c:v>7/31/2013</c:v>
                </c:pt>
                <c:pt idx="413">
                  <c:v>7/01/2009</c:v>
                </c:pt>
                <c:pt idx="414">
                  <c:v>7/02/2009</c:v>
                </c:pt>
                <c:pt idx="415">
                  <c:v>7/05/2009</c:v>
                </c:pt>
                <c:pt idx="416">
                  <c:v>7/06/2009</c:v>
                </c:pt>
                <c:pt idx="417">
                  <c:v>7/07/2009</c:v>
                </c:pt>
                <c:pt idx="418">
                  <c:v>7/08/2009</c:v>
                </c:pt>
                <c:pt idx="419">
                  <c:v>7/09/2009</c:v>
                </c:pt>
                <c:pt idx="420">
                  <c:v>7/12/2009</c:v>
                </c:pt>
                <c:pt idx="421">
                  <c:v>8/13/2013</c:v>
                </c:pt>
                <c:pt idx="422">
                  <c:v>8/14/2013</c:v>
                </c:pt>
                <c:pt idx="423">
                  <c:v>8/15/2013</c:v>
                </c:pt>
                <c:pt idx="424">
                  <c:v>8/16/2013</c:v>
                </c:pt>
                <c:pt idx="425">
                  <c:v>8/19/2013</c:v>
                </c:pt>
                <c:pt idx="426">
                  <c:v>8/20/2013</c:v>
                </c:pt>
                <c:pt idx="427">
                  <c:v>8/21/2013</c:v>
                </c:pt>
                <c:pt idx="428">
                  <c:v>8/22/2013</c:v>
                </c:pt>
                <c:pt idx="429">
                  <c:v>8/23/2013</c:v>
                </c:pt>
                <c:pt idx="430">
                  <c:v>8/26/2013</c:v>
                </c:pt>
                <c:pt idx="431">
                  <c:v>8/27/2013</c:v>
                </c:pt>
                <c:pt idx="432">
                  <c:v>8/28/2013</c:v>
                </c:pt>
                <c:pt idx="433">
                  <c:v>8/29/2013</c:v>
                </c:pt>
                <c:pt idx="434">
                  <c:v>8/30/2013</c:v>
                </c:pt>
                <c:pt idx="435">
                  <c:v>8/02/2009</c:v>
                </c:pt>
                <c:pt idx="436">
                  <c:v>8/03/2009</c:v>
                </c:pt>
                <c:pt idx="437">
                  <c:v>8/04/2009</c:v>
                </c:pt>
                <c:pt idx="438">
                  <c:v>8/05/2009</c:v>
                </c:pt>
                <c:pt idx="439">
                  <c:v>8/06/2009</c:v>
                </c:pt>
                <c:pt idx="440">
                  <c:v>8/09/2009</c:v>
                </c:pt>
                <c:pt idx="441">
                  <c:v>8/10/2009</c:v>
                </c:pt>
                <c:pt idx="442">
                  <c:v>8/11/2009</c:v>
                </c:pt>
                <c:pt idx="443">
                  <c:v>8/12/2009</c:v>
                </c:pt>
                <c:pt idx="444">
                  <c:v>9/13/2013</c:v>
                </c:pt>
                <c:pt idx="445">
                  <c:v>9/16/2013</c:v>
                </c:pt>
                <c:pt idx="446">
                  <c:v>9/17/2013</c:v>
                </c:pt>
                <c:pt idx="447">
                  <c:v>9/18/2013</c:v>
                </c:pt>
                <c:pt idx="448">
                  <c:v>9/19/2013</c:v>
                </c:pt>
                <c:pt idx="449">
                  <c:v>9/20/2013</c:v>
                </c:pt>
                <c:pt idx="450">
                  <c:v>9/23/2013</c:v>
                </c:pt>
                <c:pt idx="451">
                  <c:v>9/24/2013</c:v>
                </c:pt>
                <c:pt idx="452">
                  <c:v>9/25/2013</c:v>
                </c:pt>
                <c:pt idx="453">
                  <c:v>9/26/2013</c:v>
                </c:pt>
                <c:pt idx="454">
                  <c:v>9/27/2013</c:v>
                </c:pt>
                <c:pt idx="455">
                  <c:v>9/30/2013</c:v>
                </c:pt>
                <c:pt idx="456">
                  <c:v>9/01/2009</c:v>
                </c:pt>
                <c:pt idx="457">
                  <c:v>9/02/2009</c:v>
                </c:pt>
                <c:pt idx="458">
                  <c:v>9/03/2009</c:v>
                </c:pt>
                <c:pt idx="459">
                  <c:v>9/04/2009</c:v>
                </c:pt>
                <c:pt idx="460">
                  <c:v>9/07/2009</c:v>
                </c:pt>
                <c:pt idx="461">
                  <c:v>9/08/2009</c:v>
                </c:pt>
                <c:pt idx="462">
                  <c:v>9/09/2009</c:v>
                </c:pt>
                <c:pt idx="463">
                  <c:v>9/10/2009</c:v>
                </c:pt>
                <c:pt idx="464">
                  <c:v>9/11/2009</c:v>
                </c:pt>
                <c:pt idx="465">
                  <c:v>10/14/2013</c:v>
                </c:pt>
                <c:pt idx="466">
                  <c:v>10/15/2013</c:v>
                </c:pt>
                <c:pt idx="467">
                  <c:v>10/16/2013</c:v>
                </c:pt>
                <c:pt idx="468">
                  <c:v>10/17/2013</c:v>
                </c:pt>
                <c:pt idx="469">
                  <c:v>10/18/2013</c:v>
                </c:pt>
                <c:pt idx="470">
                  <c:v>10/21/2013</c:v>
                </c:pt>
                <c:pt idx="471">
                  <c:v>10/22/2013</c:v>
                </c:pt>
                <c:pt idx="472">
                  <c:v>10/23/2013</c:v>
                </c:pt>
                <c:pt idx="473">
                  <c:v>10/24/2013</c:v>
                </c:pt>
                <c:pt idx="474">
                  <c:v>10/25/2013</c:v>
                </c:pt>
                <c:pt idx="475">
                  <c:v>10/28/2013</c:v>
                </c:pt>
                <c:pt idx="476">
                  <c:v>10/29/2013</c:v>
                </c:pt>
                <c:pt idx="477">
                  <c:v>10/30/2013</c:v>
                </c:pt>
                <c:pt idx="478">
                  <c:v>10/31/2013</c:v>
                </c:pt>
                <c:pt idx="479">
                  <c:v>10/01/2009</c:v>
                </c:pt>
                <c:pt idx="480">
                  <c:v>10/04/2009</c:v>
                </c:pt>
                <c:pt idx="481">
                  <c:v>10/05/2009</c:v>
                </c:pt>
                <c:pt idx="482">
                  <c:v>10/06/2009</c:v>
                </c:pt>
                <c:pt idx="483">
                  <c:v>10/07/2009</c:v>
                </c:pt>
                <c:pt idx="484">
                  <c:v>10/08/2009</c:v>
                </c:pt>
                <c:pt idx="485">
                  <c:v>10/11/2009</c:v>
                </c:pt>
                <c:pt idx="486">
                  <c:v>10/12/2009</c:v>
                </c:pt>
                <c:pt idx="487">
                  <c:v>11/13/2013</c:v>
                </c:pt>
                <c:pt idx="488">
                  <c:v>11/14/2013</c:v>
                </c:pt>
                <c:pt idx="489">
                  <c:v>11/15/2013</c:v>
                </c:pt>
                <c:pt idx="490">
                  <c:v>11/18/2013</c:v>
                </c:pt>
                <c:pt idx="491">
                  <c:v>11/19/2013</c:v>
                </c:pt>
                <c:pt idx="492">
                  <c:v>11/20/2013</c:v>
                </c:pt>
                <c:pt idx="493">
                  <c:v>11/21/2013</c:v>
                </c:pt>
                <c:pt idx="494">
                  <c:v>11/22/2013</c:v>
                </c:pt>
                <c:pt idx="495">
                  <c:v>11/25/2013</c:v>
                </c:pt>
                <c:pt idx="496">
                  <c:v>11/26/2013</c:v>
                </c:pt>
                <c:pt idx="497">
                  <c:v>11/27/2013</c:v>
                </c:pt>
                <c:pt idx="498">
                  <c:v>11/28/2013</c:v>
                </c:pt>
                <c:pt idx="499">
                  <c:v>11/29/2013</c:v>
                </c:pt>
                <c:pt idx="500">
                  <c:v>11/02/2009</c:v>
                </c:pt>
                <c:pt idx="501">
                  <c:v>11/03/2009</c:v>
                </c:pt>
                <c:pt idx="502">
                  <c:v>11/04/2009</c:v>
                </c:pt>
                <c:pt idx="503">
                  <c:v>11/05/2009</c:v>
                </c:pt>
                <c:pt idx="504">
                  <c:v>11/06/2009</c:v>
                </c:pt>
                <c:pt idx="505">
                  <c:v>11/09/2009</c:v>
                </c:pt>
                <c:pt idx="506">
                  <c:v>11/10/2009</c:v>
                </c:pt>
                <c:pt idx="507">
                  <c:v>11/11/2009</c:v>
                </c:pt>
                <c:pt idx="508">
                  <c:v>11/12/2009</c:v>
                </c:pt>
                <c:pt idx="509">
                  <c:v>12/13/2013</c:v>
                </c:pt>
                <c:pt idx="510">
                  <c:v>12/16/2013</c:v>
                </c:pt>
                <c:pt idx="511">
                  <c:v>12/17/2013</c:v>
                </c:pt>
                <c:pt idx="512">
                  <c:v>12/18/2013</c:v>
                </c:pt>
                <c:pt idx="513">
                  <c:v>12/19/2013</c:v>
                </c:pt>
                <c:pt idx="514">
                  <c:v>12/20/2013</c:v>
                </c:pt>
                <c:pt idx="515">
                  <c:v>12/23/2013</c:v>
                </c:pt>
                <c:pt idx="516">
                  <c:v>12/24/2013</c:v>
                </c:pt>
                <c:pt idx="517">
                  <c:v>12/25/2013</c:v>
                </c:pt>
                <c:pt idx="518">
                  <c:v>12/26/2013</c:v>
                </c:pt>
                <c:pt idx="519">
                  <c:v>12/27/2013</c:v>
                </c:pt>
                <c:pt idx="520">
                  <c:v>12/30/2013</c:v>
                </c:pt>
                <c:pt idx="521">
                  <c:v>12/31/2013</c:v>
                </c:pt>
                <c:pt idx="522">
                  <c:v>31/12/2009</c:v>
                </c:pt>
                <c:pt idx="523">
                  <c:v>31/01/2010</c:v>
                </c:pt>
                <c:pt idx="524">
                  <c:v>28/02/2010</c:v>
                </c:pt>
                <c:pt idx="525">
                  <c:v>31/05/2010</c:v>
                </c:pt>
                <c:pt idx="526">
                  <c:v>30/06/2010</c:v>
                </c:pt>
                <c:pt idx="527">
                  <c:v>31/07/2010</c:v>
                </c:pt>
                <c:pt idx="528">
                  <c:v>31/08/2010</c:v>
                </c:pt>
                <c:pt idx="529">
                  <c:v>30/09/2010</c:v>
                </c:pt>
                <c:pt idx="530">
                  <c:v>1/13/2014</c:v>
                </c:pt>
                <c:pt idx="531">
                  <c:v>1/14/2014</c:v>
                </c:pt>
                <c:pt idx="532">
                  <c:v>1/15/2014</c:v>
                </c:pt>
                <c:pt idx="533">
                  <c:v>1/16/2014</c:v>
                </c:pt>
                <c:pt idx="534">
                  <c:v>1/17/2014</c:v>
                </c:pt>
                <c:pt idx="535">
                  <c:v>1/20/2014</c:v>
                </c:pt>
                <c:pt idx="536">
                  <c:v>1/21/2014</c:v>
                </c:pt>
                <c:pt idx="537">
                  <c:v>1/22/2014</c:v>
                </c:pt>
                <c:pt idx="538">
                  <c:v>1/23/2014</c:v>
                </c:pt>
                <c:pt idx="539">
                  <c:v>1/24/2014</c:v>
                </c:pt>
                <c:pt idx="540">
                  <c:v>1/27/2014</c:v>
                </c:pt>
                <c:pt idx="541">
                  <c:v>1/28/2014</c:v>
                </c:pt>
                <c:pt idx="542">
                  <c:v>1/29/2014</c:v>
                </c:pt>
                <c:pt idx="543">
                  <c:v>1/30/2014</c:v>
                </c:pt>
                <c:pt idx="544">
                  <c:v>1/31/2014</c:v>
                </c:pt>
                <c:pt idx="545">
                  <c:v>1/03/2010</c:v>
                </c:pt>
                <c:pt idx="546">
                  <c:v>1/04/2010</c:v>
                </c:pt>
                <c:pt idx="547">
                  <c:v>1/05/2010</c:v>
                </c:pt>
                <c:pt idx="548">
                  <c:v>1/06/2010</c:v>
                </c:pt>
                <c:pt idx="549">
                  <c:v>1/07/2010</c:v>
                </c:pt>
                <c:pt idx="550">
                  <c:v>1/10/2010</c:v>
                </c:pt>
                <c:pt idx="551">
                  <c:v>1/11/2010</c:v>
                </c:pt>
                <c:pt idx="552">
                  <c:v>1/12/2010</c:v>
                </c:pt>
                <c:pt idx="553">
                  <c:v>2/13/2014</c:v>
                </c:pt>
                <c:pt idx="554">
                  <c:v>2/14/2014</c:v>
                </c:pt>
                <c:pt idx="555">
                  <c:v>2/17/2014</c:v>
                </c:pt>
                <c:pt idx="556">
                  <c:v>2/18/2014</c:v>
                </c:pt>
                <c:pt idx="557">
                  <c:v>2/19/2014</c:v>
                </c:pt>
                <c:pt idx="558">
                  <c:v>2/20/2014</c:v>
                </c:pt>
                <c:pt idx="559">
                  <c:v>2/21/2014</c:v>
                </c:pt>
                <c:pt idx="560">
                  <c:v>2/24/2014</c:v>
                </c:pt>
                <c:pt idx="561">
                  <c:v>2/25/2014</c:v>
                </c:pt>
                <c:pt idx="562">
                  <c:v>2/26/2014</c:v>
                </c:pt>
                <c:pt idx="563">
                  <c:v>2/27/2014</c:v>
                </c:pt>
                <c:pt idx="564">
                  <c:v>2/28/2014</c:v>
                </c:pt>
                <c:pt idx="565">
                  <c:v>2/03/2010</c:v>
                </c:pt>
                <c:pt idx="566">
                  <c:v>2/04/2010</c:v>
                </c:pt>
                <c:pt idx="567">
                  <c:v>2/05/2010</c:v>
                </c:pt>
                <c:pt idx="568">
                  <c:v>2/06/2010</c:v>
                </c:pt>
                <c:pt idx="569">
                  <c:v>2/07/2010</c:v>
                </c:pt>
                <c:pt idx="570">
                  <c:v>2/10/2010</c:v>
                </c:pt>
                <c:pt idx="571">
                  <c:v>2/11/2010</c:v>
                </c:pt>
                <c:pt idx="572">
                  <c:v>2/12/2010</c:v>
                </c:pt>
                <c:pt idx="573">
                  <c:v>3/13/2014</c:v>
                </c:pt>
                <c:pt idx="574">
                  <c:v>3/14/2014</c:v>
                </c:pt>
                <c:pt idx="575">
                  <c:v>3/17/2014</c:v>
                </c:pt>
                <c:pt idx="576">
                  <c:v>3/18/2014</c:v>
                </c:pt>
                <c:pt idx="577">
                  <c:v>3/19/2014</c:v>
                </c:pt>
                <c:pt idx="578">
                  <c:v>3/20/2014</c:v>
                </c:pt>
                <c:pt idx="579">
                  <c:v>3/21/2014</c:v>
                </c:pt>
                <c:pt idx="580">
                  <c:v>3/24/2014</c:v>
                </c:pt>
                <c:pt idx="581">
                  <c:v>3/25/2014</c:v>
                </c:pt>
                <c:pt idx="582">
                  <c:v>3/26/2014</c:v>
                </c:pt>
                <c:pt idx="583">
                  <c:v>3/27/2014</c:v>
                </c:pt>
                <c:pt idx="584">
                  <c:v>3/28/2014</c:v>
                </c:pt>
                <c:pt idx="585">
                  <c:v>3/31/2014</c:v>
                </c:pt>
                <c:pt idx="586">
                  <c:v>3/01/2010</c:v>
                </c:pt>
                <c:pt idx="587">
                  <c:v>3/02/2010</c:v>
                </c:pt>
                <c:pt idx="588">
                  <c:v>3/03/2010</c:v>
                </c:pt>
                <c:pt idx="589">
                  <c:v>3/04/2010</c:v>
                </c:pt>
                <c:pt idx="590">
                  <c:v>3/07/2010</c:v>
                </c:pt>
                <c:pt idx="591">
                  <c:v>3/08/2010</c:v>
                </c:pt>
                <c:pt idx="592">
                  <c:v>3/09/2010</c:v>
                </c:pt>
                <c:pt idx="593">
                  <c:v>3/10/2010</c:v>
                </c:pt>
                <c:pt idx="594">
                  <c:v>3/11/2010</c:v>
                </c:pt>
                <c:pt idx="595">
                  <c:v>4/14/2014</c:v>
                </c:pt>
                <c:pt idx="596">
                  <c:v>4/15/2014</c:v>
                </c:pt>
                <c:pt idx="597">
                  <c:v>4/16/2014</c:v>
                </c:pt>
                <c:pt idx="598">
                  <c:v>4/17/2014</c:v>
                </c:pt>
                <c:pt idx="599">
                  <c:v>4/18/2014</c:v>
                </c:pt>
                <c:pt idx="600">
                  <c:v>4/21/2014</c:v>
                </c:pt>
                <c:pt idx="601">
                  <c:v>4/22/2014</c:v>
                </c:pt>
                <c:pt idx="602">
                  <c:v>4/23/2014</c:v>
                </c:pt>
                <c:pt idx="603">
                  <c:v>4/24/2014</c:v>
                </c:pt>
                <c:pt idx="604">
                  <c:v>4/25/2014</c:v>
                </c:pt>
                <c:pt idx="605">
                  <c:v>4/28/2014</c:v>
                </c:pt>
                <c:pt idx="606">
                  <c:v>4/29/2014</c:v>
                </c:pt>
                <c:pt idx="607">
                  <c:v>4/30/2014</c:v>
                </c:pt>
                <c:pt idx="608">
                  <c:v>4/01/2010</c:v>
                </c:pt>
                <c:pt idx="609">
                  <c:v>4/02/2010</c:v>
                </c:pt>
                <c:pt idx="610">
                  <c:v>4/05/2010</c:v>
                </c:pt>
                <c:pt idx="611">
                  <c:v>4/06/2010</c:v>
                </c:pt>
                <c:pt idx="612">
                  <c:v>4/07/2010</c:v>
                </c:pt>
                <c:pt idx="613">
                  <c:v>4/08/2010</c:v>
                </c:pt>
                <c:pt idx="614">
                  <c:v>4/09/2010</c:v>
                </c:pt>
                <c:pt idx="615">
                  <c:v>4/12/2010</c:v>
                </c:pt>
                <c:pt idx="616">
                  <c:v>5/13/2014</c:v>
                </c:pt>
                <c:pt idx="617">
                  <c:v>5/14/2014</c:v>
                </c:pt>
                <c:pt idx="618">
                  <c:v>5/15/2014</c:v>
                </c:pt>
                <c:pt idx="619">
                  <c:v>5/16/2014</c:v>
                </c:pt>
                <c:pt idx="620">
                  <c:v>5/19/2014</c:v>
                </c:pt>
                <c:pt idx="621">
                  <c:v>5/20/2014</c:v>
                </c:pt>
                <c:pt idx="622">
                  <c:v>5/21/2014</c:v>
                </c:pt>
                <c:pt idx="623">
                  <c:v>5/22/2014</c:v>
                </c:pt>
                <c:pt idx="624">
                  <c:v>5/23/2014</c:v>
                </c:pt>
                <c:pt idx="625">
                  <c:v>5/26/2014</c:v>
                </c:pt>
                <c:pt idx="626">
                  <c:v>5/27/2014</c:v>
                </c:pt>
                <c:pt idx="627">
                  <c:v>5/28/2014</c:v>
                </c:pt>
                <c:pt idx="628">
                  <c:v>5/29/2014</c:v>
                </c:pt>
                <c:pt idx="629">
                  <c:v>5/30/2014</c:v>
                </c:pt>
                <c:pt idx="630">
                  <c:v>5/02/2010</c:v>
                </c:pt>
                <c:pt idx="631">
                  <c:v>5/03/2010</c:v>
                </c:pt>
                <c:pt idx="632">
                  <c:v>5/04/2010</c:v>
                </c:pt>
                <c:pt idx="633">
                  <c:v>5/05/2010</c:v>
                </c:pt>
                <c:pt idx="634">
                  <c:v>5/06/2010</c:v>
                </c:pt>
                <c:pt idx="635">
                  <c:v>5/09/2010</c:v>
                </c:pt>
                <c:pt idx="636">
                  <c:v>5/10/2010</c:v>
                </c:pt>
                <c:pt idx="637">
                  <c:v>5/11/2010</c:v>
                </c:pt>
                <c:pt idx="638">
                  <c:v>5/12/2010</c:v>
                </c:pt>
                <c:pt idx="639">
                  <c:v>6/13/2014</c:v>
                </c:pt>
                <c:pt idx="640">
                  <c:v>6/16/2014</c:v>
                </c:pt>
                <c:pt idx="641">
                  <c:v>6/17/2014</c:v>
                </c:pt>
                <c:pt idx="642">
                  <c:v>6/18/2014</c:v>
                </c:pt>
                <c:pt idx="643">
                  <c:v>6/19/2014</c:v>
                </c:pt>
                <c:pt idx="644">
                  <c:v>6/20/2014</c:v>
                </c:pt>
                <c:pt idx="645">
                  <c:v>6/23/2014</c:v>
                </c:pt>
                <c:pt idx="646">
                  <c:v>6/24/2014</c:v>
                </c:pt>
                <c:pt idx="647">
                  <c:v>6/25/2014</c:v>
                </c:pt>
                <c:pt idx="648">
                  <c:v>6/26/2014</c:v>
                </c:pt>
                <c:pt idx="649">
                  <c:v>6/27/2014</c:v>
                </c:pt>
                <c:pt idx="650">
                  <c:v>6/30/2014</c:v>
                </c:pt>
                <c:pt idx="651">
                  <c:v>6/01/2010</c:v>
                </c:pt>
                <c:pt idx="652">
                  <c:v>6/02/2010</c:v>
                </c:pt>
                <c:pt idx="653">
                  <c:v>6/03/2010</c:v>
                </c:pt>
                <c:pt idx="654">
                  <c:v>6/04/2010</c:v>
                </c:pt>
                <c:pt idx="655">
                  <c:v>6/07/2010</c:v>
                </c:pt>
                <c:pt idx="656">
                  <c:v>6/08/2010</c:v>
                </c:pt>
                <c:pt idx="657">
                  <c:v>6/09/2010</c:v>
                </c:pt>
                <c:pt idx="658">
                  <c:v>6/10/2010</c:v>
                </c:pt>
                <c:pt idx="659">
                  <c:v>6/11/2010</c:v>
                </c:pt>
                <c:pt idx="660">
                  <c:v>7/14/2014</c:v>
                </c:pt>
                <c:pt idx="661">
                  <c:v>7/15/2014</c:v>
                </c:pt>
                <c:pt idx="662">
                  <c:v>7/16/2014</c:v>
                </c:pt>
                <c:pt idx="663">
                  <c:v>7/17/2014</c:v>
                </c:pt>
                <c:pt idx="664">
                  <c:v>7/18/2014</c:v>
                </c:pt>
                <c:pt idx="665">
                  <c:v>7/21/2014</c:v>
                </c:pt>
                <c:pt idx="666">
                  <c:v>7/22/2014</c:v>
                </c:pt>
                <c:pt idx="667">
                  <c:v>7/23/2014</c:v>
                </c:pt>
                <c:pt idx="668">
                  <c:v>7/24/2014</c:v>
                </c:pt>
                <c:pt idx="669">
                  <c:v>7/25/2014</c:v>
                </c:pt>
                <c:pt idx="670">
                  <c:v>7/28/2014</c:v>
                </c:pt>
                <c:pt idx="671">
                  <c:v>7/29/2014</c:v>
                </c:pt>
                <c:pt idx="672">
                  <c:v>7/30/2014</c:v>
                </c:pt>
                <c:pt idx="673">
                  <c:v>7/31/2014</c:v>
                </c:pt>
                <c:pt idx="674">
                  <c:v>7/01/2010</c:v>
                </c:pt>
                <c:pt idx="675">
                  <c:v>7/04/2010</c:v>
                </c:pt>
                <c:pt idx="676">
                  <c:v>7/05/2010</c:v>
                </c:pt>
                <c:pt idx="677">
                  <c:v>7/06/2010</c:v>
                </c:pt>
                <c:pt idx="678">
                  <c:v>7/07/2010</c:v>
                </c:pt>
                <c:pt idx="679">
                  <c:v>7/08/2010</c:v>
                </c:pt>
                <c:pt idx="680">
                  <c:v>7/11/2010</c:v>
                </c:pt>
                <c:pt idx="681">
                  <c:v>7/12/2010</c:v>
                </c:pt>
                <c:pt idx="682">
                  <c:v>8/13/2014</c:v>
                </c:pt>
                <c:pt idx="683">
                  <c:v>8/14/2014</c:v>
                </c:pt>
                <c:pt idx="684">
                  <c:v>8/15/2014</c:v>
                </c:pt>
                <c:pt idx="685">
                  <c:v>8/18/2014</c:v>
                </c:pt>
                <c:pt idx="686">
                  <c:v>8/19/2014</c:v>
                </c:pt>
                <c:pt idx="687">
                  <c:v>8/20/2014</c:v>
                </c:pt>
                <c:pt idx="688">
                  <c:v>8/21/2014</c:v>
                </c:pt>
                <c:pt idx="689">
                  <c:v>8/22/2014</c:v>
                </c:pt>
                <c:pt idx="690">
                  <c:v>8/25/2014</c:v>
                </c:pt>
                <c:pt idx="691">
                  <c:v>8/26/2014</c:v>
                </c:pt>
                <c:pt idx="692">
                  <c:v>8/27/2014</c:v>
                </c:pt>
                <c:pt idx="693">
                  <c:v>8/28/2014</c:v>
                </c:pt>
                <c:pt idx="694">
                  <c:v>8/29/2014</c:v>
                </c:pt>
                <c:pt idx="695">
                  <c:v>8/01/2010</c:v>
                </c:pt>
                <c:pt idx="696">
                  <c:v>8/02/2010</c:v>
                </c:pt>
                <c:pt idx="697">
                  <c:v>8/03/2010</c:v>
                </c:pt>
                <c:pt idx="698">
                  <c:v>8/04/2010</c:v>
                </c:pt>
                <c:pt idx="699">
                  <c:v>8/05/2010</c:v>
                </c:pt>
                <c:pt idx="700">
                  <c:v>8/08/2010</c:v>
                </c:pt>
                <c:pt idx="701">
                  <c:v>8/09/2010</c:v>
                </c:pt>
                <c:pt idx="702">
                  <c:v>8/10/2010</c:v>
                </c:pt>
                <c:pt idx="703">
                  <c:v>8/11/2010</c:v>
                </c:pt>
                <c:pt idx="704">
                  <c:v>8/12/2010</c:v>
                </c:pt>
                <c:pt idx="705">
                  <c:v>9/15/2014</c:v>
                </c:pt>
                <c:pt idx="706">
                  <c:v>9/16/2014</c:v>
                </c:pt>
                <c:pt idx="707">
                  <c:v>9/17/2014</c:v>
                </c:pt>
                <c:pt idx="708">
                  <c:v>9/18/2014</c:v>
                </c:pt>
                <c:pt idx="709">
                  <c:v>9/19/2014</c:v>
                </c:pt>
                <c:pt idx="710">
                  <c:v>9/22/2014</c:v>
                </c:pt>
                <c:pt idx="711">
                  <c:v>9/23/2014</c:v>
                </c:pt>
                <c:pt idx="712">
                  <c:v>9/24/2014</c:v>
                </c:pt>
                <c:pt idx="713">
                  <c:v>9/25/2014</c:v>
                </c:pt>
                <c:pt idx="714">
                  <c:v>9/26/2014</c:v>
                </c:pt>
                <c:pt idx="715">
                  <c:v>9/29/2014</c:v>
                </c:pt>
                <c:pt idx="716">
                  <c:v>9/30/2014</c:v>
                </c:pt>
                <c:pt idx="717">
                  <c:v>9/01/2010</c:v>
                </c:pt>
                <c:pt idx="718">
                  <c:v>9/02/2010</c:v>
                </c:pt>
                <c:pt idx="719">
                  <c:v>9/03/2010</c:v>
                </c:pt>
                <c:pt idx="720">
                  <c:v>9/06/2010</c:v>
                </c:pt>
                <c:pt idx="721">
                  <c:v>9/07/2010</c:v>
                </c:pt>
                <c:pt idx="722">
                  <c:v>9/08/2010</c:v>
                </c:pt>
                <c:pt idx="723">
                  <c:v>9/09/2010</c:v>
                </c:pt>
                <c:pt idx="724">
                  <c:v>9/10/2010</c:v>
                </c:pt>
                <c:pt idx="725">
                  <c:v>10/13/2014</c:v>
                </c:pt>
                <c:pt idx="726">
                  <c:v>10/14/2014</c:v>
                </c:pt>
                <c:pt idx="727">
                  <c:v>10/15/2014</c:v>
                </c:pt>
                <c:pt idx="728">
                  <c:v>10/16/2014</c:v>
                </c:pt>
                <c:pt idx="729">
                  <c:v>10/17/2014</c:v>
                </c:pt>
                <c:pt idx="730">
                  <c:v>10/20/2014</c:v>
                </c:pt>
                <c:pt idx="731">
                  <c:v>10/21/2014</c:v>
                </c:pt>
                <c:pt idx="732">
                  <c:v>10/22/2014</c:v>
                </c:pt>
                <c:pt idx="733">
                  <c:v>10/23/2014</c:v>
                </c:pt>
                <c:pt idx="734">
                  <c:v>10/24/2014</c:v>
                </c:pt>
                <c:pt idx="735">
                  <c:v>10/27/2014</c:v>
                </c:pt>
                <c:pt idx="736">
                  <c:v>10/28/2014</c:v>
                </c:pt>
                <c:pt idx="737">
                  <c:v>10/29/2014</c:v>
                </c:pt>
                <c:pt idx="738">
                  <c:v>10/30/2014</c:v>
                </c:pt>
                <c:pt idx="739">
                  <c:v>10/31/2014</c:v>
                </c:pt>
                <c:pt idx="740">
                  <c:v>10/03/2010</c:v>
                </c:pt>
                <c:pt idx="741">
                  <c:v>10/04/2010</c:v>
                </c:pt>
                <c:pt idx="742">
                  <c:v>10/05/2010</c:v>
                </c:pt>
                <c:pt idx="743">
                  <c:v>10/06/2010</c:v>
                </c:pt>
                <c:pt idx="744">
                  <c:v>10/07/2010</c:v>
                </c:pt>
                <c:pt idx="745">
                  <c:v>10/10/2010</c:v>
                </c:pt>
                <c:pt idx="746">
                  <c:v>10/11/2010</c:v>
                </c:pt>
                <c:pt idx="747">
                  <c:v>10/12/2010</c:v>
                </c:pt>
                <c:pt idx="748">
                  <c:v>11/13/2014</c:v>
                </c:pt>
                <c:pt idx="749">
                  <c:v>11/14/2014</c:v>
                </c:pt>
                <c:pt idx="750">
                  <c:v>11/17/2014</c:v>
                </c:pt>
                <c:pt idx="751">
                  <c:v>11/18/2014</c:v>
                </c:pt>
                <c:pt idx="752">
                  <c:v>11/19/2014</c:v>
                </c:pt>
                <c:pt idx="753">
                  <c:v>11/20/2014</c:v>
                </c:pt>
                <c:pt idx="754">
                  <c:v>11/21/2014</c:v>
                </c:pt>
                <c:pt idx="755">
                  <c:v>11/24/2014</c:v>
                </c:pt>
                <c:pt idx="756">
                  <c:v>11/25/2014</c:v>
                </c:pt>
                <c:pt idx="757">
                  <c:v>11/26/2014</c:v>
                </c:pt>
                <c:pt idx="758">
                  <c:v>11/27/2014</c:v>
                </c:pt>
                <c:pt idx="759">
                  <c:v>11/28/2014</c:v>
                </c:pt>
                <c:pt idx="760">
                  <c:v>11/01/2010</c:v>
                </c:pt>
                <c:pt idx="761">
                  <c:v>11/02/2010</c:v>
                </c:pt>
                <c:pt idx="762">
                  <c:v>11/03/2010</c:v>
                </c:pt>
                <c:pt idx="763">
                  <c:v>11/04/2010</c:v>
                </c:pt>
                <c:pt idx="764">
                  <c:v>11/05/2010</c:v>
                </c:pt>
                <c:pt idx="765">
                  <c:v>11/08/2010</c:v>
                </c:pt>
                <c:pt idx="766">
                  <c:v>11/09/2010</c:v>
                </c:pt>
                <c:pt idx="767">
                  <c:v>11/10/2010</c:v>
                </c:pt>
                <c:pt idx="768">
                  <c:v>11/11/2010</c:v>
                </c:pt>
                <c:pt idx="769">
                  <c:v>11/12/2010</c:v>
                </c:pt>
                <c:pt idx="770">
                  <c:v>12/15/2014</c:v>
                </c:pt>
                <c:pt idx="771">
                  <c:v>12/16/2014</c:v>
                </c:pt>
                <c:pt idx="772">
                  <c:v>12/17/2014</c:v>
                </c:pt>
                <c:pt idx="773">
                  <c:v>12/18/2014</c:v>
                </c:pt>
                <c:pt idx="774">
                  <c:v>12/19/2014</c:v>
                </c:pt>
                <c:pt idx="775">
                  <c:v>12/22/2014</c:v>
                </c:pt>
                <c:pt idx="776">
                  <c:v>12/23/2014</c:v>
                </c:pt>
                <c:pt idx="777">
                  <c:v>12/24/2014</c:v>
                </c:pt>
                <c:pt idx="778">
                  <c:v>12/25/2014</c:v>
                </c:pt>
                <c:pt idx="779">
                  <c:v>12/26/2014</c:v>
                </c:pt>
                <c:pt idx="780">
                  <c:v>12/29/2014</c:v>
                </c:pt>
                <c:pt idx="781">
                  <c:v>12/30/2014</c:v>
                </c:pt>
                <c:pt idx="782">
                  <c:v>12/31/2014</c:v>
                </c:pt>
                <c:pt idx="783">
                  <c:v>31/12/2010</c:v>
                </c:pt>
                <c:pt idx="784">
                  <c:v>31/01/2011</c:v>
                </c:pt>
                <c:pt idx="785">
                  <c:v>30/04/2011</c:v>
                </c:pt>
                <c:pt idx="786">
                  <c:v>31/05/2011</c:v>
                </c:pt>
                <c:pt idx="787">
                  <c:v>30/06/2011</c:v>
                </c:pt>
                <c:pt idx="788">
                  <c:v>31/07/2011</c:v>
                </c:pt>
                <c:pt idx="789">
                  <c:v>31/08/2011</c:v>
                </c:pt>
                <c:pt idx="790">
                  <c:v>30/11/2011</c:v>
                </c:pt>
                <c:pt idx="791">
                  <c:v>1/13/2015</c:v>
                </c:pt>
                <c:pt idx="792">
                  <c:v>1/14/2015</c:v>
                </c:pt>
                <c:pt idx="793">
                  <c:v>1/15/2015</c:v>
                </c:pt>
                <c:pt idx="794">
                  <c:v>1/16/2015</c:v>
                </c:pt>
                <c:pt idx="795">
                  <c:v>1/19/2015</c:v>
                </c:pt>
                <c:pt idx="796">
                  <c:v>1/20/2015</c:v>
                </c:pt>
                <c:pt idx="797">
                  <c:v>1/21/2015</c:v>
                </c:pt>
                <c:pt idx="798">
                  <c:v>1/22/2015</c:v>
                </c:pt>
                <c:pt idx="799">
                  <c:v>1/23/2015</c:v>
                </c:pt>
                <c:pt idx="800">
                  <c:v>1/26/2015</c:v>
                </c:pt>
                <c:pt idx="801">
                  <c:v>1/27/2015</c:v>
                </c:pt>
                <c:pt idx="802">
                  <c:v>1/28/2015</c:v>
                </c:pt>
                <c:pt idx="803">
                  <c:v>1/29/2015</c:v>
                </c:pt>
                <c:pt idx="804">
                  <c:v>1/30/2015</c:v>
                </c:pt>
                <c:pt idx="805">
                  <c:v>1/02/2011</c:v>
                </c:pt>
                <c:pt idx="806">
                  <c:v>1/03/2011</c:v>
                </c:pt>
                <c:pt idx="807">
                  <c:v>1/04/2011</c:v>
                </c:pt>
                <c:pt idx="808">
                  <c:v>1/05/2011</c:v>
                </c:pt>
                <c:pt idx="809">
                  <c:v>1/06/2011</c:v>
                </c:pt>
                <c:pt idx="810">
                  <c:v>1/09/2011</c:v>
                </c:pt>
                <c:pt idx="811">
                  <c:v>1/10/2011</c:v>
                </c:pt>
                <c:pt idx="812">
                  <c:v>1/11/2011</c:v>
                </c:pt>
                <c:pt idx="813">
                  <c:v>1/12/2011</c:v>
                </c:pt>
                <c:pt idx="814">
                  <c:v>2/13/2015</c:v>
                </c:pt>
                <c:pt idx="815">
                  <c:v>2/16/2015</c:v>
                </c:pt>
                <c:pt idx="816">
                  <c:v>2/17/2015</c:v>
                </c:pt>
                <c:pt idx="817">
                  <c:v>2/18/2015</c:v>
                </c:pt>
                <c:pt idx="818">
                  <c:v>2/19/2015</c:v>
                </c:pt>
                <c:pt idx="819">
                  <c:v>2/20/2015</c:v>
                </c:pt>
                <c:pt idx="820">
                  <c:v>2/23/2015</c:v>
                </c:pt>
                <c:pt idx="821">
                  <c:v>2/24/2015</c:v>
                </c:pt>
                <c:pt idx="822">
                  <c:v>2/25/2015</c:v>
                </c:pt>
                <c:pt idx="823">
                  <c:v>2/26/2015</c:v>
                </c:pt>
                <c:pt idx="824">
                  <c:v>2/27/2015</c:v>
                </c:pt>
                <c:pt idx="825">
                  <c:v>2/02/2011</c:v>
                </c:pt>
                <c:pt idx="826">
                  <c:v>2/03/2011</c:v>
                </c:pt>
                <c:pt idx="827">
                  <c:v>2/04/2011</c:v>
                </c:pt>
                <c:pt idx="828">
                  <c:v>2/05/2011</c:v>
                </c:pt>
                <c:pt idx="829">
                  <c:v>2/06/2011</c:v>
                </c:pt>
                <c:pt idx="830">
                  <c:v>2/09/2011</c:v>
                </c:pt>
                <c:pt idx="831">
                  <c:v>2/10/2011</c:v>
                </c:pt>
                <c:pt idx="832">
                  <c:v>2/11/2011</c:v>
                </c:pt>
                <c:pt idx="833">
                  <c:v>2/12/2011</c:v>
                </c:pt>
                <c:pt idx="834">
                  <c:v>3/13/2015</c:v>
                </c:pt>
                <c:pt idx="835">
                  <c:v>3/16/2015</c:v>
                </c:pt>
                <c:pt idx="836">
                  <c:v>3/17/2015</c:v>
                </c:pt>
                <c:pt idx="837">
                  <c:v>3/18/2015</c:v>
                </c:pt>
                <c:pt idx="838">
                  <c:v>3/19/2015</c:v>
                </c:pt>
                <c:pt idx="839">
                  <c:v>3/20/2015</c:v>
                </c:pt>
                <c:pt idx="840">
                  <c:v>3/23/2015</c:v>
                </c:pt>
                <c:pt idx="841">
                  <c:v>3/24/2015</c:v>
                </c:pt>
                <c:pt idx="842">
                  <c:v>3/25/2015</c:v>
                </c:pt>
                <c:pt idx="843">
                  <c:v>3/26/2015</c:v>
                </c:pt>
                <c:pt idx="844">
                  <c:v>3/27/2015</c:v>
                </c:pt>
                <c:pt idx="845">
                  <c:v>3/30/2015</c:v>
                </c:pt>
                <c:pt idx="846">
                  <c:v>3/31/2015</c:v>
                </c:pt>
                <c:pt idx="847">
                  <c:v>3/01/2011</c:v>
                </c:pt>
                <c:pt idx="848">
                  <c:v>3/02/2011</c:v>
                </c:pt>
                <c:pt idx="849">
                  <c:v>3/03/2011</c:v>
                </c:pt>
                <c:pt idx="850">
                  <c:v>3/06/2011</c:v>
                </c:pt>
                <c:pt idx="851">
                  <c:v>3/07/2011</c:v>
                </c:pt>
                <c:pt idx="852">
                  <c:v>3/08/2011</c:v>
                </c:pt>
                <c:pt idx="853">
                  <c:v>3/09/2011</c:v>
                </c:pt>
                <c:pt idx="854">
                  <c:v>3/10/2011</c:v>
                </c:pt>
                <c:pt idx="855">
                  <c:v>4/13/2015</c:v>
                </c:pt>
                <c:pt idx="856">
                  <c:v>4/14/2015</c:v>
                </c:pt>
                <c:pt idx="857">
                  <c:v>4/15/2015</c:v>
                </c:pt>
                <c:pt idx="858">
                  <c:v>4/16/2015</c:v>
                </c:pt>
                <c:pt idx="859">
                  <c:v>4/17/2015</c:v>
                </c:pt>
                <c:pt idx="860">
                  <c:v>4/20/2015</c:v>
                </c:pt>
                <c:pt idx="861">
                  <c:v>4/21/2015</c:v>
                </c:pt>
                <c:pt idx="862">
                  <c:v>4/22/2015</c:v>
                </c:pt>
                <c:pt idx="863">
                  <c:v>4/23/2015</c:v>
                </c:pt>
                <c:pt idx="864">
                  <c:v>4/24/2015</c:v>
                </c:pt>
                <c:pt idx="865">
                  <c:v>4/27/2015</c:v>
                </c:pt>
                <c:pt idx="866">
                  <c:v>4/28/2015</c:v>
                </c:pt>
                <c:pt idx="867">
                  <c:v>4/29/2015</c:v>
                </c:pt>
                <c:pt idx="868">
                  <c:v>4/30/2015</c:v>
                </c:pt>
                <c:pt idx="869">
                  <c:v>4/01/2011</c:v>
                </c:pt>
                <c:pt idx="870">
                  <c:v>4/04/2011</c:v>
                </c:pt>
                <c:pt idx="871">
                  <c:v>4/05/2011</c:v>
                </c:pt>
                <c:pt idx="872">
                  <c:v>4/06/2011</c:v>
                </c:pt>
                <c:pt idx="873">
                  <c:v>4/07/2011</c:v>
                </c:pt>
                <c:pt idx="874">
                  <c:v>4/08/2011</c:v>
                </c:pt>
                <c:pt idx="875">
                  <c:v>4/11/2011</c:v>
                </c:pt>
                <c:pt idx="876">
                  <c:v>4/12/2011</c:v>
                </c:pt>
                <c:pt idx="877">
                  <c:v>5/13/2015</c:v>
                </c:pt>
                <c:pt idx="878">
                  <c:v>5/14/2015</c:v>
                </c:pt>
                <c:pt idx="879">
                  <c:v>5/15/2015</c:v>
                </c:pt>
                <c:pt idx="880">
                  <c:v>5/18/2015</c:v>
                </c:pt>
                <c:pt idx="881">
                  <c:v>5/19/2015</c:v>
                </c:pt>
                <c:pt idx="882">
                  <c:v>5/20/2015</c:v>
                </c:pt>
                <c:pt idx="883">
                  <c:v>5/21/2015</c:v>
                </c:pt>
                <c:pt idx="884">
                  <c:v>5/22/2015</c:v>
                </c:pt>
                <c:pt idx="885">
                  <c:v>5/25/2015</c:v>
                </c:pt>
                <c:pt idx="886">
                  <c:v>5/26/2015</c:v>
                </c:pt>
                <c:pt idx="887">
                  <c:v>5/27/2015</c:v>
                </c:pt>
                <c:pt idx="888">
                  <c:v>5/28/2015</c:v>
                </c:pt>
                <c:pt idx="889">
                  <c:v>5/29/2015</c:v>
                </c:pt>
                <c:pt idx="890">
                  <c:v>5/01/2011</c:v>
                </c:pt>
                <c:pt idx="891">
                  <c:v>5/02/2011</c:v>
                </c:pt>
                <c:pt idx="892">
                  <c:v>5/03/2011</c:v>
                </c:pt>
                <c:pt idx="893">
                  <c:v>5/04/2011</c:v>
                </c:pt>
                <c:pt idx="894">
                  <c:v>5/05/2011</c:v>
                </c:pt>
                <c:pt idx="895">
                  <c:v>5/08/2011</c:v>
                </c:pt>
                <c:pt idx="896">
                  <c:v>5/09/2011</c:v>
                </c:pt>
                <c:pt idx="897">
                  <c:v>5/10/2011</c:v>
                </c:pt>
                <c:pt idx="898">
                  <c:v>5/11/2011</c:v>
                </c:pt>
                <c:pt idx="899">
                  <c:v>5/12/2011</c:v>
                </c:pt>
                <c:pt idx="900">
                  <c:v>6/15/2015</c:v>
                </c:pt>
                <c:pt idx="901">
                  <c:v>6/16/2015</c:v>
                </c:pt>
                <c:pt idx="902">
                  <c:v>6/17/2015</c:v>
                </c:pt>
                <c:pt idx="903">
                  <c:v>6/18/2015</c:v>
                </c:pt>
                <c:pt idx="904">
                  <c:v>6/19/2015</c:v>
                </c:pt>
                <c:pt idx="905">
                  <c:v>6/22/2015</c:v>
                </c:pt>
                <c:pt idx="906">
                  <c:v>6/23/2015</c:v>
                </c:pt>
                <c:pt idx="907">
                  <c:v>6/24/2015</c:v>
                </c:pt>
                <c:pt idx="908">
                  <c:v>6/25/2015</c:v>
                </c:pt>
                <c:pt idx="909">
                  <c:v>6/26/2015</c:v>
                </c:pt>
                <c:pt idx="910">
                  <c:v>6/29/2015</c:v>
                </c:pt>
                <c:pt idx="911">
                  <c:v>6/30/2015</c:v>
                </c:pt>
                <c:pt idx="912">
                  <c:v>6/01/2011</c:v>
                </c:pt>
                <c:pt idx="913">
                  <c:v>6/02/2011</c:v>
                </c:pt>
                <c:pt idx="914">
                  <c:v>6/03/2011</c:v>
                </c:pt>
                <c:pt idx="915">
                  <c:v>6/06/2011</c:v>
                </c:pt>
                <c:pt idx="916">
                  <c:v>6/07/2011</c:v>
                </c:pt>
                <c:pt idx="917">
                  <c:v>6/08/2011</c:v>
                </c:pt>
                <c:pt idx="918">
                  <c:v>6/09/2011</c:v>
                </c:pt>
                <c:pt idx="919">
                  <c:v>6/10/2011</c:v>
                </c:pt>
                <c:pt idx="920">
                  <c:v>7/13/2015</c:v>
                </c:pt>
                <c:pt idx="921">
                  <c:v>7/14/2015</c:v>
                </c:pt>
                <c:pt idx="922">
                  <c:v>7/15/2015</c:v>
                </c:pt>
                <c:pt idx="923">
                  <c:v>7/16/2015</c:v>
                </c:pt>
                <c:pt idx="924">
                  <c:v>7/17/2015</c:v>
                </c:pt>
                <c:pt idx="925">
                  <c:v>7/20/2015</c:v>
                </c:pt>
                <c:pt idx="926">
                  <c:v>7/21/2015</c:v>
                </c:pt>
                <c:pt idx="927">
                  <c:v>7/22/2015</c:v>
                </c:pt>
                <c:pt idx="928">
                  <c:v>7/23/2015</c:v>
                </c:pt>
                <c:pt idx="929">
                  <c:v>7/24/2015</c:v>
                </c:pt>
                <c:pt idx="930">
                  <c:v>7/27/2015</c:v>
                </c:pt>
                <c:pt idx="931">
                  <c:v>7/28/2015</c:v>
                </c:pt>
                <c:pt idx="932">
                  <c:v>7/29/2015</c:v>
                </c:pt>
                <c:pt idx="933">
                  <c:v>7/30/2015</c:v>
                </c:pt>
                <c:pt idx="934">
                  <c:v>7/31/2015</c:v>
                </c:pt>
                <c:pt idx="935">
                  <c:v>7/03/2011</c:v>
                </c:pt>
                <c:pt idx="936">
                  <c:v>7/04/2011</c:v>
                </c:pt>
                <c:pt idx="937">
                  <c:v>7/05/2011</c:v>
                </c:pt>
                <c:pt idx="938">
                  <c:v>7/06/2011</c:v>
                </c:pt>
                <c:pt idx="939">
                  <c:v>7/07/2011</c:v>
                </c:pt>
                <c:pt idx="940">
                  <c:v>7/10/2011</c:v>
                </c:pt>
                <c:pt idx="941">
                  <c:v>7/11/2011</c:v>
                </c:pt>
                <c:pt idx="942">
                  <c:v>7/12/2011</c:v>
                </c:pt>
                <c:pt idx="943">
                  <c:v>8/13/2015</c:v>
                </c:pt>
                <c:pt idx="944">
                  <c:v>8/14/2015</c:v>
                </c:pt>
                <c:pt idx="945">
                  <c:v>8/17/2015</c:v>
                </c:pt>
                <c:pt idx="946">
                  <c:v>8/18/2015</c:v>
                </c:pt>
                <c:pt idx="947">
                  <c:v>8/19/2015</c:v>
                </c:pt>
                <c:pt idx="948">
                  <c:v>8/20/2015</c:v>
                </c:pt>
                <c:pt idx="949">
                  <c:v>8/21/2015</c:v>
                </c:pt>
                <c:pt idx="950">
                  <c:v>8/24/2015</c:v>
                </c:pt>
                <c:pt idx="951">
                  <c:v>8/25/2015</c:v>
                </c:pt>
                <c:pt idx="952">
                  <c:v>8/26/2015</c:v>
                </c:pt>
                <c:pt idx="953">
                  <c:v>8/27/2015</c:v>
                </c:pt>
                <c:pt idx="954">
                  <c:v>8/28/2015</c:v>
                </c:pt>
                <c:pt idx="955">
                  <c:v>8/31/2015</c:v>
                </c:pt>
                <c:pt idx="956">
                  <c:v>8/01/2011</c:v>
                </c:pt>
                <c:pt idx="957">
                  <c:v>8/02/2011</c:v>
                </c:pt>
                <c:pt idx="958">
                  <c:v>8/03/2011</c:v>
                </c:pt>
                <c:pt idx="959">
                  <c:v>8/04/2011</c:v>
                </c:pt>
                <c:pt idx="960">
                  <c:v>8/07/2011</c:v>
                </c:pt>
                <c:pt idx="961">
                  <c:v>8/08/2011</c:v>
                </c:pt>
                <c:pt idx="962">
                  <c:v>8/09/2011</c:v>
                </c:pt>
                <c:pt idx="963">
                  <c:v>8/10/2011</c:v>
                </c:pt>
                <c:pt idx="964">
                  <c:v>8/11/2011</c:v>
                </c:pt>
                <c:pt idx="965">
                  <c:v>9/14/2015</c:v>
                </c:pt>
                <c:pt idx="966">
                  <c:v>9/15/2015</c:v>
                </c:pt>
                <c:pt idx="967">
                  <c:v>9/16/2015</c:v>
                </c:pt>
                <c:pt idx="968">
                  <c:v>9/17/2015</c:v>
                </c:pt>
                <c:pt idx="969">
                  <c:v>9/18/2015</c:v>
                </c:pt>
                <c:pt idx="970">
                  <c:v>9/21/2015</c:v>
                </c:pt>
                <c:pt idx="971">
                  <c:v>9/22/2015</c:v>
                </c:pt>
                <c:pt idx="972">
                  <c:v>9/23/2015</c:v>
                </c:pt>
                <c:pt idx="973">
                  <c:v>9/24/2015</c:v>
                </c:pt>
                <c:pt idx="974">
                  <c:v>9/25/2015</c:v>
                </c:pt>
                <c:pt idx="975">
                  <c:v>9/28/2015</c:v>
                </c:pt>
                <c:pt idx="976">
                  <c:v>9/29/2015</c:v>
                </c:pt>
                <c:pt idx="977">
                  <c:v>9/30/2015</c:v>
                </c:pt>
                <c:pt idx="978">
                  <c:v>9/01/2011</c:v>
                </c:pt>
                <c:pt idx="979">
                  <c:v>9/02/2011</c:v>
                </c:pt>
                <c:pt idx="980">
                  <c:v>9/05/2011</c:v>
                </c:pt>
                <c:pt idx="981">
                  <c:v>9/06/2011</c:v>
                </c:pt>
                <c:pt idx="982">
                  <c:v>9/07/2011</c:v>
                </c:pt>
                <c:pt idx="983">
                  <c:v>9/08/2011</c:v>
                </c:pt>
                <c:pt idx="984">
                  <c:v>9/09/2011</c:v>
                </c:pt>
                <c:pt idx="985">
                  <c:v>9/12/2011</c:v>
                </c:pt>
                <c:pt idx="986">
                  <c:v>10/13/2015</c:v>
                </c:pt>
                <c:pt idx="987">
                  <c:v>10/14/2015</c:v>
                </c:pt>
                <c:pt idx="988">
                  <c:v>10/15/2015</c:v>
                </c:pt>
                <c:pt idx="989">
                  <c:v>10/16/2015</c:v>
                </c:pt>
                <c:pt idx="990">
                  <c:v>10/19/2015</c:v>
                </c:pt>
                <c:pt idx="991">
                  <c:v>10/20/2015</c:v>
                </c:pt>
                <c:pt idx="992">
                  <c:v>10/21/2015</c:v>
                </c:pt>
                <c:pt idx="993">
                  <c:v>10/22/2015</c:v>
                </c:pt>
                <c:pt idx="994">
                  <c:v>10/23/2015</c:v>
                </c:pt>
                <c:pt idx="995">
                  <c:v>10/26/2015</c:v>
                </c:pt>
                <c:pt idx="996">
                  <c:v>10/27/2015</c:v>
                </c:pt>
                <c:pt idx="997">
                  <c:v>10/28/2015</c:v>
                </c:pt>
                <c:pt idx="998">
                  <c:v>10/29/2015</c:v>
                </c:pt>
                <c:pt idx="999">
                  <c:v>10/30/2015</c:v>
                </c:pt>
                <c:pt idx="1000">
                  <c:v>10/02/2011</c:v>
                </c:pt>
                <c:pt idx="1001">
                  <c:v>10/03/2011</c:v>
                </c:pt>
                <c:pt idx="1002">
                  <c:v>10/04/2011</c:v>
                </c:pt>
                <c:pt idx="1003">
                  <c:v>10/05/2011</c:v>
                </c:pt>
                <c:pt idx="1004">
                  <c:v>10/06/2011</c:v>
                </c:pt>
                <c:pt idx="1005">
                  <c:v>10/09/2011</c:v>
                </c:pt>
                <c:pt idx="1006">
                  <c:v>10/10/2011</c:v>
                </c:pt>
                <c:pt idx="1007">
                  <c:v>10/11/2011</c:v>
                </c:pt>
                <c:pt idx="1008">
                  <c:v>10/12/2011</c:v>
                </c:pt>
                <c:pt idx="1009">
                  <c:v>11/13/2015</c:v>
                </c:pt>
                <c:pt idx="1010">
                  <c:v>11/16/2015</c:v>
                </c:pt>
                <c:pt idx="1011">
                  <c:v>11/17/2015</c:v>
                </c:pt>
                <c:pt idx="1012">
                  <c:v>11/18/2015</c:v>
                </c:pt>
                <c:pt idx="1013">
                  <c:v>11/19/2015</c:v>
                </c:pt>
                <c:pt idx="1014">
                  <c:v>11/20/2015</c:v>
                </c:pt>
                <c:pt idx="1015">
                  <c:v>11/23/2015</c:v>
                </c:pt>
                <c:pt idx="1016">
                  <c:v>11/24/2015</c:v>
                </c:pt>
                <c:pt idx="1017">
                  <c:v>11/25/2015</c:v>
                </c:pt>
                <c:pt idx="1018">
                  <c:v>11/26/2015</c:v>
                </c:pt>
                <c:pt idx="1019">
                  <c:v>11/27/2015</c:v>
                </c:pt>
                <c:pt idx="1020">
                  <c:v>11/30/2015</c:v>
                </c:pt>
                <c:pt idx="1021">
                  <c:v>11/01/2011</c:v>
                </c:pt>
                <c:pt idx="1022">
                  <c:v>11/02/2011</c:v>
                </c:pt>
                <c:pt idx="1023">
                  <c:v>11/03/2011</c:v>
                </c:pt>
                <c:pt idx="1024">
                  <c:v>11/04/2011</c:v>
                </c:pt>
                <c:pt idx="1025">
                  <c:v>11/07/2011</c:v>
                </c:pt>
                <c:pt idx="1026">
                  <c:v>11/08/2011</c:v>
                </c:pt>
                <c:pt idx="1027">
                  <c:v>11/09/2011</c:v>
                </c:pt>
                <c:pt idx="1028">
                  <c:v>11/10/2011</c:v>
                </c:pt>
                <c:pt idx="1029">
                  <c:v>11/11/2011</c:v>
                </c:pt>
                <c:pt idx="1030">
                  <c:v>12/14/2015</c:v>
                </c:pt>
                <c:pt idx="1031">
                  <c:v>12/15/2015</c:v>
                </c:pt>
                <c:pt idx="1032">
                  <c:v>12/16/2015</c:v>
                </c:pt>
                <c:pt idx="1033">
                  <c:v>12/17/2015</c:v>
                </c:pt>
                <c:pt idx="1034">
                  <c:v>12/18/2015</c:v>
                </c:pt>
                <c:pt idx="1035">
                  <c:v>12/21/2015</c:v>
                </c:pt>
                <c:pt idx="1036">
                  <c:v>12/22/2015</c:v>
                </c:pt>
                <c:pt idx="1037">
                  <c:v>12/23/2015</c:v>
                </c:pt>
                <c:pt idx="1038">
                  <c:v>12/24/2015</c:v>
                </c:pt>
                <c:pt idx="1039">
                  <c:v>12/25/2015</c:v>
                </c:pt>
                <c:pt idx="1040">
                  <c:v>12/28/2015</c:v>
                </c:pt>
                <c:pt idx="1041">
                  <c:v>12/29/2015</c:v>
                </c:pt>
                <c:pt idx="1042">
                  <c:v>12/30/2015</c:v>
                </c:pt>
                <c:pt idx="1043">
                  <c:v>12/31/2015</c:v>
                </c:pt>
              </c:strCache>
            </c:strRef>
          </c:cat>
          <c:val>
            <c:numRef>
              <c:f>Sheet1!$F$2:$F$1045</c:f>
              <c:numCache>
                <c:formatCode>General</c:formatCode>
                <c:ptCount val="1044"/>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9.7509999999999994</c:v>
                </c:pt>
                <c:pt idx="835">
                  <c:v>9.7509999999999994</c:v>
                </c:pt>
                <c:pt idx="836">
                  <c:v>9.7509999999999994</c:v>
                </c:pt>
                <c:pt idx="837">
                  <c:v>9.7509999999999994</c:v>
                </c:pt>
                <c:pt idx="838">
                  <c:v>9.7509999999999994</c:v>
                </c:pt>
                <c:pt idx="839">
                  <c:v>26.3</c:v>
                </c:pt>
                <c:pt idx="840">
                  <c:v>26.3</c:v>
                </c:pt>
                <c:pt idx="841">
                  <c:v>26.3</c:v>
                </c:pt>
                <c:pt idx="842">
                  <c:v>26.3</c:v>
                </c:pt>
                <c:pt idx="843">
                  <c:v>26.3</c:v>
                </c:pt>
                <c:pt idx="844">
                  <c:v>41.015999999999998</c:v>
                </c:pt>
                <c:pt idx="845">
                  <c:v>41.015999999999998</c:v>
                </c:pt>
                <c:pt idx="846">
                  <c:v>41.015999999999998</c:v>
                </c:pt>
                <c:pt idx="847">
                  <c:v>41.015999999999998</c:v>
                </c:pt>
                <c:pt idx="848">
                  <c:v>41.015999999999998</c:v>
                </c:pt>
                <c:pt idx="849">
                  <c:v>52.521999999999998</c:v>
                </c:pt>
                <c:pt idx="850">
                  <c:v>52.521999999999998</c:v>
                </c:pt>
                <c:pt idx="851">
                  <c:v>52.521999999999998</c:v>
                </c:pt>
                <c:pt idx="852">
                  <c:v>52.521999999999998</c:v>
                </c:pt>
                <c:pt idx="853">
                  <c:v>52.521999999999998</c:v>
                </c:pt>
                <c:pt idx="854">
                  <c:v>61.680999999999997</c:v>
                </c:pt>
                <c:pt idx="855">
                  <c:v>61.680999999999997</c:v>
                </c:pt>
                <c:pt idx="856">
                  <c:v>61.680999999999997</c:v>
                </c:pt>
                <c:pt idx="857">
                  <c:v>61.680999999999997</c:v>
                </c:pt>
                <c:pt idx="858">
                  <c:v>61.680999999999997</c:v>
                </c:pt>
                <c:pt idx="859">
                  <c:v>73.293000000000006</c:v>
                </c:pt>
                <c:pt idx="860">
                  <c:v>73.293000000000006</c:v>
                </c:pt>
                <c:pt idx="861">
                  <c:v>73.293000000000006</c:v>
                </c:pt>
                <c:pt idx="862">
                  <c:v>73.293000000000006</c:v>
                </c:pt>
                <c:pt idx="863">
                  <c:v>73.293000000000006</c:v>
                </c:pt>
                <c:pt idx="864">
                  <c:v>85.009</c:v>
                </c:pt>
                <c:pt idx="865">
                  <c:v>85.009</c:v>
                </c:pt>
                <c:pt idx="866">
                  <c:v>85.009</c:v>
                </c:pt>
                <c:pt idx="867">
                  <c:v>85.009</c:v>
                </c:pt>
                <c:pt idx="868">
                  <c:v>85.009</c:v>
                </c:pt>
                <c:pt idx="869">
                  <c:v>95.055999999999997</c:v>
                </c:pt>
                <c:pt idx="870">
                  <c:v>95.055999999999997</c:v>
                </c:pt>
                <c:pt idx="871">
                  <c:v>95.055999999999997</c:v>
                </c:pt>
                <c:pt idx="872">
                  <c:v>95.055999999999997</c:v>
                </c:pt>
                <c:pt idx="873">
                  <c:v>95.055999999999997</c:v>
                </c:pt>
                <c:pt idx="874">
                  <c:v>108.709</c:v>
                </c:pt>
                <c:pt idx="875">
                  <c:v>108.709</c:v>
                </c:pt>
                <c:pt idx="876">
                  <c:v>108.709</c:v>
                </c:pt>
                <c:pt idx="877">
                  <c:v>108.709</c:v>
                </c:pt>
                <c:pt idx="878">
                  <c:v>108.709</c:v>
                </c:pt>
                <c:pt idx="879">
                  <c:v>122.405</c:v>
                </c:pt>
                <c:pt idx="880">
                  <c:v>122.405</c:v>
                </c:pt>
                <c:pt idx="881">
                  <c:v>122.405</c:v>
                </c:pt>
                <c:pt idx="882">
                  <c:v>122.405</c:v>
                </c:pt>
                <c:pt idx="883">
                  <c:v>122.405</c:v>
                </c:pt>
                <c:pt idx="884">
                  <c:v>134.22399999999999</c:v>
                </c:pt>
                <c:pt idx="885">
                  <c:v>134.22399999999999</c:v>
                </c:pt>
                <c:pt idx="886">
                  <c:v>134.22399999999999</c:v>
                </c:pt>
                <c:pt idx="887">
                  <c:v>134.22399999999999</c:v>
                </c:pt>
                <c:pt idx="888">
                  <c:v>134.22399999999999</c:v>
                </c:pt>
                <c:pt idx="889">
                  <c:v>146.679</c:v>
                </c:pt>
                <c:pt idx="890">
                  <c:v>146.679</c:v>
                </c:pt>
                <c:pt idx="891">
                  <c:v>146.679</c:v>
                </c:pt>
                <c:pt idx="892">
                  <c:v>146.679</c:v>
                </c:pt>
                <c:pt idx="893">
                  <c:v>146.679</c:v>
                </c:pt>
                <c:pt idx="894">
                  <c:v>159.6</c:v>
                </c:pt>
                <c:pt idx="895">
                  <c:v>159.6</c:v>
                </c:pt>
                <c:pt idx="896">
                  <c:v>159.6</c:v>
                </c:pt>
                <c:pt idx="897">
                  <c:v>159.6</c:v>
                </c:pt>
                <c:pt idx="898">
                  <c:v>159.6</c:v>
                </c:pt>
                <c:pt idx="899">
                  <c:v>170.249</c:v>
                </c:pt>
                <c:pt idx="900">
                  <c:v>170.249</c:v>
                </c:pt>
                <c:pt idx="901">
                  <c:v>170.249</c:v>
                </c:pt>
                <c:pt idx="902">
                  <c:v>170.249</c:v>
                </c:pt>
                <c:pt idx="903">
                  <c:v>170.249</c:v>
                </c:pt>
                <c:pt idx="904">
                  <c:v>182.21899999999999</c:v>
                </c:pt>
                <c:pt idx="905">
                  <c:v>182.21899999999999</c:v>
                </c:pt>
                <c:pt idx="906">
                  <c:v>182.21899999999999</c:v>
                </c:pt>
                <c:pt idx="907">
                  <c:v>182.21899999999999</c:v>
                </c:pt>
                <c:pt idx="908">
                  <c:v>182.21899999999999</c:v>
                </c:pt>
                <c:pt idx="909">
                  <c:v>193.9</c:v>
                </c:pt>
                <c:pt idx="910">
                  <c:v>193.9</c:v>
                </c:pt>
                <c:pt idx="911">
                  <c:v>193.9</c:v>
                </c:pt>
                <c:pt idx="912">
                  <c:v>193.9</c:v>
                </c:pt>
                <c:pt idx="913">
                  <c:v>193.9</c:v>
                </c:pt>
                <c:pt idx="914">
                  <c:v>204.666</c:v>
                </c:pt>
                <c:pt idx="915">
                  <c:v>204.666</c:v>
                </c:pt>
                <c:pt idx="916">
                  <c:v>204.666</c:v>
                </c:pt>
                <c:pt idx="917">
                  <c:v>204.666</c:v>
                </c:pt>
                <c:pt idx="918">
                  <c:v>204.666</c:v>
                </c:pt>
                <c:pt idx="919">
                  <c:v>216.346</c:v>
                </c:pt>
                <c:pt idx="920">
                  <c:v>216.346</c:v>
                </c:pt>
                <c:pt idx="921">
                  <c:v>216.346</c:v>
                </c:pt>
                <c:pt idx="922">
                  <c:v>216.346</c:v>
                </c:pt>
                <c:pt idx="923">
                  <c:v>216.346</c:v>
                </c:pt>
                <c:pt idx="924">
                  <c:v>227.61699999999999</c:v>
                </c:pt>
                <c:pt idx="925">
                  <c:v>227.61699999999999</c:v>
                </c:pt>
                <c:pt idx="926">
                  <c:v>227.61699999999999</c:v>
                </c:pt>
                <c:pt idx="927">
                  <c:v>227.61699999999999</c:v>
                </c:pt>
                <c:pt idx="928">
                  <c:v>227.61699999999999</c:v>
                </c:pt>
                <c:pt idx="929">
                  <c:v>237.88</c:v>
                </c:pt>
                <c:pt idx="930">
                  <c:v>237.88</c:v>
                </c:pt>
                <c:pt idx="931">
                  <c:v>237.88</c:v>
                </c:pt>
                <c:pt idx="932">
                  <c:v>237.88</c:v>
                </c:pt>
                <c:pt idx="933">
                  <c:v>237.88</c:v>
                </c:pt>
                <c:pt idx="934">
                  <c:v>248.88900000000001</c:v>
                </c:pt>
                <c:pt idx="935">
                  <c:v>248.88900000000001</c:v>
                </c:pt>
                <c:pt idx="936">
                  <c:v>248.88900000000001</c:v>
                </c:pt>
                <c:pt idx="937">
                  <c:v>248.88900000000001</c:v>
                </c:pt>
                <c:pt idx="938">
                  <c:v>248.88900000000001</c:v>
                </c:pt>
                <c:pt idx="939">
                  <c:v>259.69799999999998</c:v>
                </c:pt>
                <c:pt idx="940">
                  <c:v>259.69799999999998</c:v>
                </c:pt>
                <c:pt idx="941">
                  <c:v>259.69799999999998</c:v>
                </c:pt>
                <c:pt idx="942">
                  <c:v>259.69799999999998</c:v>
                </c:pt>
                <c:pt idx="943">
                  <c:v>259.69799999999998</c:v>
                </c:pt>
                <c:pt idx="944">
                  <c:v>269.875</c:v>
                </c:pt>
                <c:pt idx="945">
                  <c:v>269.875</c:v>
                </c:pt>
                <c:pt idx="946">
                  <c:v>269.875</c:v>
                </c:pt>
                <c:pt idx="947">
                  <c:v>269.875</c:v>
                </c:pt>
                <c:pt idx="948">
                  <c:v>269.875</c:v>
                </c:pt>
                <c:pt idx="949">
                  <c:v>279.76100000000002</c:v>
                </c:pt>
                <c:pt idx="950">
                  <c:v>279.76100000000002</c:v>
                </c:pt>
                <c:pt idx="951">
                  <c:v>279.76100000000002</c:v>
                </c:pt>
                <c:pt idx="952">
                  <c:v>279.76100000000002</c:v>
                </c:pt>
                <c:pt idx="953">
                  <c:v>279.76100000000002</c:v>
                </c:pt>
                <c:pt idx="954">
                  <c:v>289.53699999999998</c:v>
                </c:pt>
                <c:pt idx="955">
                  <c:v>289.53699999999998</c:v>
                </c:pt>
                <c:pt idx="956">
                  <c:v>289.53699999999998</c:v>
                </c:pt>
                <c:pt idx="957">
                  <c:v>289.53699999999998</c:v>
                </c:pt>
                <c:pt idx="958">
                  <c:v>289.53699999999998</c:v>
                </c:pt>
                <c:pt idx="959">
                  <c:v>301.447</c:v>
                </c:pt>
                <c:pt idx="960">
                  <c:v>301.447</c:v>
                </c:pt>
                <c:pt idx="961">
                  <c:v>301.447</c:v>
                </c:pt>
                <c:pt idx="962">
                  <c:v>301.447</c:v>
                </c:pt>
                <c:pt idx="963">
                  <c:v>301.447</c:v>
                </c:pt>
                <c:pt idx="964">
                  <c:v>314.46899999999999</c:v>
                </c:pt>
                <c:pt idx="965">
                  <c:v>314.46899999999999</c:v>
                </c:pt>
                <c:pt idx="966">
                  <c:v>314.46899999999999</c:v>
                </c:pt>
                <c:pt idx="967">
                  <c:v>314.46899999999999</c:v>
                </c:pt>
                <c:pt idx="968">
                  <c:v>314.46899999999999</c:v>
                </c:pt>
                <c:pt idx="969">
                  <c:v>314.46899999999999</c:v>
                </c:pt>
                <c:pt idx="970">
                  <c:v>314.46899999999999</c:v>
                </c:pt>
                <c:pt idx="971">
                  <c:v>314.46899999999999</c:v>
                </c:pt>
                <c:pt idx="972">
                  <c:v>314.46899999999999</c:v>
                </c:pt>
                <c:pt idx="973">
                  <c:v>314.46899999999999</c:v>
                </c:pt>
                <c:pt idx="974">
                  <c:v>337.87900000000002</c:v>
                </c:pt>
                <c:pt idx="975">
                  <c:v>337.87900000000002</c:v>
                </c:pt>
                <c:pt idx="976">
                  <c:v>337.87900000000002</c:v>
                </c:pt>
                <c:pt idx="977">
                  <c:v>337.87900000000002</c:v>
                </c:pt>
                <c:pt idx="978">
                  <c:v>337.87900000000002</c:v>
                </c:pt>
                <c:pt idx="979">
                  <c:v>346.315</c:v>
                </c:pt>
                <c:pt idx="980">
                  <c:v>346.315</c:v>
                </c:pt>
                <c:pt idx="981">
                  <c:v>346.315</c:v>
                </c:pt>
                <c:pt idx="982">
                  <c:v>346.315</c:v>
                </c:pt>
                <c:pt idx="983">
                  <c:v>346.315</c:v>
                </c:pt>
                <c:pt idx="984">
                  <c:v>358.774</c:v>
                </c:pt>
                <c:pt idx="985">
                  <c:v>358.774</c:v>
                </c:pt>
                <c:pt idx="986">
                  <c:v>358.774</c:v>
                </c:pt>
                <c:pt idx="987">
                  <c:v>358.774</c:v>
                </c:pt>
                <c:pt idx="988">
                  <c:v>358.774</c:v>
                </c:pt>
                <c:pt idx="989">
                  <c:v>370.87400000000002</c:v>
                </c:pt>
                <c:pt idx="990">
                  <c:v>370.87400000000002</c:v>
                </c:pt>
                <c:pt idx="991">
                  <c:v>370.87400000000002</c:v>
                </c:pt>
                <c:pt idx="992">
                  <c:v>370.87400000000002</c:v>
                </c:pt>
                <c:pt idx="993">
                  <c:v>370.87400000000002</c:v>
                </c:pt>
                <c:pt idx="994">
                  <c:v>383.07</c:v>
                </c:pt>
                <c:pt idx="995">
                  <c:v>383.07</c:v>
                </c:pt>
                <c:pt idx="996">
                  <c:v>383.07</c:v>
                </c:pt>
                <c:pt idx="997">
                  <c:v>383.07</c:v>
                </c:pt>
                <c:pt idx="998">
                  <c:v>383.07</c:v>
                </c:pt>
                <c:pt idx="999">
                  <c:v>393.637</c:v>
                </c:pt>
                <c:pt idx="1000">
                  <c:v>393.637</c:v>
                </c:pt>
                <c:pt idx="1001">
                  <c:v>393.637</c:v>
                </c:pt>
                <c:pt idx="1002">
                  <c:v>393.637</c:v>
                </c:pt>
                <c:pt idx="1003">
                  <c:v>393.637</c:v>
                </c:pt>
                <c:pt idx="1004">
                  <c:v>406.56599999999997</c:v>
                </c:pt>
                <c:pt idx="1005">
                  <c:v>406.56599999999997</c:v>
                </c:pt>
                <c:pt idx="1006">
                  <c:v>406.56599999999997</c:v>
                </c:pt>
                <c:pt idx="1007">
                  <c:v>406.56599999999997</c:v>
                </c:pt>
                <c:pt idx="1008">
                  <c:v>406.56599999999997</c:v>
                </c:pt>
                <c:pt idx="1009">
                  <c:v>419.14299999999997</c:v>
                </c:pt>
                <c:pt idx="1010">
                  <c:v>419.14299999999997</c:v>
                </c:pt>
                <c:pt idx="1011">
                  <c:v>419.14299999999997</c:v>
                </c:pt>
                <c:pt idx="1012">
                  <c:v>419.14299999999997</c:v>
                </c:pt>
                <c:pt idx="1013">
                  <c:v>419.14299999999997</c:v>
                </c:pt>
                <c:pt idx="1014">
                  <c:v>431.70800000000003</c:v>
                </c:pt>
                <c:pt idx="1015">
                  <c:v>431.70800000000003</c:v>
                </c:pt>
                <c:pt idx="1016">
                  <c:v>431.70800000000003</c:v>
                </c:pt>
                <c:pt idx="1017">
                  <c:v>431.70800000000003</c:v>
                </c:pt>
                <c:pt idx="1018">
                  <c:v>431.70800000000003</c:v>
                </c:pt>
                <c:pt idx="1019">
                  <c:v>445.45400000000001</c:v>
                </c:pt>
                <c:pt idx="1020">
                  <c:v>445.45400000000001</c:v>
                </c:pt>
                <c:pt idx="1021">
                  <c:v>445.45400000000001</c:v>
                </c:pt>
                <c:pt idx="1022">
                  <c:v>445.45400000000001</c:v>
                </c:pt>
                <c:pt idx="1023">
                  <c:v>445.45400000000001</c:v>
                </c:pt>
                <c:pt idx="1024">
                  <c:v>461.91300000000001</c:v>
                </c:pt>
                <c:pt idx="1025">
                  <c:v>461.91300000000001</c:v>
                </c:pt>
                <c:pt idx="1026">
                  <c:v>461.91300000000001</c:v>
                </c:pt>
                <c:pt idx="1027">
                  <c:v>461.91300000000001</c:v>
                </c:pt>
                <c:pt idx="1028">
                  <c:v>461.91300000000001</c:v>
                </c:pt>
                <c:pt idx="1029">
                  <c:v>475.512</c:v>
                </c:pt>
                <c:pt idx="1030">
                  <c:v>475.512</c:v>
                </c:pt>
                <c:pt idx="1031">
                  <c:v>475.512</c:v>
                </c:pt>
                <c:pt idx="1032">
                  <c:v>475.512</c:v>
                </c:pt>
                <c:pt idx="1033">
                  <c:v>475.512</c:v>
                </c:pt>
                <c:pt idx="1034">
                  <c:v>486.68900000000002</c:v>
                </c:pt>
                <c:pt idx="1035">
                  <c:v>486.68900000000002</c:v>
                </c:pt>
                <c:pt idx="1036">
                  <c:v>486.68900000000002</c:v>
                </c:pt>
                <c:pt idx="1037">
                  <c:v>486.68900000000002</c:v>
                </c:pt>
                <c:pt idx="1038">
                  <c:v>486.68900000000002</c:v>
                </c:pt>
                <c:pt idx="1039">
                  <c:v>493.05099999999999</c:v>
                </c:pt>
                <c:pt idx="1040">
                  <c:v>493.05099999999999</c:v>
                </c:pt>
                <c:pt idx="1041">
                  <c:v>493.05099999999999</c:v>
                </c:pt>
                <c:pt idx="1042">
                  <c:v>493.05099999999999</c:v>
                </c:pt>
                <c:pt idx="1043">
                  <c:v>493.05099999999999</c:v>
                </c:pt>
              </c:numCache>
            </c:numRef>
          </c:val>
        </c:ser>
        <c:dLbls>
          <c:showLegendKey val="0"/>
          <c:showVal val="0"/>
          <c:showCatName val="0"/>
          <c:showSerName val="0"/>
          <c:showPercent val="0"/>
          <c:showBubbleSize val="0"/>
        </c:dLbls>
        <c:axId val="46364672"/>
        <c:axId val="35806528"/>
      </c:areaChart>
      <c:catAx>
        <c:axId val="46364672"/>
        <c:scaling>
          <c:orientation val="minMax"/>
        </c:scaling>
        <c:delete val="0"/>
        <c:axPos val="b"/>
        <c:majorGridlines/>
        <c:numFmt formatCode="m/d/yyyy" sourceLinked="1"/>
        <c:majorTickMark val="out"/>
        <c:minorTickMark val="none"/>
        <c:tickLblPos val="none"/>
        <c:txPr>
          <a:bodyPr/>
          <a:lstStyle/>
          <a:p>
            <a:pPr>
              <a:defRPr sz="1200" baseline="0"/>
            </a:pPr>
            <a:endParaRPr lang="fr-FR"/>
          </a:p>
        </c:txPr>
        <c:crossAx val="35806528"/>
        <c:crosses val="autoZero"/>
        <c:auto val="1"/>
        <c:lblAlgn val="ctr"/>
        <c:lblOffset val="100"/>
        <c:tickLblSkip val="261"/>
        <c:tickMarkSkip val="261"/>
        <c:noMultiLvlLbl val="0"/>
      </c:catAx>
      <c:valAx>
        <c:axId val="35806528"/>
        <c:scaling>
          <c:orientation val="minMax"/>
          <c:max val="3250"/>
          <c:min val="1500"/>
        </c:scaling>
        <c:delete val="0"/>
        <c:axPos val="l"/>
        <c:majorGridlines/>
        <c:numFmt formatCode="General" sourceLinked="1"/>
        <c:majorTickMark val="out"/>
        <c:minorTickMark val="none"/>
        <c:tickLblPos val="nextTo"/>
        <c:txPr>
          <a:bodyPr/>
          <a:lstStyle/>
          <a:p>
            <a:pPr>
              <a:defRPr sz="1200" baseline="0"/>
            </a:pPr>
            <a:endParaRPr lang="fr-FR"/>
          </a:p>
        </c:txPr>
        <c:crossAx val="46364672"/>
        <c:crosses val="autoZero"/>
        <c:crossBetween val="midCat"/>
        <c:majorUnit val="250"/>
      </c:valAx>
      <c:spPr>
        <a:solidFill>
          <a:schemeClr val="bg1"/>
        </a:solidFill>
        <a:ln>
          <a:solidFill>
            <a:schemeClr val="tx1"/>
          </a:solidFill>
        </a:ln>
      </c:spPr>
    </c:plotArea>
    <c:legend>
      <c:legendPos val="b"/>
      <c:layout>
        <c:manualLayout>
          <c:xMode val="edge"/>
          <c:yMode val="edge"/>
          <c:x val="7.3209556161156084E-2"/>
          <c:y val="0.83531357667149353"/>
          <c:w val="0.86959220805941773"/>
          <c:h val="0.1488328256853248"/>
        </c:manualLayout>
      </c:layout>
      <c:overlay val="0"/>
      <c:txPr>
        <a:bodyPr/>
        <a:lstStyle/>
        <a:p>
          <a:pPr>
            <a:defRPr sz="1200" baseline="0"/>
          </a:pPr>
          <a:endParaRPr lang="fr-FR"/>
        </a:p>
      </c:txPr>
    </c:legend>
    <c:plotVisOnly val="1"/>
    <c:dispBlanksAs val="zero"/>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998106060606058E-2"/>
          <c:y val="6.6845555555555561E-2"/>
          <c:w val="0.8592699494949495"/>
          <c:h val="0.72919311111111107"/>
        </c:manualLayout>
      </c:layout>
      <c:lineChart>
        <c:grouping val="standard"/>
        <c:varyColors val="0"/>
        <c:ser>
          <c:idx val="0"/>
          <c:order val="0"/>
          <c:tx>
            <c:strRef>
              <c:f>Sheet1!$B$1</c:f>
              <c:strCache>
                <c:ptCount val="1"/>
                <c:pt idx="0">
                  <c:v>Belgique</c:v>
                </c:pt>
              </c:strCache>
            </c:strRef>
          </c:tx>
          <c:spPr>
            <a:ln>
              <a:solidFill>
                <a:srgbClr val="0070C0"/>
              </a:solidFill>
            </a:ln>
          </c:spPr>
          <c:marker>
            <c:symbol val="none"/>
          </c:marker>
          <c:cat>
            <c:numRef>
              <c:f>Sheet1!$A$2:$A$96</c:f>
              <c:numCache>
                <c:formatCode>General</c:formatCode>
                <c:ptCount val="95"/>
                <c:pt idx="0">
                  <c:v>2008</c:v>
                </c:pt>
                <c:pt idx="12">
                  <c:v>2009</c:v>
                </c:pt>
                <c:pt idx="24">
                  <c:v>2010</c:v>
                </c:pt>
                <c:pt idx="36">
                  <c:v>2011</c:v>
                </c:pt>
                <c:pt idx="48">
                  <c:v>2012</c:v>
                </c:pt>
                <c:pt idx="60">
                  <c:v>2013</c:v>
                </c:pt>
                <c:pt idx="72">
                  <c:v>2014</c:v>
                </c:pt>
                <c:pt idx="84">
                  <c:v>2015</c:v>
                </c:pt>
              </c:numCache>
            </c:numRef>
          </c:cat>
          <c:val>
            <c:numRef>
              <c:f>Sheet1!$B$2:$B$96</c:f>
              <c:numCache>
                <c:formatCode>General</c:formatCode>
                <c:ptCount val="95"/>
                <c:pt idx="0">
                  <c:v>5.5251000000000001</c:v>
                </c:pt>
                <c:pt idx="1">
                  <c:v>5.3437999999999999</c:v>
                </c:pt>
                <c:pt idx="2">
                  <c:v>5.4694000000000003</c:v>
                </c:pt>
                <c:pt idx="3">
                  <c:v>5.5282</c:v>
                </c:pt>
                <c:pt idx="4">
                  <c:v>5.4074</c:v>
                </c:pt>
                <c:pt idx="5">
                  <c:v>5.6323999999999996</c:v>
                </c:pt>
                <c:pt idx="6">
                  <c:v>5.7507999999999999</c:v>
                </c:pt>
                <c:pt idx="7">
                  <c:v>5.6092000000000004</c:v>
                </c:pt>
                <c:pt idx="8">
                  <c:v>5.7511000000000001</c:v>
                </c:pt>
                <c:pt idx="9">
                  <c:v>5.6661000000000001</c:v>
                </c:pt>
                <c:pt idx="10">
                  <c:v>5.1843000000000004</c:v>
                </c:pt>
                <c:pt idx="11">
                  <c:v>4.43</c:v>
                </c:pt>
                <c:pt idx="12">
                  <c:v>3.6694</c:v>
                </c:pt>
                <c:pt idx="13">
                  <c:v>3.3193000000000001</c:v>
                </c:pt>
                <c:pt idx="14">
                  <c:v>2.9539</c:v>
                </c:pt>
                <c:pt idx="15">
                  <c:v>2.8018999999999998</c:v>
                </c:pt>
                <c:pt idx="16">
                  <c:v>2.6566000000000001</c:v>
                </c:pt>
                <c:pt idx="17">
                  <c:v>2.6236999999999999</c:v>
                </c:pt>
                <c:pt idx="18">
                  <c:v>2.3041999999999998</c:v>
                </c:pt>
                <c:pt idx="19">
                  <c:v>2.2477</c:v>
                </c:pt>
                <c:pt idx="20">
                  <c:v>2.2673999999999999</c:v>
                </c:pt>
                <c:pt idx="21">
                  <c:v>2.1698</c:v>
                </c:pt>
                <c:pt idx="22">
                  <c:v>2.2086999999999999</c:v>
                </c:pt>
                <c:pt idx="23">
                  <c:v>2.1972</c:v>
                </c:pt>
                <c:pt idx="24">
                  <c:v>2.1882999999999999</c:v>
                </c:pt>
                <c:pt idx="25">
                  <c:v>2.1057000000000001</c:v>
                </c:pt>
                <c:pt idx="26">
                  <c:v>2.1850000000000001</c:v>
                </c:pt>
                <c:pt idx="27">
                  <c:v>2.1476000000000002</c:v>
                </c:pt>
                <c:pt idx="28">
                  <c:v>2.1038000000000001</c:v>
                </c:pt>
                <c:pt idx="29">
                  <c:v>2.2583000000000002</c:v>
                </c:pt>
                <c:pt idx="30">
                  <c:v>2.2145000000000001</c:v>
                </c:pt>
                <c:pt idx="31">
                  <c:v>2.2313000000000001</c:v>
                </c:pt>
                <c:pt idx="32">
                  <c:v>2.3262999999999998</c:v>
                </c:pt>
                <c:pt idx="33">
                  <c:v>2.4291</c:v>
                </c:pt>
                <c:pt idx="34">
                  <c:v>2.4622000000000002</c:v>
                </c:pt>
                <c:pt idx="35">
                  <c:v>2.5463</c:v>
                </c:pt>
                <c:pt idx="36">
                  <c:v>2.5488</c:v>
                </c:pt>
                <c:pt idx="37">
                  <c:v>2.5697999999999999</c:v>
                </c:pt>
                <c:pt idx="38">
                  <c:v>2.5844999999999998</c:v>
                </c:pt>
                <c:pt idx="39">
                  <c:v>2.9094000000000002</c:v>
                </c:pt>
                <c:pt idx="40">
                  <c:v>2.9302999999999999</c:v>
                </c:pt>
                <c:pt idx="41">
                  <c:v>3.0554000000000001</c:v>
                </c:pt>
                <c:pt idx="42">
                  <c:v>2.9943</c:v>
                </c:pt>
                <c:pt idx="43">
                  <c:v>2.9016000000000002</c:v>
                </c:pt>
                <c:pt idx="44">
                  <c:v>2.8917999999999999</c:v>
                </c:pt>
                <c:pt idx="45">
                  <c:v>2.8626999999999998</c:v>
                </c:pt>
                <c:pt idx="46">
                  <c:v>2.8786999999999998</c:v>
                </c:pt>
                <c:pt idx="47">
                  <c:v>2.8826000000000001</c:v>
                </c:pt>
                <c:pt idx="48">
                  <c:v>2.5813999999999999</c:v>
                </c:pt>
                <c:pt idx="49">
                  <c:v>2.4249000000000001</c:v>
                </c:pt>
                <c:pt idx="50">
                  <c:v>2.5234999999999999</c:v>
                </c:pt>
                <c:pt idx="51">
                  <c:v>2.4177</c:v>
                </c:pt>
                <c:pt idx="52">
                  <c:v>2.3755000000000002</c:v>
                </c:pt>
                <c:pt idx="53">
                  <c:v>2.4940000000000002</c:v>
                </c:pt>
                <c:pt idx="54">
                  <c:v>2.2919</c:v>
                </c:pt>
                <c:pt idx="55">
                  <c:v>2.2877000000000001</c:v>
                </c:pt>
                <c:pt idx="56">
                  <c:v>2.3422999999999998</c:v>
                </c:pt>
                <c:pt idx="57">
                  <c:v>2.3908</c:v>
                </c:pt>
                <c:pt idx="58">
                  <c:v>2.3298999999999999</c:v>
                </c:pt>
                <c:pt idx="59">
                  <c:v>2.3256000000000001</c:v>
                </c:pt>
                <c:pt idx="60">
                  <c:v>2.3346</c:v>
                </c:pt>
                <c:pt idx="61">
                  <c:v>2.302</c:v>
                </c:pt>
                <c:pt idx="62">
                  <c:v>2.3277999999999999</c:v>
                </c:pt>
                <c:pt idx="63">
                  <c:v>2.2559999999999998</c:v>
                </c:pt>
                <c:pt idx="64">
                  <c:v>2.1997</c:v>
                </c:pt>
                <c:pt idx="65">
                  <c:v>2.2684000000000002</c:v>
                </c:pt>
                <c:pt idx="66">
                  <c:v>2.2250999999999999</c:v>
                </c:pt>
                <c:pt idx="67">
                  <c:v>2.2088999999999999</c:v>
                </c:pt>
                <c:pt idx="68">
                  <c:v>2.3218000000000001</c:v>
                </c:pt>
                <c:pt idx="69">
                  <c:v>2.2845</c:v>
                </c:pt>
                <c:pt idx="70">
                  <c:v>2.2610000000000001</c:v>
                </c:pt>
                <c:pt idx="71">
                  <c:v>2.3936000000000002</c:v>
                </c:pt>
                <c:pt idx="72">
                  <c:v>2.3706</c:v>
                </c:pt>
                <c:pt idx="73">
                  <c:v>2.3527999999999998</c:v>
                </c:pt>
                <c:pt idx="74">
                  <c:v>2.3578000000000001</c:v>
                </c:pt>
                <c:pt idx="75">
                  <c:v>2.4599000000000002</c:v>
                </c:pt>
                <c:pt idx="76">
                  <c:v>2.4342999999999999</c:v>
                </c:pt>
                <c:pt idx="77">
                  <c:v>2.2858999999999998</c:v>
                </c:pt>
                <c:pt idx="78">
                  <c:v>2.2431000000000001</c:v>
                </c:pt>
                <c:pt idx="79">
                  <c:v>2.1621999999999999</c:v>
                </c:pt>
                <c:pt idx="80">
                  <c:v>2.1537999999999999</c:v>
                </c:pt>
                <c:pt idx="81">
                  <c:v>2.0726</c:v>
                </c:pt>
                <c:pt idx="82">
                  <c:v>2.0596999999999999</c:v>
                </c:pt>
                <c:pt idx="83">
                  <c:v>2.1492</c:v>
                </c:pt>
                <c:pt idx="84">
                  <c:v>2.0735999999999999</c:v>
                </c:pt>
                <c:pt idx="85">
                  <c:v>2.0347</c:v>
                </c:pt>
                <c:pt idx="86">
                  <c:v>2.1193</c:v>
                </c:pt>
                <c:pt idx="87">
                  <c:v>2.0419</c:v>
                </c:pt>
                <c:pt idx="88">
                  <c:v>1.9893000000000001</c:v>
                </c:pt>
                <c:pt idx="89">
                  <c:v>2.0186999999999999</c:v>
                </c:pt>
                <c:pt idx="90">
                  <c:v>1.9951000000000001</c:v>
                </c:pt>
                <c:pt idx="91">
                  <c:v>1.9089</c:v>
                </c:pt>
                <c:pt idx="92">
                  <c:v>1.9914000000000001</c:v>
                </c:pt>
                <c:pt idx="93">
                  <c:v>1.9755</c:v>
                </c:pt>
                <c:pt idx="94">
                  <c:v>1.9685999999999999</c:v>
                </c:pt>
              </c:numCache>
            </c:numRef>
          </c:val>
          <c:smooth val="0"/>
        </c:ser>
        <c:ser>
          <c:idx val="1"/>
          <c:order val="1"/>
          <c:tx>
            <c:strRef>
              <c:f>Sheet1!$C$1</c:f>
              <c:strCache>
                <c:ptCount val="1"/>
                <c:pt idx="0">
                  <c:v>Allemagne</c:v>
                </c:pt>
              </c:strCache>
            </c:strRef>
          </c:tx>
          <c:spPr>
            <a:ln>
              <a:solidFill>
                <a:srgbClr val="188C58"/>
              </a:solidFill>
            </a:ln>
          </c:spPr>
          <c:marker>
            <c:symbol val="none"/>
          </c:marker>
          <c:cat>
            <c:numRef>
              <c:f>Sheet1!$A$2:$A$96</c:f>
              <c:numCache>
                <c:formatCode>General</c:formatCode>
                <c:ptCount val="95"/>
                <c:pt idx="0">
                  <c:v>2008</c:v>
                </c:pt>
                <c:pt idx="12">
                  <c:v>2009</c:v>
                </c:pt>
                <c:pt idx="24">
                  <c:v>2010</c:v>
                </c:pt>
                <c:pt idx="36">
                  <c:v>2011</c:v>
                </c:pt>
                <c:pt idx="48">
                  <c:v>2012</c:v>
                </c:pt>
                <c:pt idx="60">
                  <c:v>2013</c:v>
                </c:pt>
                <c:pt idx="72">
                  <c:v>2014</c:v>
                </c:pt>
                <c:pt idx="84">
                  <c:v>2015</c:v>
                </c:pt>
              </c:numCache>
            </c:numRef>
          </c:cat>
          <c:val>
            <c:numRef>
              <c:f>Sheet1!$C$2:$C$96</c:f>
              <c:numCache>
                <c:formatCode>General</c:formatCode>
                <c:ptCount val="95"/>
                <c:pt idx="0">
                  <c:v>5.6332000000000004</c:v>
                </c:pt>
                <c:pt idx="1">
                  <c:v>5.5834999999999999</c:v>
                </c:pt>
                <c:pt idx="2">
                  <c:v>5.7706999999999997</c:v>
                </c:pt>
                <c:pt idx="3">
                  <c:v>5.7897999999999996</c:v>
                </c:pt>
                <c:pt idx="4">
                  <c:v>5.7013999999999996</c:v>
                </c:pt>
                <c:pt idx="5">
                  <c:v>5.8490000000000002</c:v>
                </c:pt>
                <c:pt idx="6">
                  <c:v>5.8372000000000002</c:v>
                </c:pt>
                <c:pt idx="7">
                  <c:v>5.8959000000000001</c:v>
                </c:pt>
                <c:pt idx="8">
                  <c:v>6.0586000000000002</c:v>
                </c:pt>
                <c:pt idx="9">
                  <c:v>5.9782999999999999</c:v>
                </c:pt>
                <c:pt idx="10">
                  <c:v>5.3913000000000002</c:v>
                </c:pt>
                <c:pt idx="11">
                  <c:v>4.8952</c:v>
                </c:pt>
                <c:pt idx="12">
                  <c:v>4.2850000000000001</c:v>
                </c:pt>
                <c:pt idx="13">
                  <c:v>3.9914999999999998</c:v>
                </c:pt>
                <c:pt idx="14">
                  <c:v>3.8494999999999999</c:v>
                </c:pt>
                <c:pt idx="15">
                  <c:v>3.5758999999999999</c:v>
                </c:pt>
                <c:pt idx="16">
                  <c:v>3.5644999999999998</c:v>
                </c:pt>
                <c:pt idx="17">
                  <c:v>3.6089000000000002</c:v>
                </c:pt>
                <c:pt idx="18">
                  <c:v>3.4138999999999999</c:v>
                </c:pt>
                <c:pt idx="19">
                  <c:v>3.4182000000000001</c:v>
                </c:pt>
                <c:pt idx="20">
                  <c:v>3.13</c:v>
                </c:pt>
                <c:pt idx="21">
                  <c:v>3.3071000000000002</c:v>
                </c:pt>
                <c:pt idx="22">
                  <c:v>3.5045999999999999</c:v>
                </c:pt>
                <c:pt idx="23">
                  <c:v>3.2029999999999998</c:v>
                </c:pt>
                <c:pt idx="24">
                  <c:v>3.1124000000000001</c:v>
                </c:pt>
                <c:pt idx="25">
                  <c:v>3.1695000000000002</c:v>
                </c:pt>
                <c:pt idx="26">
                  <c:v>3.1141000000000001</c:v>
                </c:pt>
                <c:pt idx="27">
                  <c:v>3.1131000000000002</c:v>
                </c:pt>
                <c:pt idx="28">
                  <c:v>3.1842000000000001</c:v>
                </c:pt>
                <c:pt idx="29">
                  <c:v>3.1101999999999999</c:v>
                </c:pt>
                <c:pt idx="30">
                  <c:v>3.0804</c:v>
                </c:pt>
                <c:pt idx="31">
                  <c:v>3.2271000000000001</c:v>
                </c:pt>
                <c:pt idx="32">
                  <c:v>3.1103000000000001</c:v>
                </c:pt>
                <c:pt idx="33">
                  <c:v>3.1112000000000002</c:v>
                </c:pt>
                <c:pt idx="34">
                  <c:v>3.2783000000000002</c:v>
                </c:pt>
                <c:pt idx="35">
                  <c:v>3.3452999999999999</c:v>
                </c:pt>
                <c:pt idx="36">
                  <c:v>3.2042999999999999</c:v>
                </c:pt>
                <c:pt idx="37">
                  <c:v>3.3889999999999998</c:v>
                </c:pt>
                <c:pt idx="38">
                  <c:v>3.3957000000000002</c:v>
                </c:pt>
                <c:pt idx="39">
                  <c:v>3.5362</c:v>
                </c:pt>
                <c:pt idx="40">
                  <c:v>3.5644</c:v>
                </c:pt>
                <c:pt idx="41">
                  <c:v>3.6899000000000002</c:v>
                </c:pt>
                <c:pt idx="42">
                  <c:v>3.6265000000000001</c:v>
                </c:pt>
                <c:pt idx="43">
                  <c:v>3.6505999999999998</c:v>
                </c:pt>
                <c:pt idx="44">
                  <c:v>3.6242999999999999</c:v>
                </c:pt>
                <c:pt idx="45">
                  <c:v>3.6850999999999998</c:v>
                </c:pt>
                <c:pt idx="46">
                  <c:v>3.5224000000000002</c:v>
                </c:pt>
                <c:pt idx="47">
                  <c:v>3.5047999999999999</c:v>
                </c:pt>
                <c:pt idx="48">
                  <c:v>3.2967</c:v>
                </c:pt>
                <c:pt idx="49">
                  <c:v>3.2608999999999999</c:v>
                </c:pt>
                <c:pt idx="50">
                  <c:v>3.1534</c:v>
                </c:pt>
                <c:pt idx="51">
                  <c:v>3.0611999999999999</c:v>
                </c:pt>
                <c:pt idx="52">
                  <c:v>3.0362</c:v>
                </c:pt>
                <c:pt idx="53">
                  <c:v>3.0550999999999999</c:v>
                </c:pt>
                <c:pt idx="54">
                  <c:v>2.9073000000000002</c:v>
                </c:pt>
                <c:pt idx="55">
                  <c:v>2.7822</c:v>
                </c:pt>
                <c:pt idx="56">
                  <c:v>2.7997000000000001</c:v>
                </c:pt>
                <c:pt idx="57">
                  <c:v>2.6606000000000001</c:v>
                </c:pt>
                <c:pt idx="58">
                  <c:v>2.669</c:v>
                </c:pt>
                <c:pt idx="59">
                  <c:v>2.6141999999999999</c:v>
                </c:pt>
                <c:pt idx="60">
                  <c:v>2.5992999999999999</c:v>
                </c:pt>
                <c:pt idx="61">
                  <c:v>2.57</c:v>
                </c:pt>
                <c:pt idx="62">
                  <c:v>2.6217999999999999</c:v>
                </c:pt>
                <c:pt idx="63">
                  <c:v>2.5876999999999999</c:v>
                </c:pt>
                <c:pt idx="64">
                  <c:v>2.5162</c:v>
                </c:pt>
                <c:pt idx="65">
                  <c:v>2.5678000000000001</c:v>
                </c:pt>
                <c:pt idx="66">
                  <c:v>2.5398000000000001</c:v>
                </c:pt>
                <c:pt idx="67">
                  <c:v>2.5011999999999999</c:v>
                </c:pt>
                <c:pt idx="68">
                  <c:v>2.6156999999999999</c:v>
                </c:pt>
                <c:pt idx="69">
                  <c:v>2.5773999999999999</c:v>
                </c:pt>
                <c:pt idx="70">
                  <c:v>2.5285000000000002</c:v>
                </c:pt>
                <c:pt idx="71">
                  <c:v>2.5973000000000002</c:v>
                </c:pt>
                <c:pt idx="72">
                  <c:v>2.6030000000000002</c:v>
                </c:pt>
                <c:pt idx="73">
                  <c:v>2.5830000000000002</c:v>
                </c:pt>
                <c:pt idx="74">
                  <c:v>2.7265999999999999</c:v>
                </c:pt>
                <c:pt idx="75">
                  <c:v>2.6093999999999999</c:v>
                </c:pt>
                <c:pt idx="76">
                  <c:v>2.6051000000000002</c:v>
                </c:pt>
                <c:pt idx="77">
                  <c:v>2.5367999999999999</c:v>
                </c:pt>
                <c:pt idx="78">
                  <c:v>2.4398</c:v>
                </c:pt>
                <c:pt idx="79">
                  <c:v>2.3452000000000002</c:v>
                </c:pt>
                <c:pt idx="80">
                  <c:v>2.3881999999999999</c:v>
                </c:pt>
                <c:pt idx="81">
                  <c:v>2.2959000000000001</c:v>
                </c:pt>
                <c:pt idx="82">
                  <c:v>2.2948</c:v>
                </c:pt>
                <c:pt idx="83">
                  <c:v>2.2776999999999998</c:v>
                </c:pt>
                <c:pt idx="84">
                  <c:v>2.1236000000000002</c:v>
                </c:pt>
                <c:pt idx="85">
                  <c:v>2.0630999999999999</c:v>
                </c:pt>
                <c:pt idx="86">
                  <c:v>2.1635</c:v>
                </c:pt>
                <c:pt idx="87">
                  <c:v>2.1114999999999999</c:v>
                </c:pt>
                <c:pt idx="88">
                  <c:v>2.0752000000000002</c:v>
                </c:pt>
                <c:pt idx="89">
                  <c:v>2.1153</c:v>
                </c:pt>
                <c:pt idx="90">
                  <c:v>2.0546000000000002</c:v>
                </c:pt>
                <c:pt idx="91">
                  <c:v>2.0304000000000002</c:v>
                </c:pt>
                <c:pt idx="92">
                  <c:v>2.2181000000000002</c:v>
                </c:pt>
                <c:pt idx="93">
                  <c:v>2.0541999999999998</c:v>
                </c:pt>
                <c:pt idx="94">
                  <c:v>2.0381999999999998</c:v>
                </c:pt>
              </c:numCache>
            </c:numRef>
          </c:val>
          <c:smooth val="0"/>
        </c:ser>
        <c:ser>
          <c:idx val="2"/>
          <c:order val="2"/>
          <c:tx>
            <c:strRef>
              <c:f>Sheet1!$D$1</c:f>
              <c:strCache>
                <c:ptCount val="1"/>
                <c:pt idx="0">
                  <c:v>Espagne</c:v>
                </c:pt>
              </c:strCache>
            </c:strRef>
          </c:tx>
          <c:spPr>
            <a:ln>
              <a:solidFill>
                <a:srgbClr val="C00000"/>
              </a:solidFill>
            </a:ln>
          </c:spPr>
          <c:marker>
            <c:symbol val="none"/>
          </c:marker>
          <c:cat>
            <c:numRef>
              <c:f>Sheet1!$A$2:$A$96</c:f>
              <c:numCache>
                <c:formatCode>General</c:formatCode>
                <c:ptCount val="95"/>
                <c:pt idx="0">
                  <c:v>2008</c:v>
                </c:pt>
                <c:pt idx="12">
                  <c:v>2009</c:v>
                </c:pt>
                <c:pt idx="24">
                  <c:v>2010</c:v>
                </c:pt>
                <c:pt idx="36">
                  <c:v>2011</c:v>
                </c:pt>
                <c:pt idx="48">
                  <c:v>2012</c:v>
                </c:pt>
                <c:pt idx="60">
                  <c:v>2013</c:v>
                </c:pt>
                <c:pt idx="72">
                  <c:v>2014</c:v>
                </c:pt>
                <c:pt idx="84">
                  <c:v>2015</c:v>
                </c:pt>
              </c:numCache>
            </c:numRef>
          </c:cat>
          <c:val>
            <c:numRef>
              <c:f>Sheet1!$D$2:$D$96</c:f>
              <c:numCache>
                <c:formatCode>General</c:formatCode>
                <c:ptCount val="95"/>
                <c:pt idx="0">
                  <c:v>5.4675000000000002</c:v>
                </c:pt>
                <c:pt idx="1">
                  <c:v>5.4600999999999997</c:v>
                </c:pt>
                <c:pt idx="2">
                  <c:v>5.4966999999999997</c:v>
                </c:pt>
                <c:pt idx="3">
                  <c:v>5.6577000000000002</c:v>
                </c:pt>
                <c:pt idx="4">
                  <c:v>5.7308000000000003</c:v>
                </c:pt>
                <c:pt idx="5">
                  <c:v>5.6981999999999999</c:v>
                </c:pt>
                <c:pt idx="6">
                  <c:v>5.9013999999999998</c:v>
                </c:pt>
                <c:pt idx="7">
                  <c:v>5.9047000000000001</c:v>
                </c:pt>
                <c:pt idx="8">
                  <c:v>5.9432999999999998</c:v>
                </c:pt>
                <c:pt idx="9">
                  <c:v>5.9603000000000002</c:v>
                </c:pt>
                <c:pt idx="10">
                  <c:v>5.4920999999999998</c:v>
                </c:pt>
                <c:pt idx="11">
                  <c:v>4.7267000000000001</c:v>
                </c:pt>
                <c:pt idx="12">
                  <c:v>4.0136000000000003</c:v>
                </c:pt>
                <c:pt idx="13">
                  <c:v>3.6246</c:v>
                </c:pt>
                <c:pt idx="14">
                  <c:v>3.4123999999999999</c:v>
                </c:pt>
                <c:pt idx="15">
                  <c:v>3.0156999999999998</c:v>
                </c:pt>
                <c:pt idx="16">
                  <c:v>3.0225</c:v>
                </c:pt>
                <c:pt idx="17">
                  <c:v>3.0257000000000001</c:v>
                </c:pt>
                <c:pt idx="18">
                  <c:v>2.8793000000000002</c:v>
                </c:pt>
                <c:pt idx="19">
                  <c:v>2.6682000000000001</c:v>
                </c:pt>
                <c:pt idx="20">
                  <c:v>2.7000999999999999</c:v>
                </c:pt>
                <c:pt idx="21">
                  <c:v>2.6457999999999999</c:v>
                </c:pt>
                <c:pt idx="22">
                  <c:v>2.6472000000000002</c:v>
                </c:pt>
                <c:pt idx="23">
                  <c:v>2.6905999999999999</c:v>
                </c:pt>
                <c:pt idx="24">
                  <c:v>2.5482999999999998</c:v>
                </c:pt>
                <c:pt idx="25">
                  <c:v>2.5310999999999999</c:v>
                </c:pt>
                <c:pt idx="26">
                  <c:v>2.6297000000000001</c:v>
                </c:pt>
                <c:pt idx="27">
                  <c:v>2.5731000000000002</c:v>
                </c:pt>
                <c:pt idx="28">
                  <c:v>2.5097999999999998</c:v>
                </c:pt>
                <c:pt idx="29">
                  <c:v>2.8912</c:v>
                </c:pt>
                <c:pt idx="30">
                  <c:v>2.8972000000000002</c:v>
                </c:pt>
                <c:pt idx="31">
                  <c:v>2.9394</c:v>
                </c:pt>
                <c:pt idx="32">
                  <c:v>2.8904999999999998</c:v>
                </c:pt>
                <c:pt idx="33">
                  <c:v>3.1198999999999999</c:v>
                </c:pt>
                <c:pt idx="34">
                  <c:v>3.0314999999999999</c:v>
                </c:pt>
                <c:pt idx="35">
                  <c:v>3.1067999999999998</c:v>
                </c:pt>
                <c:pt idx="36">
                  <c:v>3.2584</c:v>
                </c:pt>
                <c:pt idx="37">
                  <c:v>3.4908000000000001</c:v>
                </c:pt>
                <c:pt idx="38">
                  <c:v>3.5030999999999999</c:v>
                </c:pt>
                <c:pt idx="39">
                  <c:v>3.7059000000000002</c:v>
                </c:pt>
                <c:pt idx="40">
                  <c:v>3.6114999999999999</c:v>
                </c:pt>
                <c:pt idx="41">
                  <c:v>3.5682999999999998</c:v>
                </c:pt>
                <c:pt idx="42">
                  <c:v>3.8025000000000002</c:v>
                </c:pt>
                <c:pt idx="43">
                  <c:v>3.8485999999999998</c:v>
                </c:pt>
                <c:pt idx="44">
                  <c:v>3.8774999999999999</c:v>
                </c:pt>
                <c:pt idx="45">
                  <c:v>3.9529000000000001</c:v>
                </c:pt>
                <c:pt idx="46">
                  <c:v>3.8439000000000001</c:v>
                </c:pt>
                <c:pt idx="47">
                  <c:v>3.9015</c:v>
                </c:pt>
                <c:pt idx="48">
                  <c:v>3.6897000000000002</c:v>
                </c:pt>
                <c:pt idx="49">
                  <c:v>3.7713000000000001</c:v>
                </c:pt>
                <c:pt idx="50">
                  <c:v>3.6313</c:v>
                </c:pt>
                <c:pt idx="51">
                  <c:v>3.8351999999999999</c:v>
                </c:pt>
                <c:pt idx="52">
                  <c:v>3.9138999999999999</c:v>
                </c:pt>
                <c:pt idx="53">
                  <c:v>3.7027000000000001</c:v>
                </c:pt>
                <c:pt idx="54">
                  <c:v>3.5626000000000002</c:v>
                </c:pt>
                <c:pt idx="55">
                  <c:v>3.4498000000000002</c:v>
                </c:pt>
                <c:pt idx="56">
                  <c:v>3.3279999999999998</c:v>
                </c:pt>
                <c:pt idx="57">
                  <c:v>3.3906000000000001</c:v>
                </c:pt>
                <c:pt idx="58">
                  <c:v>3.4226000000000001</c:v>
                </c:pt>
                <c:pt idx="59">
                  <c:v>3.3963000000000001</c:v>
                </c:pt>
                <c:pt idx="60">
                  <c:v>3.5045999999999999</c:v>
                </c:pt>
                <c:pt idx="61">
                  <c:v>3.5518000000000001</c:v>
                </c:pt>
                <c:pt idx="62">
                  <c:v>3.4922</c:v>
                </c:pt>
                <c:pt idx="63">
                  <c:v>3.7248999999999999</c:v>
                </c:pt>
                <c:pt idx="64">
                  <c:v>3.8136000000000001</c:v>
                </c:pt>
                <c:pt idx="65">
                  <c:v>3.3891</c:v>
                </c:pt>
                <c:pt idx="66">
                  <c:v>3.6766000000000001</c:v>
                </c:pt>
                <c:pt idx="67">
                  <c:v>3.5718999999999999</c:v>
                </c:pt>
                <c:pt idx="68">
                  <c:v>3.2473000000000001</c:v>
                </c:pt>
                <c:pt idx="69">
                  <c:v>3.8048000000000002</c:v>
                </c:pt>
                <c:pt idx="70">
                  <c:v>3.8668999999999998</c:v>
                </c:pt>
                <c:pt idx="71">
                  <c:v>3.3481000000000001</c:v>
                </c:pt>
                <c:pt idx="72">
                  <c:v>3.5756999999999999</c:v>
                </c:pt>
                <c:pt idx="73">
                  <c:v>3.5958000000000001</c:v>
                </c:pt>
                <c:pt idx="74">
                  <c:v>3.5600999999999998</c:v>
                </c:pt>
                <c:pt idx="75">
                  <c:v>3.6513</c:v>
                </c:pt>
                <c:pt idx="76">
                  <c:v>3.5097</c:v>
                </c:pt>
                <c:pt idx="77">
                  <c:v>3.3702999999999999</c:v>
                </c:pt>
                <c:pt idx="78">
                  <c:v>3.4506999999999999</c:v>
                </c:pt>
                <c:pt idx="79">
                  <c:v>3.4104000000000001</c:v>
                </c:pt>
                <c:pt idx="80">
                  <c:v>3.302</c:v>
                </c:pt>
                <c:pt idx="81">
                  <c:v>3.2440000000000002</c:v>
                </c:pt>
                <c:pt idx="82">
                  <c:v>2.9988999999999999</c:v>
                </c:pt>
                <c:pt idx="83">
                  <c:v>2.7216</c:v>
                </c:pt>
                <c:pt idx="84">
                  <c:v>3.0807000000000002</c:v>
                </c:pt>
                <c:pt idx="85">
                  <c:v>2.9039000000000001</c:v>
                </c:pt>
                <c:pt idx="86">
                  <c:v>2.669</c:v>
                </c:pt>
                <c:pt idx="87">
                  <c:v>2.8028</c:v>
                </c:pt>
                <c:pt idx="88">
                  <c:v>2.6739000000000002</c:v>
                </c:pt>
                <c:pt idx="89">
                  <c:v>2.6435</c:v>
                </c:pt>
                <c:pt idx="90">
                  <c:v>2.4996999999999998</c:v>
                </c:pt>
                <c:pt idx="91">
                  <c:v>2.4256000000000002</c:v>
                </c:pt>
                <c:pt idx="92">
                  <c:v>2.5303</c:v>
                </c:pt>
                <c:pt idx="93">
                  <c:v>2.4529000000000001</c:v>
                </c:pt>
                <c:pt idx="94">
                  <c:v>2.4706000000000001</c:v>
                </c:pt>
              </c:numCache>
            </c:numRef>
          </c:val>
          <c:smooth val="0"/>
        </c:ser>
        <c:ser>
          <c:idx val="3"/>
          <c:order val="3"/>
          <c:tx>
            <c:strRef>
              <c:f>Sheet1!$E$1</c:f>
              <c:strCache>
                <c:ptCount val="1"/>
                <c:pt idx="0">
                  <c:v>France</c:v>
                </c:pt>
              </c:strCache>
            </c:strRef>
          </c:tx>
          <c:spPr>
            <a:ln>
              <a:solidFill>
                <a:srgbClr val="DC911B"/>
              </a:solidFill>
            </a:ln>
          </c:spPr>
          <c:marker>
            <c:symbol val="none"/>
          </c:marker>
          <c:cat>
            <c:numRef>
              <c:f>Sheet1!$A$2:$A$96</c:f>
              <c:numCache>
                <c:formatCode>General</c:formatCode>
                <c:ptCount val="95"/>
                <c:pt idx="0">
                  <c:v>2008</c:v>
                </c:pt>
                <c:pt idx="12">
                  <c:v>2009</c:v>
                </c:pt>
                <c:pt idx="24">
                  <c:v>2010</c:v>
                </c:pt>
                <c:pt idx="36">
                  <c:v>2011</c:v>
                </c:pt>
                <c:pt idx="48">
                  <c:v>2012</c:v>
                </c:pt>
                <c:pt idx="60">
                  <c:v>2013</c:v>
                </c:pt>
                <c:pt idx="72">
                  <c:v>2014</c:v>
                </c:pt>
                <c:pt idx="84">
                  <c:v>2015</c:v>
                </c:pt>
              </c:numCache>
            </c:numRef>
          </c:cat>
          <c:val>
            <c:numRef>
              <c:f>Sheet1!$E$2:$E$96</c:f>
              <c:numCache>
                <c:formatCode>General</c:formatCode>
                <c:ptCount val="95"/>
                <c:pt idx="0">
                  <c:v>5.1128</c:v>
                </c:pt>
                <c:pt idx="1">
                  <c:v>5.1323999999999996</c:v>
                </c:pt>
                <c:pt idx="2">
                  <c:v>5.2168000000000001</c:v>
                </c:pt>
                <c:pt idx="3">
                  <c:v>5.1981999999999999</c:v>
                </c:pt>
                <c:pt idx="4">
                  <c:v>5.2911999999999999</c:v>
                </c:pt>
                <c:pt idx="5">
                  <c:v>5.5038</c:v>
                </c:pt>
                <c:pt idx="6">
                  <c:v>5.593</c:v>
                </c:pt>
                <c:pt idx="7">
                  <c:v>5.5895999999999999</c:v>
                </c:pt>
                <c:pt idx="8">
                  <c:v>5.8223000000000003</c:v>
                </c:pt>
                <c:pt idx="9">
                  <c:v>5.6814999999999998</c:v>
                </c:pt>
                <c:pt idx="10">
                  <c:v>5.0495999999999999</c:v>
                </c:pt>
                <c:pt idx="11">
                  <c:v>4.7557</c:v>
                </c:pt>
                <c:pt idx="12">
                  <c:v>3.95</c:v>
                </c:pt>
                <c:pt idx="13">
                  <c:v>3.6320999999999999</c:v>
                </c:pt>
                <c:pt idx="14">
                  <c:v>3.3411</c:v>
                </c:pt>
                <c:pt idx="15">
                  <c:v>3.0011000000000001</c:v>
                </c:pt>
                <c:pt idx="16">
                  <c:v>2.9451999999999998</c:v>
                </c:pt>
                <c:pt idx="17">
                  <c:v>2.8496999999999999</c:v>
                </c:pt>
                <c:pt idx="18">
                  <c:v>2.7038000000000002</c:v>
                </c:pt>
                <c:pt idx="19">
                  <c:v>2.5466000000000002</c:v>
                </c:pt>
                <c:pt idx="20">
                  <c:v>2.5207000000000002</c:v>
                </c:pt>
                <c:pt idx="21">
                  <c:v>2.4628999999999999</c:v>
                </c:pt>
                <c:pt idx="22">
                  <c:v>2.4060000000000001</c:v>
                </c:pt>
                <c:pt idx="23">
                  <c:v>2.5505</c:v>
                </c:pt>
                <c:pt idx="24">
                  <c:v>2.3349000000000002</c:v>
                </c:pt>
                <c:pt idx="25">
                  <c:v>2.3172000000000001</c:v>
                </c:pt>
                <c:pt idx="26">
                  <c:v>2.4209999999999998</c:v>
                </c:pt>
                <c:pt idx="27">
                  <c:v>2.3896000000000002</c:v>
                </c:pt>
                <c:pt idx="28">
                  <c:v>2.3666999999999998</c:v>
                </c:pt>
                <c:pt idx="29">
                  <c:v>2.3506</c:v>
                </c:pt>
                <c:pt idx="30">
                  <c:v>2.4432999999999998</c:v>
                </c:pt>
                <c:pt idx="31">
                  <c:v>2.5672000000000001</c:v>
                </c:pt>
                <c:pt idx="32">
                  <c:v>2.5179999999999998</c:v>
                </c:pt>
                <c:pt idx="33">
                  <c:v>2.5844999999999998</c:v>
                </c:pt>
                <c:pt idx="34">
                  <c:v>2.6305999999999998</c:v>
                </c:pt>
                <c:pt idx="35">
                  <c:v>2.6297999999999999</c:v>
                </c:pt>
                <c:pt idx="36">
                  <c:v>2.6776</c:v>
                </c:pt>
                <c:pt idx="37">
                  <c:v>2.7827999999999999</c:v>
                </c:pt>
                <c:pt idx="38">
                  <c:v>2.8694000000000002</c:v>
                </c:pt>
                <c:pt idx="39">
                  <c:v>2.9841000000000002</c:v>
                </c:pt>
                <c:pt idx="40">
                  <c:v>3.0748000000000002</c:v>
                </c:pt>
                <c:pt idx="41">
                  <c:v>3.0323000000000002</c:v>
                </c:pt>
                <c:pt idx="42">
                  <c:v>3.1871999999999998</c:v>
                </c:pt>
                <c:pt idx="43">
                  <c:v>3.1532</c:v>
                </c:pt>
                <c:pt idx="44">
                  <c:v>3.1621000000000001</c:v>
                </c:pt>
                <c:pt idx="45">
                  <c:v>3.1730999999999998</c:v>
                </c:pt>
                <c:pt idx="46">
                  <c:v>3.14</c:v>
                </c:pt>
                <c:pt idx="47">
                  <c:v>3.1758999999999999</c:v>
                </c:pt>
                <c:pt idx="48">
                  <c:v>3.1032000000000002</c:v>
                </c:pt>
                <c:pt idx="49">
                  <c:v>3.0266000000000002</c:v>
                </c:pt>
                <c:pt idx="50">
                  <c:v>2.8675000000000002</c:v>
                </c:pt>
                <c:pt idx="51">
                  <c:v>2.8035000000000001</c:v>
                </c:pt>
                <c:pt idx="52">
                  <c:v>2.6757</c:v>
                </c:pt>
                <c:pt idx="53">
                  <c:v>2.6711999999999998</c:v>
                </c:pt>
                <c:pt idx="54">
                  <c:v>2.5568</c:v>
                </c:pt>
                <c:pt idx="55">
                  <c:v>2.3866999999999998</c:v>
                </c:pt>
                <c:pt idx="56">
                  <c:v>2.3220999999999998</c:v>
                </c:pt>
                <c:pt idx="57">
                  <c:v>2.2187000000000001</c:v>
                </c:pt>
                <c:pt idx="58">
                  <c:v>2.2378</c:v>
                </c:pt>
                <c:pt idx="59">
                  <c:v>2.2288000000000001</c:v>
                </c:pt>
                <c:pt idx="60">
                  <c:v>2.1720999999999999</c:v>
                </c:pt>
                <c:pt idx="61">
                  <c:v>2.202</c:v>
                </c:pt>
                <c:pt idx="62">
                  <c:v>2.2052999999999998</c:v>
                </c:pt>
                <c:pt idx="63">
                  <c:v>2.1715</c:v>
                </c:pt>
                <c:pt idx="64">
                  <c:v>2.1758000000000002</c:v>
                </c:pt>
                <c:pt idx="65">
                  <c:v>2.1461999999999999</c:v>
                </c:pt>
                <c:pt idx="66">
                  <c:v>2.1307999999999998</c:v>
                </c:pt>
                <c:pt idx="67">
                  <c:v>2.1137999999999999</c:v>
                </c:pt>
                <c:pt idx="68">
                  <c:v>2.14</c:v>
                </c:pt>
                <c:pt idx="69">
                  <c:v>2.1621999999999999</c:v>
                </c:pt>
                <c:pt idx="70">
                  <c:v>2.2061000000000002</c:v>
                </c:pt>
                <c:pt idx="71">
                  <c:v>2.2197</c:v>
                </c:pt>
                <c:pt idx="72">
                  <c:v>2.2202999999999999</c:v>
                </c:pt>
                <c:pt idx="73">
                  <c:v>2.1953999999999998</c:v>
                </c:pt>
                <c:pt idx="74">
                  <c:v>2.2193000000000001</c:v>
                </c:pt>
                <c:pt idx="75">
                  <c:v>2.1886999999999999</c:v>
                </c:pt>
                <c:pt idx="76">
                  <c:v>2.1608999999999998</c:v>
                </c:pt>
                <c:pt idx="77">
                  <c:v>2.1938</c:v>
                </c:pt>
                <c:pt idx="78">
                  <c:v>2.0952999999999999</c:v>
                </c:pt>
                <c:pt idx="79">
                  <c:v>2.0831</c:v>
                </c:pt>
                <c:pt idx="80">
                  <c:v>1.9942</c:v>
                </c:pt>
                <c:pt idx="81">
                  <c:v>1.9861</c:v>
                </c:pt>
                <c:pt idx="82">
                  <c:v>1.9450000000000001</c:v>
                </c:pt>
                <c:pt idx="83">
                  <c:v>1.9146000000000001</c:v>
                </c:pt>
                <c:pt idx="84">
                  <c:v>1.7942</c:v>
                </c:pt>
                <c:pt idx="85">
                  <c:v>1.7917000000000001</c:v>
                </c:pt>
                <c:pt idx="86">
                  <c:v>1.8523000000000001</c:v>
                </c:pt>
                <c:pt idx="87">
                  <c:v>1.7060999999999999</c:v>
                </c:pt>
                <c:pt idx="88">
                  <c:v>1.7685999999999999</c:v>
                </c:pt>
                <c:pt idx="89">
                  <c:v>1.7504</c:v>
                </c:pt>
                <c:pt idx="90">
                  <c:v>1.6243000000000001</c:v>
                </c:pt>
                <c:pt idx="91">
                  <c:v>1.6297999999999999</c:v>
                </c:pt>
                <c:pt idx="92">
                  <c:v>1.7977000000000001</c:v>
                </c:pt>
                <c:pt idx="93">
                  <c:v>1.7076</c:v>
                </c:pt>
                <c:pt idx="94">
                  <c:v>1.7425999999999999</c:v>
                </c:pt>
              </c:numCache>
            </c:numRef>
          </c:val>
          <c:smooth val="0"/>
        </c:ser>
        <c:ser>
          <c:idx val="4"/>
          <c:order val="4"/>
          <c:tx>
            <c:strRef>
              <c:f>Sheet1!$F$1</c:f>
              <c:strCache>
                <c:ptCount val="1"/>
                <c:pt idx="0">
                  <c:v>Italie</c:v>
                </c:pt>
              </c:strCache>
            </c:strRef>
          </c:tx>
          <c:spPr>
            <a:ln>
              <a:solidFill>
                <a:srgbClr val="7030A0"/>
              </a:solidFill>
            </a:ln>
          </c:spPr>
          <c:marker>
            <c:symbol val="none"/>
          </c:marker>
          <c:cat>
            <c:numRef>
              <c:f>Sheet1!$A$2:$A$96</c:f>
              <c:numCache>
                <c:formatCode>General</c:formatCode>
                <c:ptCount val="95"/>
                <c:pt idx="0">
                  <c:v>2008</c:v>
                </c:pt>
                <c:pt idx="12">
                  <c:v>2009</c:v>
                </c:pt>
                <c:pt idx="24">
                  <c:v>2010</c:v>
                </c:pt>
                <c:pt idx="36">
                  <c:v>2011</c:v>
                </c:pt>
                <c:pt idx="48">
                  <c:v>2012</c:v>
                </c:pt>
                <c:pt idx="60">
                  <c:v>2013</c:v>
                </c:pt>
                <c:pt idx="72">
                  <c:v>2014</c:v>
                </c:pt>
                <c:pt idx="84">
                  <c:v>2015</c:v>
                </c:pt>
              </c:numCache>
            </c:numRef>
          </c:cat>
          <c:val>
            <c:numRef>
              <c:f>Sheet1!$F$2:$F$96</c:f>
              <c:numCache>
                <c:formatCode>General</c:formatCode>
                <c:ptCount val="95"/>
                <c:pt idx="0">
                  <c:v>5.9250999999999996</c:v>
                </c:pt>
                <c:pt idx="1">
                  <c:v>5.7990000000000004</c:v>
                </c:pt>
                <c:pt idx="2">
                  <c:v>5.8380000000000001</c:v>
                </c:pt>
                <c:pt idx="3">
                  <c:v>5.9801000000000002</c:v>
                </c:pt>
                <c:pt idx="4">
                  <c:v>6.0358000000000001</c:v>
                </c:pt>
                <c:pt idx="5">
                  <c:v>6.0688000000000004</c:v>
                </c:pt>
                <c:pt idx="6">
                  <c:v>6.1779000000000002</c:v>
                </c:pt>
                <c:pt idx="7">
                  <c:v>6.1036999999999999</c:v>
                </c:pt>
                <c:pt idx="8">
                  <c:v>6.2845000000000004</c:v>
                </c:pt>
                <c:pt idx="9">
                  <c:v>6.3895</c:v>
                </c:pt>
                <c:pt idx="10">
                  <c:v>5.8695000000000004</c:v>
                </c:pt>
                <c:pt idx="11">
                  <c:v>5.4379999999999997</c:v>
                </c:pt>
                <c:pt idx="12">
                  <c:v>4.7545000000000002</c:v>
                </c:pt>
                <c:pt idx="13">
                  <c:v>4.3372000000000002</c:v>
                </c:pt>
                <c:pt idx="14">
                  <c:v>3.9618000000000002</c:v>
                </c:pt>
                <c:pt idx="15">
                  <c:v>3.6781999999999999</c:v>
                </c:pt>
                <c:pt idx="16">
                  <c:v>3.5605000000000002</c:v>
                </c:pt>
                <c:pt idx="17">
                  <c:v>3.5320999999999998</c:v>
                </c:pt>
                <c:pt idx="18">
                  <c:v>3.3751000000000002</c:v>
                </c:pt>
                <c:pt idx="19">
                  <c:v>3.2462</c:v>
                </c:pt>
                <c:pt idx="20">
                  <c:v>3.1238999999999999</c:v>
                </c:pt>
                <c:pt idx="21">
                  <c:v>3.1036999999999999</c:v>
                </c:pt>
                <c:pt idx="22">
                  <c:v>3.0373999999999999</c:v>
                </c:pt>
                <c:pt idx="23">
                  <c:v>2.9481999999999999</c:v>
                </c:pt>
                <c:pt idx="24">
                  <c:v>2.8675000000000002</c:v>
                </c:pt>
                <c:pt idx="25">
                  <c:v>2.7930000000000001</c:v>
                </c:pt>
                <c:pt idx="26">
                  <c:v>2.782</c:v>
                </c:pt>
                <c:pt idx="27">
                  <c:v>2.9211</c:v>
                </c:pt>
                <c:pt idx="28">
                  <c:v>2.7656999999999998</c:v>
                </c:pt>
                <c:pt idx="29">
                  <c:v>2.7873000000000001</c:v>
                </c:pt>
                <c:pt idx="30">
                  <c:v>2.956</c:v>
                </c:pt>
                <c:pt idx="31">
                  <c:v>2.9571999999999998</c:v>
                </c:pt>
                <c:pt idx="32">
                  <c:v>3.0251000000000001</c:v>
                </c:pt>
                <c:pt idx="33">
                  <c:v>3.0272999999999999</c:v>
                </c:pt>
                <c:pt idx="34">
                  <c:v>3.1747999999999998</c:v>
                </c:pt>
                <c:pt idx="35">
                  <c:v>3.1827000000000001</c:v>
                </c:pt>
                <c:pt idx="36">
                  <c:v>3.1597</c:v>
                </c:pt>
                <c:pt idx="37">
                  <c:v>3.2475000000000001</c:v>
                </c:pt>
                <c:pt idx="38">
                  <c:v>3.2902999999999998</c:v>
                </c:pt>
                <c:pt idx="39">
                  <c:v>3.4079000000000002</c:v>
                </c:pt>
                <c:pt idx="40">
                  <c:v>3.4157999999999999</c:v>
                </c:pt>
                <c:pt idx="41">
                  <c:v>3.5868000000000002</c:v>
                </c:pt>
                <c:pt idx="42">
                  <c:v>3.6877</c:v>
                </c:pt>
                <c:pt idx="43">
                  <c:v>3.8188</c:v>
                </c:pt>
                <c:pt idx="44">
                  <c:v>3.8447</c:v>
                </c:pt>
                <c:pt idx="45">
                  <c:v>4.1265999999999998</c:v>
                </c:pt>
                <c:pt idx="46">
                  <c:v>4.2371999999999996</c:v>
                </c:pt>
                <c:pt idx="47">
                  <c:v>4.5080999999999998</c:v>
                </c:pt>
                <c:pt idx="48">
                  <c:v>4.4569999999999999</c:v>
                </c:pt>
                <c:pt idx="49">
                  <c:v>4.28</c:v>
                </c:pt>
                <c:pt idx="50">
                  <c:v>4.149</c:v>
                </c:pt>
                <c:pt idx="51">
                  <c:v>4.1816000000000004</c:v>
                </c:pt>
                <c:pt idx="52">
                  <c:v>4.2157</c:v>
                </c:pt>
                <c:pt idx="53">
                  <c:v>4.0441000000000003</c:v>
                </c:pt>
                <c:pt idx="54">
                  <c:v>4.1059999999999999</c:v>
                </c:pt>
                <c:pt idx="55">
                  <c:v>3.9119999999999999</c:v>
                </c:pt>
                <c:pt idx="56">
                  <c:v>3.9464000000000001</c:v>
                </c:pt>
                <c:pt idx="57">
                  <c:v>4.0949</c:v>
                </c:pt>
                <c:pt idx="58">
                  <c:v>4.0843999999999996</c:v>
                </c:pt>
                <c:pt idx="59">
                  <c:v>4.0982000000000003</c:v>
                </c:pt>
                <c:pt idx="60">
                  <c:v>4.1330999999999998</c:v>
                </c:pt>
                <c:pt idx="61">
                  <c:v>4.0205000000000002</c:v>
                </c:pt>
                <c:pt idx="62">
                  <c:v>3.9961000000000002</c:v>
                </c:pt>
                <c:pt idx="63">
                  <c:v>4.0606999999999998</c:v>
                </c:pt>
                <c:pt idx="64">
                  <c:v>3.9839000000000002</c:v>
                </c:pt>
                <c:pt idx="65">
                  <c:v>3.8694000000000002</c:v>
                </c:pt>
                <c:pt idx="66">
                  <c:v>4.0056000000000003</c:v>
                </c:pt>
                <c:pt idx="67">
                  <c:v>3.9626999999999999</c:v>
                </c:pt>
                <c:pt idx="68">
                  <c:v>4.0590000000000002</c:v>
                </c:pt>
                <c:pt idx="69">
                  <c:v>4.0206</c:v>
                </c:pt>
                <c:pt idx="70">
                  <c:v>3.9327000000000001</c:v>
                </c:pt>
                <c:pt idx="71">
                  <c:v>3.9544000000000001</c:v>
                </c:pt>
                <c:pt idx="72">
                  <c:v>3.9588999999999999</c:v>
                </c:pt>
                <c:pt idx="73">
                  <c:v>3.9815999999999998</c:v>
                </c:pt>
                <c:pt idx="74">
                  <c:v>3.9350000000000001</c:v>
                </c:pt>
                <c:pt idx="75">
                  <c:v>3.8633000000000002</c:v>
                </c:pt>
                <c:pt idx="76">
                  <c:v>3.8010999999999999</c:v>
                </c:pt>
                <c:pt idx="77">
                  <c:v>3.6522999999999999</c:v>
                </c:pt>
                <c:pt idx="78">
                  <c:v>3.6187</c:v>
                </c:pt>
                <c:pt idx="79">
                  <c:v>3.4973000000000001</c:v>
                </c:pt>
                <c:pt idx="80">
                  <c:v>3.4405000000000001</c:v>
                </c:pt>
                <c:pt idx="81">
                  <c:v>3.2581000000000002</c:v>
                </c:pt>
                <c:pt idx="82">
                  <c:v>3.1271</c:v>
                </c:pt>
                <c:pt idx="83">
                  <c:v>3.1194999999999999</c:v>
                </c:pt>
                <c:pt idx="84">
                  <c:v>3.0392000000000001</c:v>
                </c:pt>
                <c:pt idx="85">
                  <c:v>2.9325999999999999</c:v>
                </c:pt>
                <c:pt idx="86">
                  <c:v>2.8172999999999999</c:v>
                </c:pt>
                <c:pt idx="87">
                  <c:v>2.7993000000000001</c:v>
                </c:pt>
                <c:pt idx="88">
                  <c:v>2.6673</c:v>
                </c:pt>
                <c:pt idx="89">
                  <c:v>2.6322000000000001</c:v>
                </c:pt>
                <c:pt idx="90">
                  <c:v>2.5520999999999998</c:v>
                </c:pt>
                <c:pt idx="91">
                  <c:v>2.4594999999999998</c:v>
                </c:pt>
                <c:pt idx="92">
                  <c:v>2.3611</c:v>
                </c:pt>
                <c:pt idx="93">
                  <c:v>2.4022999999999999</c:v>
                </c:pt>
                <c:pt idx="94">
                  <c:v>2.3693</c:v>
                </c:pt>
              </c:numCache>
            </c:numRef>
          </c:val>
          <c:smooth val="0"/>
        </c:ser>
        <c:ser>
          <c:idx val="5"/>
          <c:order val="5"/>
          <c:tx>
            <c:strRef>
              <c:f>Sheet1!$G$1</c:f>
              <c:strCache>
                <c:ptCount val="1"/>
                <c:pt idx="0">
                  <c:v>Portugal</c:v>
                </c:pt>
              </c:strCache>
            </c:strRef>
          </c:tx>
          <c:spPr>
            <a:ln>
              <a:solidFill>
                <a:schemeClr val="tx1"/>
              </a:solidFill>
            </a:ln>
          </c:spPr>
          <c:marker>
            <c:symbol val="none"/>
          </c:marker>
          <c:cat>
            <c:numRef>
              <c:f>Sheet1!$A$2:$A$96</c:f>
              <c:numCache>
                <c:formatCode>General</c:formatCode>
                <c:ptCount val="95"/>
                <c:pt idx="0">
                  <c:v>2008</c:v>
                </c:pt>
                <c:pt idx="12">
                  <c:v>2009</c:v>
                </c:pt>
                <c:pt idx="24">
                  <c:v>2010</c:v>
                </c:pt>
                <c:pt idx="36">
                  <c:v>2011</c:v>
                </c:pt>
                <c:pt idx="48">
                  <c:v>2012</c:v>
                </c:pt>
                <c:pt idx="60">
                  <c:v>2013</c:v>
                </c:pt>
                <c:pt idx="72">
                  <c:v>2014</c:v>
                </c:pt>
                <c:pt idx="84">
                  <c:v>2015</c:v>
                </c:pt>
              </c:numCache>
            </c:numRef>
          </c:cat>
          <c:val>
            <c:numRef>
              <c:f>Sheet1!$G$2:$G$96</c:f>
              <c:numCache>
                <c:formatCode>General</c:formatCode>
                <c:ptCount val="95"/>
                <c:pt idx="0">
                  <c:v>6.5002000000000004</c:v>
                </c:pt>
                <c:pt idx="1">
                  <c:v>6.1553000000000004</c:v>
                </c:pt>
                <c:pt idx="2">
                  <c:v>6.3169000000000004</c:v>
                </c:pt>
                <c:pt idx="3">
                  <c:v>6.5709999999999997</c:v>
                </c:pt>
                <c:pt idx="4">
                  <c:v>6.7077</c:v>
                </c:pt>
                <c:pt idx="5">
                  <c:v>6.6117999999999997</c:v>
                </c:pt>
                <c:pt idx="6">
                  <c:v>6.8609</c:v>
                </c:pt>
                <c:pt idx="7">
                  <c:v>6.9619</c:v>
                </c:pt>
                <c:pt idx="8">
                  <c:v>7.0738000000000003</c:v>
                </c:pt>
                <c:pt idx="9">
                  <c:v>7.1197999999999997</c:v>
                </c:pt>
                <c:pt idx="10">
                  <c:v>6.9314</c:v>
                </c:pt>
                <c:pt idx="11">
                  <c:v>6.3192000000000004</c:v>
                </c:pt>
                <c:pt idx="12">
                  <c:v>6.0663999999999998</c:v>
                </c:pt>
                <c:pt idx="13">
                  <c:v>5.5269000000000004</c:v>
                </c:pt>
                <c:pt idx="14">
                  <c:v>5.22</c:v>
                </c:pt>
                <c:pt idx="15">
                  <c:v>4.9196999999999997</c:v>
                </c:pt>
                <c:pt idx="16">
                  <c:v>4.9086999999999996</c:v>
                </c:pt>
                <c:pt idx="17">
                  <c:v>4.6650999999999998</c:v>
                </c:pt>
                <c:pt idx="18">
                  <c:v>4.4545000000000003</c:v>
                </c:pt>
                <c:pt idx="19">
                  <c:v>4.1847000000000003</c:v>
                </c:pt>
                <c:pt idx="20">
                  <c:v>4.3140000000000001</c:v>
                </c:pt>
                <c:pt idx="21">
                  <c:v>4.3817000000000004</c:v>
                </c:pt>
                <c:pt idx="22">
                  <c:v>4.1868999999999996</c:v>
                </c:pt>
                <c:pt idx="23">
                  <c:v>4.0945999999999998</c:v>
                </c:pt>
                <c:pt idx="24">
                  <c:v>4.3049999999999997</c:v>
                </c:pt>
                <c:pt idx="25">
                  <c:v>4.0678999999999998</c:v>
                </c:pt>
                <c:pt idx="26">
                  <c:v>4.1725000000000003</c:v>
                </c:pt>
                <c:pt idx="27">
                  <c:v>4.4568000000000003</c:v>
                </c:pt>
                <c:pt idx="28">
                  <c:v>4.3685</c:v>
                </c:pt>
                <c:pt idx="29">
                  <c:v>4.5298999999999996</c:v>
                </c:pt>
                <c:pt idx="30">
                  <c:v>4.2431000000000001</c:v>
                </c:pt>
                <c:pt idx="31">
                  <c:v>4.5477999999999996</c:v>
                </c:pt>
                <c:pt idx="32">
                  <c:v>4.8853999999999997</c:v>
                </c:pt>
                <c:pt idx="33">
                  <c:v>4.5972</c:v>
                </c:pt>
                <c:pt idx="34">
                  <c:v>4.9836</c:v>
                </c:pt>
                <c:pt idx="35">
                  <c:v>5.0419</c:v>
                </c:pt>
                <c:pt idx="36">
                  <c:v>4.9652000000000003</c:v>
                </c:pt>
                <c:pt idx="37">
                  <c:v>5.4531000000000001</c:v>
                </c:pt>
                <c:pt idx="38">
                  <c:v>5.6852999999999998</c:v>
                </c:pt>
                <c:pt idx="39">
                  <c:v>5.5788000000000002</c:v>
                </c:pt>
                <c:pt idx="40">
                  <c:v>5.7949999999999999</c:v>
                </c:pt>
                <c:pt idx="41">
                  <c:v>6.0312000000000001</c:v>
                </c:pt>
                <c:pt idx="42">
                  <c:v>6.1283000000000003</c:v>
                </c:pt>
                <c:pt idx="43">
                  <c:v>6.4729000000000001</c:v>
                </c:pt>
                <c:pt idx="44">
                  <c:v>6.6574999999999998</c:v>
                </c:pt>
                <c:pt idx="45">
                  <c:v>6.7271000000000001</c:v>
                </c:pt>
                <c:pt idx="46">
                  <c:v>6.835</c:v>
                </c:pt>
                <c:pt idx="47">
                  <c:v>6.5694999999999997</c:v>
                </c:pt>
                <c:pt idx="48">
                  <c:v>6.6173999999999999</c:v>
                </c:pt>
                <c:pt idx="49">
                  <c:v>6.6955</c:v>
                </c:pt>
                <c:pt idx="50">
                  <c:v>6.4782000000000002</c:v>
                </c:pt>
                <c:pt idx="51">
                  <c:v>6.3586999999999998</c:v>
                </c:pt>
                <c:pt idx="52">
                  <c:v>6.3677999999999999</c:v>
                </c:pt>
                <c:pt idx="53">
                  <c:v>6.08</c:v>
                </c:pt>
                <c:pt idx="54">
                  <c:v>6.0663999999999998</c:v>
                </c:pt>
                <c:pt idx="55">
                  <c:v>6.2935999999999996</c:v>
                </c:pt>
                <c:pt idx="56">
                  <c:v>6.1974999999999998</c:v>
                </c:pt>
                <c:pt idx="57">
                  <c:v>6.1481000000000003</c:v>
                </c:pt>
                <c:pt idx="58">
                  <c:v>5.8521999999999998</c:v>
                </c:pt>
                <c:pt idx="59">
                  <c:v>5.8520000000000003</c:v>
                </c:pt>
                <c:pt idx="60">
                  <c:v>5.7579000000000002</c:v>
                </c:pt>
                <c:pt idx="61">
                  <c:v>5.8033999999999999</c:v>
                </c:pt>
                <c:pt idx="62">
                  <c:v>5.8289999999999997</c:v>
                </c:pt>
                <c:pt idx="63">
                  <c:v>5.9082999999999997</c:v>
                </c:pt>
                <c:pt idx="64">
                  <c:v>5.8400999999999996</c:v>
                </c:pt>
                <c:pt idx="65">
                  <c:v>5.6665000000000001</c:v>
                </c:pt>
                <c:pt idx="66">
                  <c:v>5.5503999999999998</c:v>
                </c:pt>
                <c:pt idx="67">
                  <c:v>5.5690999999999997</c:v>
                </c:pt>
                <c:pt idx="68">
                  <c:v>5.4908000000000001</c:v>
                </c:pt>
                <c:pt idx="69">
                  <c:v>5.6284999999999998</c:v>
                </c:pt>
                <c:pt idx="70">
                  <c:v>5.3935000000000004</c:v>
                </c:pt>
                <c:pt idx="71">
                  <c:v>5.2405999999999997</c:v>
                </c:pt>
                <c:pt idx="72">
                  <c:v>5.4501999999999997</c:v>
                </c:pt>
                <c:pt idx="73">
                  <c:v>5.2877999999999998</c:v>
                </c:pt>
                <c:pt idx="74">
                  <c:v>5.5311000000000003</c:v>
                </c:pt>
                <c:pt idx="75">
                  <c:v>5.4737</c:v>
                </c:pt>
                <c:pt idx="76">
                  <c:v>5.4898999999999996</c:v>
                </c:pt>
                <c:pt idx="77">
                  <c:v>4.6565000000000003</c:v>
                </c:pt>
                <c:pt idx="78">
                  <c:v>4.7671999999999999</c:v>
                </c:pt>
                <c:pt idx="79">
                  <c:v>4.8643000000000001</c:v>
                </c:pt>
                <c:pt idx="80">
                  <c:v>4.7037000000000004</c:v>
                </c:pt>
                <c:pt idx="81">
                  <c:v>4.8334000000000001</c:v>
                </c:pt>
                <c:pt idx="82">
                  <c:v>4.7188999999999997</c:v>
                </c:pt>
                <c:pt idx="83">
                  <c:v>4.2378999999999998</c:v>
                </c:pt>
                <c:pt idx="84">
                  <c:v>4.7690999999999999</c:v>
                </c:pt>
                <c:pt idx="85">
                  <c:v>4.3398000000000003</c:v>
                </c:pt>
                <c:pt idx="86">
                  <c:v>4.2051999999999996</c:v>
                </c:pt>
                <c:pt idx="87">
                  <c:v>4.2979000000000003</c:v>
                </c:pt>
                <c:pt idx="88">
                  <c:v>3.9687000000000001</c:v>
                </c:pt>
                <c:pt idx="89">
                  <c:v>3.7810000000000001</c:v>
                </c:pt>
                <c:pt idx="90">
                  <c:v>3.8399000000000001</c:v>
                </c:pt>
                <c:pt idx="91">
                  <c:v>3.8136000000000001</c:v>
                </c:pt>
                <c:pt idx="92">
                  <c:v>3.7372000000000001</c:v>
                </c:pt>
                <c:pt idx="93">
                  <c:v>3.8492999999999999</c:v>
                </c:pt>
                <c:pt idx="94">
                  <c:v>3.6829999999999998</c:v>
                </c:pt>
              </c:numCache>
            </c:numRef>
          </c:val>
          <c:smooth val="0"/>
        </c:ser>
        <c:ser>
          <c:idx val="6"/>
          <c:order val="6"/>
          <c:tx>
            <c:strRef>
              <c:f>Sheet1!$H$1</c:f>
              <c:strCache>
                <c:ptCount val="1"/>
                <c:pt idx="0">
                  <c:v>Taux directeur central</c:v>
                </c:pt>
              </c:strCache>
            </c:strRef>
          </c:tx>
          <c:spPr>
            <a:ln>
              <a:solidFill>
                <a:srgbClr val="00B0F0"/>
              </a:solidFill>
              <a:prstDash val="sysDot"/>
            </a:ln>
          </c:spPr>
          <c:marker>
            <c:symbol val="none"/>
          </c:marker>
          <c:cat>
            <c:numRef>
              <c:f>Sheet1!$A$2:$A$96</c:f>
              <c:numCache>
                <c:formatCode>General</c:formatCode>
                <c:ptCount val="95"/>
                <c:pt idx="0">
                  <c:v>2008</c:v>
                </c:pt>
                <c:pt idx="12">
                  <c:v>2009</c:v>
                </c:pt>
                <c:pt idx="24">
                  <c:v>2010</c:v>
                </c:pt>
                <c:pt idx="36">
                  <c:v>2011</c:v>
                </c:pt>
                <c:pt idx="48">
                  <c:v>2012</c:v>
                </c:pt>
                <c:pt idx="60">
                  <c:v>2013</c:v>
                </c:pt>
                <c:pt idx="72">
                  <c:v>2014</c:v>
                </c:pt>
                <c:pt idx="84">
                  <c:v>2015</c:v>
                </c:pt>
              </c:numCache>
            </c:numRef>
          </c:cat>
          <c:val>
            <c:numRef>
              <c:f>Sheet1!$H$2:$H$96</c:f>
              <c:numCache>
                <c:formatCode>General</c:formatCode>
                <c:ptCount val="95"/>
                <c:pt idx="0">
                  <c:v>4</c:v>
                </c:pt>
                <c:pt idx="1">
                  <c:v>4</c:v>
                </c:pt>
                <c:pt idx="2">
                  <c:v>4</c:v>
                </c:pt>
                <c:pt idx="3">
                  <c:v>4</c:v>
                </c:pt>
                <c:pt idx="4">
                  <c:v>4</c:v>
                </c:pt>
                <c:pt idx="5">
                  <c:v>4</c:v>
                </c:pt>
                <c:pt idx="6">
                  <c:v>4.1849999999999996</c:v>
                </c:pt>
                <c:pt idx="7">
                  <c:v>4.25</c:v>
                </c:pt>
                <c:pt idx="8">
                  <c:v>4.25</c:v>
                </c:pt>
                <c:pt idx="9">
                  <c:v>3.9670000000000001</c:v>
                </c:pt>
                <c:pt idx="10">
                  <c:v>3.4249999999999998</c:v>
                </c:pt>
                <c:pt idx="11">
                  <c:v>2.7280000000000002</c:v>
                </c:pt>
                <c:pt idx="12">
                  <c:v>2.3180000000000001</c:v>
                </c:pt>
                <c:pt idx="13">
                  <c:v>2</c:v>
                </c:pt>
                <c:pt idx="14">
                  <c:v>1.659</c:v>
                </c:pt>
                <c:pt idx="15">
                  <c:v>1.3069999999999999</c:v>
                </c:pt>
                <c:pt idx="16">
                  <c:v>1.095</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1.155</c:v>
                </c:pt>
                <c:pt idx="40">
                  <c:v>1.25</c:v>
                </c:pt>
                <c:pt idx="41">
                  <c:v>1.25</c:v>
                </c:pt>
                <c:pt idx="42">
                  <c:v>1.405</c:v>
                </c:pt>
                <c:pt idx="43">
                  <c:v>1.5</c:v>
                </c:pt>
                <c:pt idx="44">
                  <c:v>1.5</c:v>
                </c:pt>
                <c:pt idx="45">
                  <c:v>1.5</c:v>
                </c:pt>
                <c:pt idx="46">
                  <c:v>1.3180000000000001</c:v>
                </c:pt>
                <c:pt idx="47">
                  <c:v>1.1020000000000001</c:v>
                </c:pt>
                <c:pt idx="48">
                  <c:v>1</c:v>
                </c:pt>
                <c:pt idx="49">
                  <c:v>1</c:v>
                </c:pt>
                <c:pt idx="50">
                  <c:v>1</c:v>
                </c:pt>
                <c:pt idx="51">
                  <c:v>1</c:v>
                </c:pt>
                <c:pt idx="52">
                  <c:v>1</c:v>
                </c:pt>
                <c:pt idx="53">
                  <c:v>1</c:v>
                </c:pt>
                <c:pt idx="54">
                  <c:v>0.83</c:v>
                </c:pt>
                <c:pt idx="55">
                  <c:v>0.75</c:v>
                </c:pt>
                <c:pt idx="56">
                  <c:v>0.75</c:v>
                </c:pt>
                <c:pt idx="57">
                  <c:v>0.75</c:v>
                </c:pt>
                <c:pt idx="58">
                  <c:v>0.75</c:v>
                </c:pt>
                <c:pt idx="59">
                  <c:v>0.75</c:v>
                </c:pt>
                <c:pt idx="60">
                  <c:v>0.75</c:v>
                </c:pt>
                <c:pt idx="61">
                  <c:v>0.75</c:v>
                </c:pt>
                <c:pt idx="62">
                  <c:v>0.75</c:v>
                </c:pt>
                <c:pt idx="63">
                  <c:v>0.75</c:v>
                </c:pt>
                <c:pt idx="64">
                  <c:v>0.55400000000000005</c:v>
                </c:pt>
                <c:pt idx="65">
                  <c:v>0.5</c:v>
                </c:pt>
                <c:pt idx="66">
                  <c:v>0.5</c:v>
                </c:pt>
                <c:pt idx="67">
                  <c:v>0.5</c:v>
                </c:pt>
                <c:pt idx="68">
                  <c:v>0.5</c:v>
                </c:pt>
                <c:pt idx="69">
                  <c:v>0.5</c:v>
                </c:pt>
                <c:pt idx="70">
                  <c:v>0.34499999999999997</c:v>
                </c:pt>
                <c:pt idx="71">
                  <c:v>0.25</c:v>
                </c:pt>
                <c:pt idx="72">
                  <c:v>0.25</c:v>
                </c:pt>
                <c:pt idx="73">
                  <c:v>0.25</c:v>
                </c:pt>
                <c:pt idx="74">
                  <c:v>0.25</c:v>
                </c:pt>
                <c:pt idx="75">
                  <c:v>0.25</c:v>
                </c:pt>
                <c:pt idx="76">
                  <c:v>0.25</c:v>
                </c:pt>
                <c:pt idx="77">
                  <c:v>0.183</c:v>
                </c:pt>
                <c:pt idx="78">
                  <c:v>0.15</c:v>
                </c:pt>
                <c:pt idx="79">
                  <c:v>0.15</c:v>
                </c:pt>
                <c:pt idx="80">
                  <c:v>8.2000000000000003E-2</c:v>
                </c:pt>
                <c:pt idx="81">
                  <c:v>0.05</c:v>
                </c:pt>
                <c:pt idx="82">
                  <c:v>0.05</c:v>
                </c:pt>
                <c:pt idx="83">
                  <c:v>0.05</c:v>
                </c:pt>
                <c:pt idx="84">
                  <c:v>0.05</c:v>
                </c:pt>
                <c:pt idx="85">
                  <c:v>0.05</c:v>
                </c:pt>
                <c:pt idx="86">
                  <c:v>0.05</c:v>
                </c:pt>
                <c:pt idx="87">
                  <c:v>0.05</c:v>
                </c:pt>
                <c:pt idx="88">
                  <c:v>0.05</c:v>
                </c:pt>
                <c:pt idx="89">
                  <c:v>0.05</c:v>
                </c:pt>
                <c:pt idx="90">
                  <c:v>0.05</c:v>
                </c:pt>
                <c:pt idx="91">
                  <c:v>0.05</c:v>
                </c:pt>
                <c:pt idx="92">
                  <c:v>0.05</c:v>
                </c:pt>
                <c:pt idx="93">
                  <c:v>0.05</c:v>
                </c:pt>
                <c:pt idx="94">
                  <c:v>0.05</c:v>
                </c:pt>
              </c:numCache>
            </c:numRef>
          </c:val>
          <c:smooth val="0"/>
        </c:ser>
        <c:dLbls>
          <c:showLegendKey val="0"/>
          <c:showVal val="0"/>
          <c:showCatName val="0"/>
          <c:showSerName val="0"/>
          <c:showPercent val="0"/>
          <c:showBubbleSize val="0"/>
        </c:dLbls>
        <c:marker val="1"/>
        <c:smooth val="0"/>
        <c:axId val="86905856"/>
        <c:axId val="35622848"/>
      </c:lineChart>
      <c:catAx>
        <c:axId val="86905856"/>
        <c:scaling>
          <c:orientation val="minMax"/>
        </c:scaling>
        <c:delete val="0"/>
        <c:axPos val="b"/>
        <c:numFmt formatCode="General" sourceLinked="1"/>
        <c:majorTickMark val="out"/>
        <c:minorTickMark val="none"/>
        <c:tickLblPos val="nextTo"/>
        <c:txPr>
          <a:bodyPr rot="60000" vert="horz"/>
          <a:lstStyle/>
          <a:p>
            <a:pPr marL="252000">
              <a:spcBef>
                <a:spcPts val="0"/>
              </a:spcBef>
              <a:defRPr/>
            </a:pPr>
            <a:endParaRPr lang="fr-FR"/>
          </a:p>
        </c:txPr>
        <c:crossAx val="35622848"/>
        <c:crosses val="autoZero"/>
        <c:auto val="1"/>
        <c:lblAlgn val="ctr"/>
        <c:lblOffset val="100"/>
        <c:tickLblSkip val="12"/>
        <c:tickMarkSkip val="12"/>
        <c:noMultiLvlLbl val="0"/>
      </c:catAx>
      <c:valAx>
        <c:axId val="35622848"/>
        <c:scaling>
          <c:orientation val="minMax"/>
          <c:max val="8"/>
          <c:min val="0"/>
        </c:scaling>
        <c:delete val="0"/>
        <c:axPos val="l"/>
        <c:majorGridlines>
          <c:spPr>
            <a:ln>
              <a:solidFill>
                <a:schemeClr val="bg1">
                  <a:lumMod val="50000"/>
                </a:schemeClr>
              </a:solidFill>
            </a:ln>
          </c:spPr>
        </c:majorGridlines>
        <c:numFmt formatCode="General" sourceLinked="1"/>
        <c:majorTickMark val="out"/>
        <c:minorTickMark val="none"/>
        <c:tickLblPos val="nextTo"/>
        <c:crossAx val="86905856"/>
        <c:crosses val="autoZero"/>
        <c:crossBetween val="between"/>
        <c:majorUnit val="1"/>
      </c:valAx>
      <c:spPr>
        <a:solidFill>
          <a:schemeClr val="bg1"/>
        </a:solidFill>
        <a:ln>
          <a:solidFill>
            <a:schemeClr val="tx1"/>
          </a:solidFill>
        </a:ln>
      </c:spPr>
    </c:plotArea>
    <c:legend>
      <c:legendPos val="b"/>
      <c:layout>
        <c:manualLayout>
          <c:xMode val="edge"/>
          <c:yMode val="edge"/>
          <c:x val="2.4446590909090907E-2"/>
          <c:y val="0.88056311111111107"/>
          <c:w val="0.95492765151515147"/>
          <c:h val="6.5722000000000003E-2"/>
        </c:manualLayout>
      </c:layout>
      <c:overlay val="0"/>
    </c:legend>
    <c:plotVisOnly val="1"/>
    <c:dispBlanksAs val="gap"/>
    <c:showDLblsOverMax val="0"/>
  </c:chart>
  <c:txPr>
    <a:bodyPr/>
    <a:lstStyle/>
    <a:p>
      <a:pPr>
        <a:defRPr sz="12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29726458307069E-2"/>
          <c:y val="3.1218334928334167E-2"/>
          <c:w val="0.93233611323590038"/>
          <c:h val="0.78550126392528119"/>
        </c:manualLayout>
      </c:layout>
      <c:lineChart>
        <c:grouping val="standard"/>
        <c:varyColors val="0"/>
        <c:ser>
          <c:idx val="0"/>
          <c:order val="0"/>
          <c:tx>
            <c:strRef>
              <c:f>Sheet1!$B$1</c:f>
              <c:strCache>
                <c:ptCount val="1"/>
                <c:pt idx="0">
                  <c:v>Belgique</c:v>
                </c:pt>
              </c:strCache>
            </c:strRef>
          </c:tx>
          <c:spPr>
            <a:ln>
              <a:solidFill>
                <a:srgbClr val="002060"/>
              </a:solidFill>
            </a:ln>
          </c:spPr>
          <c:marker>
            <c:symbol val="none"/>
          </c:marker>
          <c:cat>
            <c:numRef>
              <c:f>Sheet1!$A$2:$A$121</c:f>
              <c:numCache>
                <c:formatCode>General</c:formatCode>
                <c:ptCount val="120"/>
                <c:pt idx="0">
                  <c:v>2006</c:v>
                </c:pt>
                <c:pt idx="12">
                  <c:v>2007</c:v>
                </c:pt>
                <c:pt idx="24">
                  <c:v>2008</c:v>
                </c:pt>
                <c:pt idx="36">
                  <c:v>2009</c:v>
                </c:pt>
                <c:pt idx="48">
                  <c:v>2010</c:v>
                </c:pt>
                <c:pt idx="60">
                  <c:v>2011</c:v>
                </c:pt>
                <c:pt idx="72">
                  <c:v>2012</c:v>
                </c:pt>
                <c:pt idx="84">
                  <c:v>2013</c:v>
                </c:pt>
                <c:pt idx="96">
                  <c:v>2014</c:v>
                </c:pt>
                <c:pt idx="108">
                  <c:v>2015</c:v>
                </c:pt>
              </c:numCache>
            </c:numRef>
          </c:cat>
          <c:val>
            <c:numRef>
              <c:f>Sheet1!$B$2:$B$121</c:f>
              <c:numCache>
                <c:formatCode>General</c:formatCode>
                <c:ptCount val="120"/>
                <c:pt idx="0">
                  <c:v>1.7</c:v>
                </c:pt>
                <c:pt idx="1">
                  <c:v>4.5999999999999996</c:v>
                </c:pt>
                <c:pt idx="2">
                  <c:v>6</c:v>
                </c:pt>
                <c:pt idx="3">
                  <c:v>4.8</c:v>
                </c:pt>
                <c:pt idx="4">
                  <c:v>5</c:v>
                </c:pt>
                <c:pt idx="5">
                  <c:v>6.8</c:v>
                </c:pt>
                <c:pt idx="6">
                  <c:v>7.9</c:v>
                </c:pt>
                <c:pt idx="7">
                  <c:v>6.6</c:v>
                </c:pt>
                <c:pt idx="8">
                  <c:v>9.3000000000000007</c:v>
                </c:pt>
                <c:pt idx="9">
                  <c:v>8.5</c:v>
                </c:pt>
                <c:pt idx="10">
                  <c:v>6.9</c:v>
                </c:pt>
                <c:pt idx="11">
                  <c:v>6.4</c:v>
                </c:pt>
                <c:pt idx="12">
                  <c:v>7.1</c:v>
                </c:pt>
                <c:pt idx="13">
                  <c:v>8</c:v>
                </c:pt>
                <c:pt idx="14">
                  <c:v>7.6</c:v>
                </c:pt>
                <c:pt idx="15">
                  <c:v>10.1</c:v>
                </c:pt>
                <c:pt idx="16">
                  <c:v>11.6</c:v>
                </c:pt>
                <c:pt idx="17">
                  <c:v>11.3</c:v>
                </c:pt>
                <c:pt idx="18">
                  <c:v>13.4</c:v>
                </c:pt>
                <c:pt idx="19">
                  <c:v>13.5</c:v>
                </c:pt>
                <c:pt idx="20">
                  <c:v>12.1</c:v>
                </c:pt>
                <c:pt idx="21">
                  <c:v>9.6999999999999993</c:v>
                </c:pt>
                <c:pt idx="22">
                  <c:v>13.2</c:v>
                </c:pt>
                <c:pt idx="23">
                  <c:v>14.5</c:v>
                </c:pt>
                <c:pt idx="24">
                  <c:v>16.7</c:v>
                </c:pt>
                <c:pt idx="25">
                  <c:v>13.3</c:v>
                </c:pt>
                <c:pt idx="26">
                  <c:v>13.6</c:v>
                </c:pt>
                <c:pt idx="27">
                  <c:v>16.399999999999999</c:v>
                </c:pt>
                <c:pt idx="28">
                  <c:v>14.7</c:v>
                </c:pt>
                <c:pt idx="29">
                  <c:v>13.4</c:v>
                </c:pt>
                <c:pt idx="30">
                  <c:v>11.4</c:v>
                </c:pt>
                <c:pt idx="31">
                  <c:v>10.9</c:v>
                </c:pt>
                <c:pt idx="32">
                  <c:v>9.8000000000000007</c:v>
                </c:pt>
                <c:pt idx="33">
                  <c:v>12.1</c:v>
                </c:pt>
                <c:pt idx="34">
                  <c:v>12.1</c:v>
                </c:pt>
                <c:pt idx="35">
                  <c:v>8.9</c:v>
                </c:pt>
                <c:pt idx="36">
                  <c:v>5.4</c:v>
                </c:pt>
                <c:pt idx="37">
                  <c:v>6.6</c:v>
                </c:pt>
                <c:pt idx="38">
                  <c:v>4.7</c:v>
                </c:pt>
                <c:pt idx="39">
                  <c:v>3.2</c:v>
                </c:pt>
                <c:pt idx="40">
                  <c:v>4.5999999999999996</c:v>
                </c:pt>
                <c:pt idx="41">
                  <c:v>5.2</c:v>
                </c:pt>
                <c:pt idx="42">
                  <c:v>3.8</c:v>
                </c:pt>
                <c:pt idx="43">
                  <c:v>3.5</c:v>
                </c:pt>
                <c:pt idx="44">
                  <c:v>1.2</c:v>
                </c:pt>
                <c:pt idx="45">
                  <c:v>-0.1</c:v>
                </c:pt>
                <c:pt idx="46">
                  <c:v>-2.8</c:v>
                </c:pt>
                <c:pt idx="47">
                  <c:v>-1.7</c:v>
                </c:pt>
                <c:pt idx="48">
                  <c:v>0.2</c:v>
                </c:pt>
                <c:pt idx="49">
                  <c:v>0.2</c:v>
                </c:pt>
                <c:pt idx="50">
                  <c:v>1.6</c:v>
                </c:pt>
                <c:pt idx="51">
                  <c:v>-0.7</c:v>
                </c:pt>
                <c:pt idx="52">
                  <c:v>-1.1000000000000001</c:v>
                </c:pt>
                <c:pt idx="53">
                  <c:v>-1.6</c:v>
                </c:pt>
                <c:pt idx="54">
                  <c:v>-0.3</c:v>
                </c:pt>
                <c:pt idx="55">
                  <c:v>0.2</c:v>
                </c:pt>
                <c:pt idx="56">
                  <c:v>3.7</c:v>
                </c:pt>
                <c:pt idx="57">
                  <c:v>5.4</c:v>
                </c:pt>
                <c:pt idx="58">
                  <c:v>5.4</c:v>
                </c:pt>
                <c:pt idx="59">
                  <c:v>5.7</c:v>
                </c:pt>
                <c:pt idx="60">
                  <c:v>4.8</c:v>
                </c:pt>
                <c:pt idx="61">
                  <c:v>3.7</c:v>
                </c:pt>
                <c:pt idx="62">
                  <c:v>4</c:v>
                </c:pt>
                <c:pt idx="63">
                  <c:v>4.9000000000000004</c:v>
                </c:pt>
                <c:pt idx="64">
                  <c:v>4.7</c:v>
                </c:pt>
                <c:pt idx="65">
                  <c:v>6.1</c:v>
                </c:pt>
                <c:pt idx="66">
                  <c:v>4.9000000000000004</c:v>
                </c:pt>
                <c:pt idx="67">
                  <c:v>5.0999999999999996</c:v>
                </c:pt>
                <c:pt idx="68">
                  <c:v>3.6</c:v>
                </c:pt>
                <c:pt idx="69">
                  <c:v>3.1</c:v>
                </c:pt>
                <c:pt idx="70">
                  <c:v>3</c:v>
                </c:pt>
                <c:pt idx="71">
                  <c:v>2.6</c:v>
                </c:pt>
                <c:pt idx="72">
                  <c:v>2.8</c:v>
                </c:pt>
                <c:pt idx="73">
                  <c:v>3.8</c:v>
                </c:pt>
                <c:pt idx="74">
                  <c:v>3.9</c:v>
                </c:pt>
                <c:pt idx="75">
                  <c:v>2.8</c:v>
                </c:pt>
                <c:pt idx="76">
                  <c:v>2.2000000000000002</c:v>
                </c:pt>
                <c:pt idx="77">
                  <c:v>1.1000000000000001</c:v>
                </c:pt>
                <c:pt idx="78">
                  <c:v>1.1000000000000001</c:v>
                </c:pt>
                <c:pt idx="79">
                  <c:v>0.5</c:v>
                </c:pt>
                <c:pt idx="80">
                  <c:v>1.3</c:v>
                </c:pt>
                <c:pt idx="81">
                  <c:v>1.6</c:v>
                </c:pt>
                <c:pt idx="82">
                  <c:v>1.9</c:v>
                </c:pt>
                <c:pt idx="83">
                  <c:v>1.8</c:v>
                </c:pt>
                <c:pt idx="84">
                  <c:v>1.6</c:v>
                </c:pt>
                <c:pt idx="85">
                  <c:v>1.7</c:v>
                </c:pt>
                <c:pt idx="86">
                  <c:v>1.4</c:v>
                </c:pt>
                <c:pt idx="87">
                  <c:v>1.8</c:v>
                </c:pt>
                <c:pt idx="88">
                  <c:v>0.7</c:v>
                </c:pt>
                <c:pt idx="89">
                  <c:v>1</c:v>
                </c:pt>
                <c:pt idx="90">
                  <c:v>1.3</c:v>
                </c:pt>
                <c:pt idx="91">
                  <c:v>1.2</c:v>
                </c:pt>
                <c:pt idx="92">
                  <c:v>0.5</c:v>
                </c:pt>
                <c:pt idx="93">
                  <c:v>-0.7</c:v>
                </c:pt>
                <c:pt idx="94">
                  <c:v>-0.6</c:v>
                </c:pt>
                <c:pt idx="95">
                  <c:v>-0.1</c:v>
                </c:pt>
                <c:pt idx="96">
                  <c:v>-0.1</c:v>
                </c:pt>
                <c:pt idx="97">
                  <c:v>-1</c:v>
                </c:pt>
                <c:pt idx="98">
                  <c:v>-1.1000000000000001</c:v>
                </c:pt>
                <c:pt idx="99">
                  <c:v>-1.4</c:v>
                </c:pt>
                <c:pt idx="100">
                  <c:v>-0.7</c:v>
                </c:pt>
                <c:pt idx="101">
                  <c:v>-0.9</c:v>
                </c:pt>
                <c:pt idx="102">
                  <c:v>-0.4</c:v>
                </c:pt>
                <c:pt idx="103">
                  <c:v>-0.7</c:v>
                </c:pt>
                <c:pt idx="104">
                  <c:v>-0.1</c:v>
                </c:pt>
                <c:pt idx="105">
                  <c:v>0</c:v>
                </c:pt>
                <c:pt idx="106">
                  <c:v>-0.2</c:v>
                </c:pt>
                <c:pt idx="107">
                  <c:v>-0.1</c:v>
                </c:pt>
                <c:pt idx="108">
                  <c:v>-0.4</c:v>
                </c:pt>
                <c:pt idx="109">
                  <c:v>0.1</c:v>
                </c:pt>
                <c:pt idx="110">
                  <c:v>0.2</c:v>
                </c:pt>
                <c:pt idx="111">
                  <c:v>-0.1</c:v>
                </c:pt>
                <c:pt idx="112">
                  <c:v>0.5</c:v>
                </c:pt>
                <c:pt idx="113">
                  <c:v>0.4</c:v>
                </c:pt>
                <c:pt idx="114">
                  <c:v>0.4</c:v>
                </c:pt>
                <c:pt idx="115">
                  <c:v>1.3</c:v>
                </c:pt>
                <c:pt idx="116">
                  <c:v>1.3</c:v>
                </c:pt>
                <c:pt idx="117">
                  <c:v>1.5</c:v>
                </c:pt>
                <c:pt idx="118">
                  <c:v>1.5</c:v>
                </c:pt>
                <c:pt idx="119">
                  <c:v>#N/A</c:v>
                </c:pt>
              </c:numCache>
            </c:numRef>
          </c:val>
          <c:smooth val="0"/>
        </c:ser>
        <c:ser>
          <c:idx val="1"/>
          <c:order val="1"/>
          <c:tx>
            <c:strRef>
              <c:f>Sheet1!$C$1</c:f>
              <c:strCache>
                <c:ptCount val="1"/>
                <c:pt idx="0">
                  <c:v>Zone euro</c:v>
                </c:pt>
              </c:strCache>
            </c:strRef>
          </c:tx>
          <c:spPr>
            <a:ln>
              <a:solidFill>
                <a:srgbClr val="00B0F0"/>
              </a:solidFill>
            </a:ln>
          </c:spPr>
          <c:marker>
            <c:symbol val="none"/>
          </c:marker>
          <c:cat>
            <c:numRef>
              <c:f>Sheet1!$A$2:$A$121</c:f>
              <c:numCache>
                <c:formatCode>General</c:formatCode>
                <c:ptCount val="120"/>
                <c:pt idx="0">
                  <c:v>2006</c:v>
                </c:pt>
                <c:pt idx="12">
                  <c:v>2007</c:v>
                </c:pt>
                <c:pt idx="24">
                  <c:v>2008</c:v>
                </c:pt>
                <c:pt idx="36">
                  <c:v>2009</c:v>
                </c:pt>
                <c:pt idx="48">
                  <c:v>2010</c:v>
                </c:pt>
                <c:pt idx="60">
                  <c:v>2011</c:v>
                </c:pt>
                <c:pt idx="72">
                  <c:v>2012</c:v>
                </c:pt>
                <c:pt idx="84">
                  <c:v>2013</c:v>
                </c:pt>
                <c:pt idx="96">
                  <c:v>2014</c:v>
                </c:pt>
                <c:pt idx="108">
                  <c:v>2015</c:v>
                </c:pt>
              </c:numCache>
            </c:numRef>
          </c:cat>
          <c:val>
            <c:numRef>
              <c:f>Sheet1!$C$2:$C$121</c:f>
              <c:numCache>
                <c:formatCode>General</c:formatCode>
                <c:ptCount val="120"/>
                <c:pt idx="0">
                  <c:v>8.6</c:v>
                </c:pt>
                <c:pt idx="1">
                  <c:v>9.6999999999999993</c:v>
                </c:pt>
                <c:pt idx="2">
                  <c:v>10.4</c:v>
                </c:pt>
                <c:pt idx="3">
                  <c:v>10.9</c:v>
                </c:pt>
                <c:pt idx="4">
                  <c:v>11.3</c:v>
                </c:pt>
                <c:pt idx="5">
                  <c:v>11.4</c:v>
                </c:pt>
                <c:pt idx="6">
                  <c:v>11.8</c:v>
                </c:pt>
                <c:pt idx="7">
                  <c:v>12</c:v>
                </c:pt>
                <c:pt idx="8">
                  <c:v>12.7</c:v>
                </c:pt>
                <c:pt idx="9">
                  <c:v>12.9</c:v>
                </c:pt>
                <c:pt idx="10">
                  <c:v>13.2</c:v>
                </c:pt>
                <c:pt idx="11">
                  <c:v>13.1</c:v>
                </c:pt>
                <c:pt idx="12">
                  <c:v>13.4</c:v>
                </c:pt>
                <c:pt idx="13">
                  <c:v>12.8</c:v>
                </c:pt>
                <c:pt idx="14">
                  <c:v>12.6</c:v>
                </c:pt>
                <c:pt idx="15">
                  <c:v>12.3</c:v>
                </c:pt>
                <c:pt idx="16">
                  <c:v>12.8</c:v>
                </c:pt>
                <c:pt idx="17">
                  <c:v>13.2</c:v>
                </c:pt>
                <c:pt idx="18">
                  <c:v>13.6</c:v>
                </c:pt>
                <c:pt idx="19">
                  <c:v>14.3</c:v>
                </c:pt>
                <c:pt idx="20">
                  <c:v>14</c:v>
                </c:pt>
                <c:pt idx="21">
                  <c:v>13.9</c:v>
                </c:pt>
                <c:pt idx="22">
                  <c:v>14</c:v>
                </c:pt>
                <c:pt idx="23">
                  <c:v>14.5</c:v>
                </c:pt>
                <c:pt idx="24">
                  <c:v>14.4</c:v>
                </c:pt>
                <c:pt idx="25">
                  <c:v>14.8</c:v>
                </c:pt>
                <c:pt idx="26">
                  <c:v>14.9</c:v>
                </c:pt>
                <c:pt idx="27">
                  <c:v>14.9</c:v>
                </c:pt>
                <c:pt idx="28">
                  <c:v>14.2</c:v>
                </c:pt>
                <c:pt idx="29">
                  <c:v>13.7</c:v>
                </c:pt>
                <c:pt idx="30">
                  <c:v>12.9</c:v>
                </c:pt>
                <c:pt idx="31">
                  <c:v>12.6</c:v>
                </c:pt>
                <c:pt idx="32">
                  <c:v>12.1</c:v>
                </c:pt>
                <c:pt idx="33">
                  <c:v>11.8</c:v>
                </c:pt>
                <c:pt idx="34">
                  <c:v>11.1</c:v>
                </c:pt>
                <c:pt idx="35">
                  <c:v>9.5</c:v>
                </c:pt>
                <c:pt idx="36">
                  <c:v>8.8000000000000007</c:v>
                </c:pt>
                <c:pt idx="37">
                  <c:v>7.6</c:v>
                </c:pt>
                <c:pt idx="38">
                  <c:v>6.1</c:v>
                </c:pt>
                <c:pt idx="39">
                  <c:v>5.0999999999999996</c:v>
                </c:pt>
                <c:pt idx="40">
                  <c:v>4.3</c:v>
                </c:pt>
                <c:pt idx="41">
                  <c:v>2.7</c:v>
                </c:pt>
                <c:pt idx="42">
                  <c:v>1.5</c:v>
                </c:pt>
                <c:pt idx="43">
                  <c:v>0.7</c:v>
                </c:pt>
                <c:pt idx="44">
                  <c:v>-0.2</c:v>
                </c:pt>
                <c:pt idx="45">
                  <c:v>-1.2</c:v>
                </c:pt>
                <c:pt idx="46">
                  <c:v>-1.8</c:v>
                </c:pt>
                <c:pt idx="47">
                  <c:v>-2.2000000000000002</c:v>
                </c:pt>
                <c:pt idx="48">
                  <c:v>-2.6</c:v>
                </c:pt>
                <c:pt idx="49">
                  <c:v>-2.4</c:v>
                </c:pt>
                <c:pt idx="50">
                  <c:v>-2.2999999999999998</c:v>
                </c:pt>
                <c:pt idx="51">
                  <c:v>-2.5</c:v>
                </c:pt>
                <c:pt idx="52">
                  <c:v>-2.1</c:v>
                </c:pt>
                <c:pt idx="53">
                  <c:v>-1.7</c:v>
                </c:pt>
                <c:pt idx="54">
                  <c:v>-1.3</c:v>
                </c:pt>
                <c:pt idx="55">
                  <c:v>-1.1000000000000001</c:v>
                </c:pt>
                <c:pt idx="56">
                  <c:v>-0.4</c:v>
                </c:pt>
                <c:pt idx="57">
                  <c:v>-0.1</c:v>
                </c:pt>
                <c:pt idx="58">
                  <c:v>0.3</c:v>
                </c:pt>
                <c:pt idx="59">
                  <c:v>0.5</c:v>
                </c:pt>
                <c:pt idx="60">
                  <c:v>1.1000000000000001</c:v>
                </c:pt>
                <c:pt idx="61">
                  <c:v>1.2</c:v>
                </c:pt>
                <c:pt idx="62">
                  <c:v>1.4</c:v>
                </c:pt>
                <c:pt idx="63">
                  <c:v>1.5</c:v>
                </c:pt>
                <c:pt idx="64">
                  <c:v>1.4</c:v>
                </c:pt>
                <c:pt idx="65">
                  <c:v>2.1</c:v>
                </c:pt>
                <c:pt idx="66">
                  <c:v>1.9</c:v>
                </c:pt>
                <c:pt idx="67">
                  <c:v>1.9</c:v>
                </c:pt>
                <c:pt idx="68">
                  <c:v>1.9</c:v>
                </c:pt>
                <c:pt idx="69">
                  <c:v>2</c:v>
                </c:pt>
                <c:pt idx="70">
                  <c:v>1.6</c:v>
                </c:pt>
                <c:pt idx="71">
                  <c:v>1</c:v>
                </c:pt>
                <c:pt idx="72">
                  <c:v>0.7</c:v>
                </c:pt>
                <c:pt idx="73">
                  <c:v>0.4</c:v>
                </c:pt>
                <c:pt idx="74">
                  <c:v>0.1</c:v>
                </c:pt>
                <c:pt idx="75">
                  <c:v>0.3</c:v>
                </c:pt>
                <c:pt idx="76">
                  <c:v>0</c:v>
                </c:pt>
                <c:pt idx="77">
                  <c:v>-0.7</c:v>
                </c:pt>
                <c:pt idx="78">
                  <c:v>-0.5</c:v>
                </c:pt>
                <c:pt idx="79">
                  <c:v>-0.7</c:v>
                </c:pt>
                <c:pt idx="80">
                  <c:v>-1.4</c:v>
                </c:pt>
                <c:pt idx="81">
                  <c:v>-1.7</c:v>
                </c:pt>
                <c:pt idx="82">
                  <c:v>-1.7</c:v>
                </c:pt>
                <c:pt idx="83">
                  <c:v>-1.6</c:v>
                </c:pt>
                <c:pt idx="84">
                  <c:v>-1.7</c:v>
                </c:pt>
                <c:pt idx="85">
                  <c:v>-1.7</c:v>
                </c:pt>
                <c:pt idx="86">
                  <c:v>-1.6</c:v>
                </c:pt>
                <c:pt idx="87">
                  <c:v>-2.2000000000000002</c:v>
                </c:pt>
                <c:pt idx="88">
                  <c:v>-2.5</c:v>
                </c:pt>
                <c:pt idx="89">
                  <c:v>-2.7</c:v>
                </c:pt>
                <c:pt idx="90">
                  <c:v>-3.1</c:v>
                </c:pt>
                <c:pt idx="91">
                  <c:v>-3.2</c:v>
                </c:pt>
                <c:pt idx="92">
                  <c:v>-3.1</c:v>
                </c:pt>
                <c:pt idx="93">
                  <c:v>-3.2</c:v>
                </c:pt>
                <c:pt idx="94">
                  <c:v>-3.4</c:v>
                </c:pt>
                <c:pt idx="95">
                  <c:v>-3.2</c:v>
                </c:pt>
                <c:pt idx="96">
                  <c:v>-3.2</c:v>
                </c:pt>
                <c:pt idx="97">
                  <c:v>-3.5</c:v>
                </c:pt>
                <c:pt idx="98">
                  <c:v>-3.5</c:v>
                </c:pt>
                <c:pt idx="99">
                  <c:v>-3.1</c:v>
                </c:pt>
                <c:pt idx="100">
                  <c:v>-2.9</c:v>
                </c:pt>
                <c:pt idx="101">
                  <c:v>-2.5</c:v>
                </c:pt>
                <c:pt idx="102">
                  <c:v>-2.5</c:v>
                </c:pt>
                <c:pt idx="103">
                  <c:v>-2.2999999999999998</c:v>
                </c:pt>
                <c:pt idx="104">
                  <c:v>-2.2000000000000002</c:v>
                </c:pt>
                <c:pt idx="105">
                  <c:v>-1.9</c:v>
                </c:pt>
                <c:pt idx="106">
                  <c:v>-1.7</c:v>
                </c:pt>
                <c:pt idx="107">
                  <c:v>-1.4</c:v>
                </c:pt>
                <c:pt idx="108">
                  <c:v>-1.2</c:v>
                </c:pt>
                <c:pt idx="109">
                  <c:v>-0.7</c:v>
                </c:pt>
                <c:pt idx="110">
                  <c:v>-0.6</c:v>
                </c:pt>
                <c:pt idx="111">
                  <c:v>-0.5</c:v>
                </c:pt>
                <c:pt idx="112">
                  <c:v>-0.3</c:v>
                </c:pt>
                <c:pt idx="113">
                  <c:v>-0.4</c:v>
                </c:pt>
                <c:pt idx="114">
                  <c:v>0.2</c:v>
                </c:pt>
                <c:pt idx="115">
                  <c:v>0.3</c:v>
                </c:pt>
                <c:pt idx="116">
                  <c:v>0</c:v>
                </c:pt>
                <c:pt idx="117">
                  <c:v>0.6</c:v>
                </c:pt>
                <c:pt idx="118">
                  <c:v>0.9</c:v>
                </c:pt>
                <c:pt idx="119">
                  <c:v>#N/A</c:v>
                </c:pt>
              </c:numCache>
            </c:numRef>
          </c:val>
          <c:smooth val="0"/>
        </c:ser>
        <c:dLbls>
          <c:showLegendKey val="0"/>
          <c:showVal val="0"/>
          <c:showCatName val="0"/>
          <c:showSerName val="0"/>
          <c:showPercent val="0"/>
          <c:showBubbleSize val="0"/>
        </c:dLbls>
        <c:marker val="1"/>
        <c:smooth val="0"/>
        <c:axId val="87146496"/>
        <c:axId val="35625152"/>
      </c:lineChart>
      <c:catAx>
        <c:axId val="87146496"/>
        <c:scaling>
          <c:orientation val="minMax"/>
        </c:scaling>
        <c:delete val="0"/>
        <c:axPos val="b"/>
        <c:majorGridlines/>
        <c:numFmt formatCode="General" sourceLinked="1"/>
        <c:majorTickMark val="out"/>
        <c:minorTickMark val="none"/>
        <c:tickLblPos val="low"/>
        <c:txPr>
          <a:bodyPr rot="60000" vert="horz"/>
          <a:lstStyle/>
          <a:p>
            <a:pPr marL="162000">
              <a:spcBef>
                <a:spcPts val="0"/>
              </a:spcBef>
              <a:defRPr/>
            </a:pPr>
            <a:endParaRPr lang="fr-FR"/>
          </a:p>
        </c:txPr>
        <c:crossAx val="35625152"/>
        <c:crosses val="autoZero"/>
        <c:auto val="1"/>
        <c:lblAlgn val="ctr"/>
        <c:lblOffset val="100"/>
        <c:tickMarkSkip val="12"/>
        <c:noMultiLvlLbl val="0"/>
      </c:catAx>
      <c:valAx>
        <c:axId val="35625152"/>
        <c:scaling>
          <c:orientation val="minMax"/>
        </c:scaling>
        <c:delete val="0"/>
        <c:axPos val="l"/>
        <c:majorGridlines/>
        <c:numFmt formatCode="General" sourceLinked="1"/>
        <c:majorTickMark val="out"/>
        <c:minorTickMark val="none"/>
        <c:tickLblPos val="nextTo"/>
        <c:crossAx val="87146496"/>
        <c:crosses val="autoZero"/>
        <c:crossBetween val="between"/>
      </c:valAx>
      <c:spPr>
        <a:solidFill>
          <a:schemeClr val="bg1"/>
        </a:solidFill>
        <a:ln>
          <a:solidFill>
            <a:schemeClr val="tx1"/>
          </a:solidFill>
        </a:ln>
      </c:spPr>
    </c:plotArea>
    <c:legend>
      <c:legendPos val="b"/>
      <c:layout>
        <c:manualLayout>
          <c:xMode val="edge"/>
          <c:yMode val="edge"/>
          <c:x val="0.29855783453670864"/>
          <c:y val="0.93258701154805801"/>
          <c:w val="0.38251119211890883"/>
          <c:h val="5.1410478451948266E-2"/>
        </c:manualLayout>
      </c:layout>
      <c:overlay val="0"/>
    </c:legend>
    <c:plotVisOnly val="1"/>
    <c:dispBlanksAs val="gap"/>
    <c:showDLblsOverMax val="0"/>
  </c:chart>
  <c:txPr>
    <a:bodyPr/>
    <a:lstStyle/>
    <a:p>
      <a:pPr>
        <a:defRPr sz="1200"/>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0.13395</cdr:x>
      <cdr:y>0.74629</cdr:y>
    </cdr:from>
    <cdr:to>
      <cdr:x>0.93609</cdr:x>
      <cdr:y>0.8223</cdr:y>
    </cdr:to>
    <cdr:grpSp>
      <cdr:nvGrpSpPr>
        <cdr:cNvPr id="7" name="Group 6"/>
        <cdr:cNvGrpSpPr/>
      </cdr:nvGrpSpPr>
      <cdr:grpSpPr>
        <a:xfrm xmlns:a="http://schemas.openxmlformats.org/drawingml/2006/main">
          <a:off x="1089857" y="3670586"/>
          <a:ext cx="6526452" cy="373851"/>
          <a:chOff x="1100500" y="3835400"/>
          <a:chExt cx="6526427" cy="355600"/>
        </a:xfrm>
      </cdr:grpSpPr>
      <cdr:sp macro="" textlink="">
        <cdr:nvSpPr>
          <cdr:cNvPr id="2" name="TextBox 1"/>
          <cdr:cNvSpPr txBox="1"/>
        </cdr:nvSpPr>
        <cdr:spPr>
          <a:xfrm xmlns:a="http://schemas.openxmlformats.org/drawingml/2006/main">
            <a:off x="1100500" y="38354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2011</a:t>
            </a:r>
            <a:endParaRPr lang="en-US" sz="1200"/>
          </a:p>
        </cdr:txBody>
      </cdr:sp>
      <cdr:sp macro="" textlink="">
        <cdr:nvSpPr>
          <cdr:cNvPr id="3" name="TextBox 2"/>
          <cdr:cNvSpPr txBox="1"/>
        </cdr:nvSpPr>
        <cdr:spPr>
          <a:xfrm xmlns:a="http://schemas.openxmlformats.org/drawingml/2006/main">
            <a:off x="2573357" y="38354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2012</a:t>
            </a:r>
            <a:endParaRPr lang="en-US" sz="1200"/>
          </a:p>
        </cdr:txBody>
      </cdr:sp>
      <cdr:sp macro="" textlink="">
        <cdr:nvSpPr>
          <cdr:cNvPr id="4" name="TextBox 3"/>
          <cdr:cNvSpPr txBox="1"/>
        </cdr:nvSpPr>
        <cdr:spPr>
          <a:xfrm xmlns:a="http://schemas.openxmlformats.org/drawingml/2006/main">
            <a:off x="4046214" y="38354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2013</a:t>
            </a:r>
            <a:endParaRPr lang="en-US" sz="1200"/>
          </a:p>
        </cdr:txBody>
      </cdr:sp>
      <cdr:sp macro="" textlink="">
        <cdr:nvSpPr>
          <cdr:cNvPr id="5" name="TextBox 4"/>
          <cdr:cNvSpPr txBox="1"/>
        </cdr:nvSpPr>
        <cdr:spPr>
          <a:xfrm xmlns:a="http://schemas.openxmlformats.org/drawingml/2006/main">
            <a:off x="5519071" y="38354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2014</a:t>
            </a:r>
            <a:endParaRPr lang="en-US" sz="1200"/>
          </a:p>
        </cdr:txBody>
      </cdr:sp>
      <cdr:sp macro="" textlink="">
        <cdr:nvSpPr>
          <cdr:cNvPr id="6" name="TextBox 5"/>
          <cdr:cNvSpPr txBox="1"/>
        </cdr:nvSpPr>
        <cdr:spPr>
          <a:xfrm xmlns:a="http://schemas.openxmlformats.org/drawingml/2006/main">
            <a:off x="6991927" y="38481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2015</a:t>
            </a:r>
            <a:endParaRPr lang="en-US" sz="1200"/>
          </a:p>
        </cdr:txBody>
      </cdr:sp>
    </cdr:grpSp>
  </cdr:relSizeAnchor>
</c:userShapes>
</file>

<file path=ppt/drawings/drawing2.xml><?xml version="1.0" encoding="utf-8"?>
<c:userShapes xmlns:c="http://schemas.openxmlformats.org/drawingml/2006/chart">
  <cdr:relSizeAnchor xmlns:cdr="http://schemas.openxmlformats.org/drawingml/2006/chartDrawing">
    <cdr:from>
      <cdr:x>0.13526</cdr:x>
      <cdr:y>0.81979</cdr:y>
    </cdr:from>
    <cdr:to>
      <cdr:x>0.9374</cdr:x>
      <cdr:y>0.8958</cdr:y>
    </cdr:to>
    <cdr:grpSp>
      <cdr:nvGrpSpPr>
        <cdr:cNvPr id="7" name="Group 6"/>
        <cdr:cNvGrpSpPr/>
      </cdr:nvGrpSpPr>
      <cdr:grpSpPr>
        <a:xfrm xmlns:a="http://schemas.openxmlformats.org/drawingml/2006/main">
          <a:off x="1100516" y="3835388"/>
          <a:ext cx="6526452" cy="355612"/>
          <a:chOff x="1100500" y="3835400"/>
          <a:chExt cx="6526427" cy="355600"/>
        </a:xfrm>
      </cdr:grpSpPr>
      <cdr:sp macro="" textlink="">
        <cdr:nvSpPr>
          <cdr:cNvPr id="2" name="TextBox 1"/>
          <cdr:cNvSpPr txBox="1"/>
        </cdr:nvSpPr>
        <cdr:spPr>
          <a:xfrm xmlns:a="http://schemas.openxmlformats.org/drawingml/2006/main">
            <a:off x="1100500" y="38354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2011</a:t>
            </a:r>
            <a:endParaRPr lang="en-US" sz="1200"/>
          </a:p>
        </cdr:txBody>
      </cdr:sp>
      <cdr:sp macro="" textlink="">
        <cdr:nvSpPr>
          <cdr:cNvPr id="3" name="TextBox 2"/>
          <cdr:cNvSpPr txBox="1"/>
        </cdr:nvSpPr>
        <cdr:spPr>
          <a:xfrm xmlns:a="http://schemas.openxmlformats.org/drawingml/2006/main">
            <a:off x="2573357" y="38354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2012</a:t>
            </a:r>
            <a:endParaRPr lang="en-US" sz="1200"/>
          </a:p>
        </cdr:txBody>
      </cdr:sp>
      <cdr:sp macro="" textlink="">
        <cdr:nvSpPr>
          <cdr:cNvPr id="4" name="TextBox 3"/>
          <cdr:cNvSpPr txBox="1"/>
        </cdr:nvSpPr>
        <cdr:spPr>
          <a:xfrm xmlns:a="http://schemas.openxmlformats.org/drawingml/2006/main">
            <a:off x="4046214" y="38354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2013</a:t>
            </a:r>
            <a:endParaRPr lang="en-US" sz="1200"/>
          </a:p>
        </cdr:txBody>
      </cdr:sp>
      <cdr:sp macro="" textlink="">
        <cdr:nvSpPr>
          <cdr:cNvPr id="5" name="TextBox 4"/>
          <cdr:cNvSpPr txBox="1"/>
        </cdr:nvSpPr>
        <cdr:spPr>
          <a:xfrm xmlns:a="http://schemas.openxmlformats.org/drawingml/2006/main">
            <a:off x="5519071" y="38354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2014</a:t>
            </a:r>
            <a:endParaRPr lang="en-US" sz="1200"/>
          </a:p>
        </cdr:txBody>
      </cdr:sp>
      <cdr:sp macro="" textlink="">
        <cdr:nvSpPr>
          <cdr:cNvPr id="6" name="TextBox 5"/>
          <cdr:cNvSpPr txBox="1"/>
        </cdr:nvSpPr>
        <cdr:spPr>
          <a:xfrm xmlns:a="http://schemas.openxmlformats.org/drawingml/2006/main">
            <a:off x="6991927" y="3848100"/>
            <a:ext cx="635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2015</a:t>
            </a:r>
            <a:endParaRPr lang="en-US" sz="1200"/>
          </a:p>
        </cdr:txBody>
      </cdr:sp>
    </cdr:grpSp>
  </cdr:relSizeAnchor>
</c:userShapes>
</file>

<file path=ppt/drawings/drawing3.xml><?xml version="1.0" encoding="utf-8"?>
<c:userShapes xmlns:c="http://schemas.openxmlformats.org/drawingml/2006/chart">
  <cdr:relSizeAnchor xmlns:cdr="http://schemas.openxmlformats.org/drawingml/2006/chartDrawing">
    <cdr:from>
      <cdr:x>0.13013</cdr:x>
      <cdr:y>0.63325</cdr:y>
    </cdr:from>
    <cdr:to>
      <cdr:x>0.20867</cdr:x>
      <cdr:y>0.67885</cdr:y>
    </cdr:to>
    <cdr:sp macro="" textlink="">
      <cdr:nvSpPr>
        <cdr:cNvPr id="5" name="TextBox 4"/>
        <cdr:cNvSpPr txBox="1"/>
      </cdr:nvSpPr>
      <cdr:spPr>
        <a:xfrm xmlns:a="http://schemas.openxmlformats.org/drawingml/2006/main">
          <a:off x="1057305" y="3271215"/>
          <a:ext cx="638124" cy="235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2012</a:t>
          </a:r>
          <a:endParaRPr lang="en-US" sz="1200"/>
        </a:p>
      </cdr:txBody>
    </cdr:sp>
  </cdr:relSizeAnchor>
  <cdr:relSizeAnchor xmlns:cdr="http://schemas.openxmlformats.org/drawingml/2006/chartDrawing">
    <cdr:from>
      <cdr:x>0.34232</cdr:x>
      <cdr:y>0.63325</cdr:y>
    </cdr:from>
    <cdr:to>
      <cdr:x>0.42087</cdr:x>
      <cdr:y>0.67885</cdr:y>
    </cdr:to>
    <cdr:sp macro="" textlink="">
      <cdr:nvSpPr>
        <cdr:cNvPr id="7" name="TextBox 6"/>
        <cdr:cNvSpPr txBox="1"/>
      </cdr:nvSpPr>
      <cdr:spPr>
        <a:xfrm xmlns:a="http://schemas.openxmlformats.org/drawingml/2006/main">
          <a:off x="2781304" y="3271215"/>
          <a:ext cx="638205" cy="235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2013</a:t>
          </a:r>
          <a:endParaRPr lang="en-US" sz="1200"/>
        </a:p>
      </cdr:txBody>
    </cdr:sp>
  </cdr:relSizeAnchor>
  <cdr:relSizeAnchor xmlns:cdr="http://schemas.openxmlformats.org/drawingml/2006/chartDrawing">
    <cdr:from>
      <cdr:x>0.78781</cdr:x>
      <cdr:y>0.63325</cdr:y>
    </cdr:from>
    <cdr:to>
      <cdr:x>0.86635</cdr:x>
      <cdr:y>0.67885</cdr:y>
    </cdr:to>
    <cdr:sp macro="" textlink="">
      <cdr:nvSpPr>
        <cdr:cNvPr id="8" name="TextBox 7"/>
        <cdr:cNvSpPr txBox="1"/>
      </cdr:nvSpPr>
      <cdr:spPr>
        <a:xfrm xmlns:a="http://schemas.openxmlformats.org/drawingml/2006/main">
          <a:off x="6400832" y="3271215"/>
          <a:ext cx="638124" cy="235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2015</a:t>
          </a:r>
          <a:endParaRPr lang="en-US" sz="1200"/>
        </a:p>
      </cdr:txBody>
    </cdr:sp>
  </cdr:relSizeAnchor>
  <cdr:relSizeAnchor xmlns:cdr="http://schemas.openxmlformats.org/drawingml/2006/chartDrawing">
    <cdr:from>
      <cdr:x>0.57562</cdr:x>
      <cdr:y>0.63325</cdr:y>
    </cdr:from>
    <cdr:to>
      <cdr:x>0.65416</cdr:x>
      <cdr:y>0.67885</cdr:y>
    </cdr:to>
    <cdr:sp macro="" textlink="">
      <cdr:nvSpPr>
        <cdr:cNvPr id="14" name="TextBox 13"/>
        <cdr:cNvSpPr txBox="1"/>
      </cdr:nvSpPr>
      <cdr:spPr>
        <a:xfrm xmlns:a="http://schemas.openxmlformats.org/drawingml/2006/main">
          <a:off x="4676807" y="3271215"/>
          <a:ext cx="638124" cy="235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200" smtClean="0"/>
            <a:t>2014</a:t>
          </a:r>
          <a:endParaRPr lang="en-US" sz="1200"/>
        </a:p>
      </cdr:txBody>
    </cdr:sp>
  </cdr:relSizeAnchor>
</c:userShapes>
</file>

<file path=ppt/drawings/drawing4.xml><?xml version="1.0" encoding="utf-8"?>
<c:userShapes xmlns:c="http://schemas.openxmlformats.org/drawingml/2006/chart">
  <cdr:relSizeAnchor xmlns:cdr="http://schemas.openxmlformats.org/drawingml/2006/chartDrawing">
    <cdr:from>
      <cdr:x>0.08861</cdr:x>
      <cdr:y>0.31209</cdr:y>
    </cdr:from>
    <cdr:to>
      <cdr:x>0.9279</cdr:x>
      <cdr:y>0.31209</cdr:y>
    </cdr:to>
    <cdr:cxnSp macro="">
      <cdr:nvCxnSpPr>
        <cdr:cNvPr id="4" name="Straight Connector 3"/>
        <cdr:cNvCxnSpPr/>
      </cdr:nvCxnSpPr>
      <cdr:spPr>
        <a:xfrm xmlns:a="http://schemas.openxmlformats.org/drawingml/2006/main">
          <a:off x="661706" y="1508125"/>
          <a:ext cx="6267450" cy="0"/>
        </a:xfrm>
        <a:prstGeom xmlns:a="http://schemas.openxmlformats.org/drawingml/2006/main" prst="line">
          <a:avLst/>
        </a:prstGeom>
        <a:ln xmlns:a="http://schemas.openxmlformats.org/drawingml/2006/main" w="19050">
          <a:solidFill>
            <a:srgbClr val="00206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11267" name="Rectangle 3"/>
          <p:cNvSpPr>
            <a:spLocks noGrp="1" noChangeArrowheads="1"/>
          </p:cNvSpPr>
          <p:nvPr>
            <p:ph type="dt" sz="quarter" idx="1"/>
          </p:nvPr>
        </p:nvSpPr>
        <p:spPr bwMode="auto">
          <a:xfrm>
            <a:off x="3884616"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11268" name="Rectangle 4"/>
          <p:cNvSpPr>
            <a:spLocks noGrp="1" noChangeArrowheads="1"/>
          </p:cNvSpPr>
          <p:nvPr>
            <p:ph type="ftr" sz="quarter" idx="2"/>
          </p:nvPr>
        </p:nvSpPr>
        <p:spPr bwMode="auto">
          <a:xfrm>
            <a:off x="0"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11269" name="Rectangle 5"/>
          <p:cNvSpPr>
            <a:spLocks noGrp="1" noChangeArrowheads="1"/>
          </p:cNvSpPr>
          <p:nvPr>
            <p:ph type="sldNum" sz="quarter" idx="3"/>
          </p:nvPr>
        </p:nvSpPr>
        <p:spPr bwMode="auto">
          <a:xfrm>
            <a:off x="3884616"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C0D6F0-F2A3-47C0-98F6-39BBE6AA46CD}" type="slidenum">
              <a:rPr lang="nl-NL"/>
              <a:pPr/>
              <a:t>‹N°›</a:t>
            </a:fld>
            <a:endParaRPr lang="nl-NL"/>
          </a:p>
        </p:txBody>
      </p:sp>
    </p:spTree>
    <p:extLst>
      <p:ext uri="{BB962C8B-B14F-4D97-AF65-F5344CB8AC3E}">
        <p14:creationId xmlns:p14="http://schemas.microsoft.com/office/powerpoint/2010/main" val="2492333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6"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1" y="4715159"/>
            <a:ext cx="548640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4102" name="Rectangle 6"/>
          <p:cNvSpPr>
            <a:spLocks noGrp="1" noChangeArrowheads="1"/>
          </p:cNvSpPr>
          <p:nvPr>
            <p:ph type="ftr" sz="quarter" idx="4"/>
          </p:nvPr>
        </p:nvSpPr>
        <p:spPr bwMode="auto">
          <a:xfrm>
            <a:off x="0"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103" name="Rectangle 7"/>
          <p:cNvSpPr>
            <a:spLocks noGrp="1" noChangeArrowheads="1"/>
          </p:cNvSpPr>
          <p:nvPr>
            <p:ph type="sldNum" sz="quarter" idx="5"/>
          </p:nvPr>
        </p:nvSpPr>
        <p:spPr bwMode="auto">
          <a:xfrm>
            <a:off x="3884616"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AAE577-9786-4169-9BE9-D124D5BA4423}" type="slidenum">
              <a:rPr lang="nl-NL"/>
              <a:pPr/>
              <a:t>‹N°›</a:t>
            </a:fld>
            <a:endParaRPr lang="nl-NL"/>
          </a:p>
        </p:txBody>
      </p:sp>
    </p:spTree>
    <p:extLst>
      <p:ext uri="{BB962C8B-B14F-4D97-AF65-F5344CB8AC3E}">
        <p14:creationId xmlns:p14="http://schemas.microsoft.com/office/powerpoint/2010/main" val="9632763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Tab 16</a:t>
            </a:r>
            <a:endParaRPr lang="fr-BE" dirty="0"/>
          </a:p>
        </p:txBody>
      </p:sp>
      <p:sp>
        <p:nvSpPr>
          <p:cNvPr id="4" name="Slide Number Placeholder 3"/>
          <p:cNvSpPr>
            <a:spLocks noGrp="1"/>
          </p:cNvSpPr>
          <p:nvPr>
            <p:ph type="sldNum" sz="quarter" idx="10"/>
          </p:nvPr>
        </p:nvSpPr>
        <p:spPr/>
        <p:txBody>
          <a:bodyPr/>
          <a:lstStyle/>
          <a:p>
            <a:fld id="{EAAAE577-9786-4169-9BE9-D124D5BA4423}" type="slidenum">
              <a:rPr lang="nl-NL" smtClean="0"/>
              <a:pPr/>
              <a:t>29</a:t>
            </a:fld>
            <a:endParaRPr lang="nl-NL"/>
          </a:p>
        </p:txBody>
      </p:sp>
    </p:spTree>
    <p:extLst>
      <p:ext uri="{BB962C8B-B14F-4D97-AF65-F5344CB8AC3E}">
        <p14:creationId xmlns:p14="http://schemas.microsoft.com/office/powerpoint/2010/main" val="56057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Tab 16</a:t>
            </a:r>
            <a:endParaRPr lang="fr-BE" dirty="0"/>
          </a:p>
        </p:txBody>
      </p:sp>
      <p:sp>
        <p:nvSpPr>
          <p:cNvPr id="4" name="Slide Number Placeholder 3"/>
          <p:cNvSpPr>
            <a:spLocks noGrp="1"/>
          </p:cNvSpPr>
          <p:nvPr>
            <p:ph type="sldNum" sz="quarter" idx="10"/>
          </p:nvPr>
        </p:nvSpPr>
        <p:spPr/>
        <p:txBody>
          <a:bodyPr/>
          <a:lstStyle/>
          <a:p>
            <a:fld id="{EAAAE577-9786-4169-9BE9-D124D5BA4423}" type="slidenum">
              <a:rPr lang="nl-NL" smtClean="0"/>
              <a:pPr/>
              <a:t>38</a:t>
            </a:fld>
            <a:endParaRPr lang="nl-NL"/>
          </a:p>
        </p:txBody>
      </p:sp>
    </p:spTree>
    <p:extLst>
      <p:ext uri="{BB962C8B-B14F-4D97-AF65-F5344CB8AC3E}">
        <p14:creationId xmlns:p14="http://schemas.microsoft.com/office/powerpoint/2010/main" val="56057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entered Titel">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cap="none" baseline="0"/>
            </a:lvl1pPr>
          </a:lstStyle>
          <a:p>
            <a:r>
              <a:rPr lang="en-US" smtClean="0"/>
              <a:t>Click to edit Master title style</a:t>
            </a:r>
            <a:endParaRPr lang="fr-FR" dirty="0"/>
          </a:p>
        </p:txBody>
      </p:sp>
      <p:sp>
        <p:nvSpPr>
          <p:cNvPr id="5" name="Rectangle 3"/>
          <p:cNvSpPr>
            <a:spLocks noGrp="1" noChangeArrowheads="1"/>
          </p:cNvSpPr>
          <p:nvPr>
            <p:ph idx="1"/>
          </p:nvPr>
        </p:nvSpPr>
        <p:spPr bwMode="auto">
          <a:xfrm>
            <a:off x="360000" y="1260000"/>
            <a:ext cx="7978775" cy="456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cap="none" baseline="0"/>
            </a:lvl1pPr>
          </a:lstStyle>
          <a:p>
            <a:r>
              <a:rPr lang="en-US" smtClean="0"/>
              <a:t>Click to edit Master title style</a:t>
            </a:r>
            <a:endParaRPr lang="fr-FR"/>
          </a:p>
        </p:txBody>
      </p:sp>
      <p:sp>
        <p:nvSpPr>
          <p:cNvPr id="5" name="Rectangle 3"/>
          <p:cNvSpPr>
            <a:spLocks noGrp="1" noChangeArrowheads="1"/>
          </p:cNvSpPr>
          <p:nvPr>
            <p:ph idx="1"/>
          </p:nvPr>
        </p:nvSpPr>
        <p:spPr bwMode="auto">
          <a:xfrm>
            <a:off x="360000" y="1260000"/>
            <a:ext cx="4075257" cy="456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Rectangle 3"/>
          <p:cNvSpPr>
            <a:spLocks noGrp="1" noChangeArrowheads="1"/>
          </p:cNvSpPr>
          <p:nvPr>
            <p:ph idx="10"/>
          </p:nvPr>
        </p:nvSpPr>
        <p:spPr bwMode="auto">
          <a:xfrm>
            <a:off x="4860000" y="1260000"/>
            <a:ext cx="4075257" cy="456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text &amp; chart">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00000" y="1260000"/>
            <a:ext cx="4041775" cy="284450"/>
          </a:xfrm>
        </p:spPr>
        <p:txBody>
          <a:bodyPr anchor="b"/>
          <a:lstStyle>
            <a:lvl1pPr marL="0" indent="0">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Rectangle 3"/>
          <p:cNvSpPr>
            <a:spLocks noGrp="1" noChangeArrowheads="1"/>
          </p:cNvSpPr>
          <p:nvPr>
            <p:ph idx="1"/>
          </p:nvPr>
        </p:nvSpPr>
        <p:spPr bwMode="auto">
          <a:xfrm>
            <a:off x="360000" y="1260000"/>
            <a:ext cx="3936711" cy="456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1"/>
          <p:cNvSpPr>
            <a:spLocks noGrp="1"/>
          </p:cNvSpPr>
          <p:nvPr>
            <p:ph type="title"/>
          </p:nvPr>
        </p:nvSpPr>
        <p:spPr>
          <a:xfrm>
            <a:off x="360000" y="180000"/>
            <a:ext cx="8078787" cy="748145"/>
          </a:xfrm>
        </p:spPr>
        <p:txBody>
          <a:bodyPr anchor="t"/>
          <a:lstStyle>
            <a:lvl1pPr>
              <a:defRPr cap="none" baseline="0"/>
            </a:lvl1pPr>
          </a:lstStyle>
          <a:p>
            <a:r>
              <a:rPr lang="en-US" smtClean="0"/>
              <a:t>Click to edit Master title style</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cap="none" baseline="0"/>
            </a:lvl1pPr>
          </a:lstStyle>
          <a:p>
            <a:r>
              <a:rPr lang="en-US" smtClean="0"/>
              <a:t>Click to edit Master title style</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4E8"/>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bwMode="auto">
          <a:xfrm>
            <a:off x="360000" y="180000"/>
            <a:ext cx="8078787" cy="748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nl-NL" dirty="0" smtClean="0"/>
          </a:p>
        </p:txBody>
      </p:sp>
      <p:sp>
        <p:nvSpPr>
          <p:cNvPr id="214019" name="Rectangle 3"/>
          <p:cNvSpPr>
            <a:spLocks noGrp="1" noChangeArrowheads="1"/>
          </p:cNvSpPr>
          <p:nvPr>
            <p:ph type="body" idx="1"/>
          </p:nvPr>
        </p:nvSpPr>
        <p:spPr bwMode="auto">
          <a:xfrm>
            <a:off x="360000" y="1260000"/>
            <a:ext cx="8089900" cy="456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p:txBody>
      </p:sp>
      <p:pic>
        <p:nvPicPr>
          <p:cNvPr id="214022" name="Picture 6" descr="arche-105"/>
          <p:cNvPicPr>
            <a:picLocks noChangeAspect="1" noChangeArrowheads="1"/>
          </p:cNvPicPr>
          <p:nvPr/>
        </p:nvPicPr>
        <p:blipFill>
          <a:blip r:embed="rId7" cstate="print"/>
          <a:srcRect/>
          <a:stretch>
            <a:fillRect/>
          </a:stretch>
        </p:blipFill>
        <p:spPr bwMode="auto">
          <a:xfrm>
            <a:off x="7937500" y="6032500"/>
            <a:ext cx="796925" cy="569913"/>
          </a:xfrm>
          <a:prstGeom prst="rect">
            <a:avLst/>
          </a:prstGeom>
          <a:solidFill>
            <a:schemeClr val="accent1">
              <a:alpha val="0"/>
            </a:schemeClr>
          </a:solidFill>
        </p:spPr>
      </p:pic>
      <p:sp>
        <p:nvSpPr>
          <p:cNvPr id="214023" name="Line 7"/>
          <p:cNvSpPr>
            <a:spLocks noChangeShapeType="1"/>
          </p:cNvSpPr>
          <p:nvPr/>
        </p:nvSpPr>
        <p:spPr bwMode="auto">
          <a:xfrm>
            <a:off x="0" y="6592888"/>
            <a:ext cx="9144000" cy="0"/>
          </a:xfrm>
          <a:prstGeom prst="line">
            <a:avLst/>
          </a:prstGeom>
          <a:noFill/>
          <a:ln w="57150">
            <a:solidFill>
              <a:srgbClr val="FF0000"/>
            </a:solidFill>
            <a:round/>
            <a:headEnd/>
            <a:tailEnd/>
          </a:ln>
          <a:effectLst/>
        </p:spPr>
        <p:txBody>
          <a:bodyPr/>
          <a:lstStyle/>
          <a:p>
            <a:endParaRPr lang="fr-FR"/>
          </a:p>
        </p:txBody>
      </p:sp>
      <p:sp>
        <p:nvSpPr>
          <p:cNvPr id="10" name="Slide Number Placeholder 3"/>
          <p:cNvSpPr txBox="1">
            <a:spLocks/>
          </p:cNvSpPr>
          <p:nvPr/>
        </p:nvSpPr>
        <p:spPr bwMode="auto">
          <a:xfrm>
            <a:off x="254000" y="6594475"/>
            <a:ext cx="801688"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l-NL"/>
            </a:defPPr>
            <a:lvl1pPr algn="ctr" rtl="0" fontAlgn="base">
              <a:spcBef>
                <a:spcPct val="0"/>
              </a:spcBef>
              <a:spcAft>
                <a:spcPct val="0"/>
              </a:spcAft>
              <a:defRPr sz="1200" b="1" kern="1200">
                <a:solidFill>
                  <a:srgbClr val="4D4D4D"/>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5E68E3-F725-4C31-A3BD-EB3B406A9D91}" type="slidenum">
              <a:rPr kumimoji="0" lang="nl-NL" sz="1200" b="1" i="0" u="none" strike="noStrike" kern="1200" cap="none" spc="0" normalizeH="0" baseline="0" noProof="0" smtClean="0">
                <a:ln>
                  <a:noFill/>
                </a:ln>
                <a:solidFill>
                  <a:srgbClr val="4D4D4D"/>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nl-NL" sz="1200" b="1" i="0" u="none" strike="noStrike" kern="1200" cap="none" spc="0" normalizeH="0" baseline="0" noProof="0" dirty="0" smtClean="0">
              <a:ln>
                <a:noFill/>
              </a:ln>
              <a:solidFill>
                <a:srgbClr val="4D4D4D"/>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 id="2147483658" r:id="rId5"/>
  </p:sldLayoutIdLst>
  <p:txStyles>
    <p:title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p:titleStyle>
    <p:bodyStyle>
      <a:lvl1pPr marL="355600" indent="-355600" algn="l" rtl="0" eaLnBrk="1" fontAlgn="base" hangingPunct="1">
        <a:spcBef>
          <a:spcPct val="20000"/>
        </a:spcBef>
        <a:spcAft>
          <a:spcPct val="0"/>
        </a:spcAft>
        <a:buClr>
          <a:srgbClr val="CC3300"/>
        </a:buClr>
        <a:buSzPct val="90000"/>
        <a:buFont typeface="Arial" charset="0"/>
        <a:buChar char="►"/>
        <a:tabLst>
          <a:tab pos="355600" algn="l"/>
        </a:tabLst>
        <a:defRPr sz="1800">
          <a:solidFill>
            <a:srgbClr val="4D4D4D"/>
          </a:solidFill>
          <a:latin typeface="+mn-lt"/>
          <a:ea typeface="+mn-ea"/>
          <a:cs typeface="+mn-cs"/>
        </a:defRPr>
      </a:lvl1pPr>
      <a:lvl2pPr marL="625475" indent="-266700" algn="l" rtl="0" eaLnBrk="1" fontAlgn="base" hangingPunct="1">
        <a:spcBef>
          <a:spcPct val="20000"/>
        </a:spcBef>
        <a:spcAft>
          <a:spcPct val="0"/>
        </a:spcAft>
        <a:buClr>
          <a:srgbClr val="CC3300"/>
        </a:buClr>
        <a:buSzPct val="105000"/>
        <a:buFont typeface="Arial" charset="0"/>
        <a:buChar char="●"/>
        <a:tabLst>
          <a:tab pos="625475" algn="l"/>
        </a:tabLst>
        <a:defRPr sz="1600">
          <a:solidFill>
            <a:srgbClr val="4D4D4D"/>
          </a:solidFill>
          <a:latin typeface="+mn-lt"/>
        </a:defRPr>
      </a:lvl2pPr>
      <a:lvl3pPr marL="1071563" indent="-263525" algn="l" rtl="0" eaLnBrk="1" fontAlgn="base" hangingPunct="1">
        <a:spcBef>
          <a:spcPct val="20000"/>
        </a:spcBef>
        <a:spcAft>
          <a:spcPct val="0"/>
        </a:spcAft>
        <a:buClr>
          <a:srgbClr val="CC3300"/>
        </a:buClr>
        <a:buSzPct val="65000"/>
        <a:buFont typeface="Wingdings" pitchFamily="2" charset="2"/>
        <a:buChar char="n"/>
        <a:tabLst>
          <a:tab pos="1074738" algn="l"/>
        </a:tabLst>
        <a:defRPr sz="1400">
          <a:solidFill>
            <a:srgbClr val="4D4D4D"/>
          </a:solidFill>
          <a:latin typeface="+mn-lt"/>
        </a:defRPr>
      </a:lvl3pPr>
      <a:lvl4pPr marL="1341438" indent="-266700" algn="l" rtl="0" eaLnBrk="1" fontAlgn="base" hangingPunct="1">
        <a:spcBef>
          <a:spcPct val="20000"/>
        </a:spcBef>
        <a:spcAft>
          <a:spcPct val="0"/>
        </a:spcAft>
        <a:buClr>
          <a:srgbClr val="CC3300"/>
        </a:buClr>
        <a:buFont typeface="Arial" panose="020B0604020202020204" pitchFamily="34" charset="0"/>
        <a:buChar char="-"/>
        <a:tabLst>
          <a:tab pos="1341438" algn="l"/>
        </a:tabLst>
        <a:defRPr sz="1200">
          <a:solidFill>
            <a:srgbClr val="4D4D4D"/>
          </a:solidFill>
          <a:latin typeface="+mn-lt"/>
        </a:defRPr>
      </a:lvl4pPr>
      <a:lvl5pPr marL="2286000" indent="-228600" algn="l" rtl="0" eaLnBrk="1" fontAlgn="base" hangingPunct="1">
        <a:spcBef>
          <a:spcPct val="20000"/>
        </a:spcBef>
        <a:spcAft>
          <a:spcPct val="0"/>
        </a:spcAft>
        <a:buClr>
          <a:srgbClr val="FFCC00"/>
        </a:buClr>
        <a:buChar char="»"/>
        <a:defRPr sz="2000">
          <a:solidFill>
            <a:srgbClr val="B2B2B2"/>
          </a:solidFill>
          <a:latin typeface="+mn-lt"/>
        </a:defRPr>
      </a:lvl5pPr>
      <a:lvl6pPr marL="2743200" indent="-228600" algn="l" rtl="0" eaLnBrk="1" fontAlgn="base" hangingPunct="1">
        <a:spcBef>
          <a:spcPct val="20000"/>
        </a:spcBef>
        <a:spcAft>
          <a:spcPct val="0"/>
        </a:spcAft>
        <a:buClr>
          <a:srgbClr val="FFCC00"/>
        </a:buClr>
        <a:buChar char="»"/>
        <a:defRPr sz="2000">
          <a:solidFill>
            <a:srgbClr val="B2B2B2"/>
          </a:solidFill>
          <a:latin typeface="+mn-lt"/>
        </a:defRPr>
      </a:lvl6pPr>
      <a:lvl7pPr marL="3200400" indent="-228600" algn="l" rtl="0" eaLnBrk="1" fontAlgn="base" hangingPunct="1">
        <a:spcBef>
          <a:spcPct val="20000"/>
        </a:spcBef>
        <a:spcAft>
          <a:spcPct val="0"/>
        </a:spcAft>
        <a:buClr>
          <a:srgbClr val="FFCC00"/>
        </a:buClr>
        <a:buChar char="»"/>
        <a:defRPr sz="2000">
          <a:solidFill>
            <a:srgbClr val="B2B2B2"/>
          </a:solidFill>
          <a:latin typeface="+mn-lt"/>
        </a:defRPr>
      </a:lvl7pPr>
      <a:lvl8pPr marL="3657600" indent="-228600" algn="l" rtl="0" eaLnBrk="1" fontAlgn="base" hangingPunct="1">
        <a:spcBef>
          <a:spcPct val="20000"/>
        </a:spcBef>
        <a:spcAft>
          <a:spcPct val="0"/>
        </a:spcAft>
        <a:buClr>
          <a:srgbClr val="FFCC00"/>
        </a:buClr>
        <a:buChar char="»"/>
        <a:defRPr sz="2000">
          <a:solidFill>
            <a:srgbClr val="B2B2B2"/>
          </a:solidFill>
          <a:latin typeface="+mn-lt"/>
        </a:defRPr>
      </a:lvl8pPr>
      <a:lvl9pPr marL="4114800" indent="-228600" algn="l" rtl="0" eaLnBrk="1" fontAlgn="base" hangingPunct="1">
        <a:spcBef>
          <a:spcPct val="20000"/>
        </a:spcBef>
        <a:spcAft>
          <a:spcPct val="0"/>
        </a:spcAft>
        <a:buClr>
          <a:srgbClr val="FFCC00"/>
        </a:buClr>
        <a:buChar char="»"/>
        <a:defRPr sz="2000">
          <a:solidFill>
            <a:srgbClr val="B2B2B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0E4E8"/>
        </a:solidFill>
        <a:effectLst/>
      </p:bgPr>
    </p:bg>
    <p:spTree>
      <p:nvGrpSpPr>
        <p:cNvPr id="1" name=""/>
        <p:cNvGrpSpPr/>
        <p:nvPr/>
      </p:nvGrpSpPr>
      <p:grpSpPr>
        <a:xfrm>
          <a:off x="0" y="0"/>
          <a:ext cx="0" cy="0"/>
          <a:chOff x="0" y="0"/>
          <a:chExt cx="0" cy="0"/>
        </a:xfrm>
      </p:grpSpPr>
      <p:pic>
        <p:nvPicPr>
          <p:cNvPr id="5154" name="Picture 34" descr="BNB-EURO-POS-RVB-BIL2"/>
          <p:cNvPicPr>
            <a:picLocks noChangeAspect="1" noChangeArrowheads="1"/>
          </p:cNvPicPr>
          <p:nvPr/>
        </p:nvPicPr>
        <p:blipFill>
          <a:blip r:embed="rId3" cstate="print"/>
          <a:srcRect/>
          <a:stretch>
            <a:fillRect/>
          </a:stretch>
        </p:blipFill>
        <p:spPr bwMode="auto">
          <a:xfrm>
            <a:off x="5608638" y="5876925"/>
            <a:ext cx="3128962" cy="782638"/>
          </a:xfrm>
          <a:prstGeom prst="rect">
            <a:avLst/>
          </a:prstGeom>
          <a:solidFill>
            <a:schemeClr val="accent1">
              <a:alpha val="0"/>
            </a:schemeClr>
          </a:solidFill>
        </p:spPr>
      </p:pic>
      <p:pic>
        <p:nvPicPr>
          <p:cNvPr id="1027" name="Picture 3" descr="C:\Documents and Settings\gregoir\Desktop\façade nord\statue façade nord (3 sur 8).jpg"/>
          <p:cNvPicPr>
            <a:picLocks noChangeAspect="1" noChangeArrowheads="1"/>
          </p:cNvPicPr>
          <p:nvPr/>
        </p:nvPicPr>
        <p:blipFill>
          <a:blip r:embed="rId4" cstate="print"/>
          <a:srcRect t="19448" r="12940" b="41717"/>
          <a:stretch>
            <a:fillRect/>
          </a:stretch>
        </p:blipFill>
        <p:spPr bwMode="auto">
          <a:xfrm>
            <a:off x="-22754" y="2660651"/>
            <a:ext cx="9226129" cy="2825750"/>
          </a:xfrm>
          <a:prstGeom prst="rect">
            <a:avLst/>
          </a:prstGeom>
          <a:noFill/>
        </p:spPr>
      </p:pic>
      <p:sp>
        <p:nvSpPr>
          <p:cNvPr id="5129" name="Line 9"/>
          <p:cNvSpPr>
            <a:spLocks noChangeShapeType="1"/>
          </p:cNvSpPr>
          <p:nvPr/>
        </p:nvSpPr>
        <p:spPr bwMode="auto">
          <a:xfrm>
            <a:off x="3175" y="5514975"/>
            <a:ext cx="9144000" cy="0"/>
          </a:xfrm>
          <a:prstGeom prst="line">
            <a:avLst/>
          </a:prstGeom>
          <a:noFill/>
          <a:ln w="57150">
            <a:solidFill>
              <a:srgbClr val="FF0000"/>
            </a:solidFill>
            <a:round/>
            <a:headEnd/>
            <a:tailEnd/>
          </a:ln>
          <a:effec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rtl="0" fontAlgn="base">
        <a:spcBef>
          <a:spcPct val="0"/>
        </a:spcBef>
        <a:spcAft>
          <a:spcPct val="0"/>
        </a:spcAft>
        <a:defRPr sz="3600" b="1">
          <a:solidFill>
            <a:srgbClr val="003366"/>
          </a:solidFill>
          <a:latin typeface="+mj-lt"/>
          <a:ea typeface="+mj-ea"/>
          <a:cs typeface="+mj-cs"/>
        </a:defRPr>
      </a:lvl1pPr>
      <a:lvl2pPr algn="l" rtl="0" fontAlgn="base">
        <a:spcBef>
          <a:spcPct val="0"/>
        </a:spcBef>
        <a:spcAft>
          <a:spcPct val="0"/>
        </a:spcAft>
        <a:defRPr sz="3600" b="1">
          <a:solidFill>
            <a:srgbClr val="003366"/>
          </a:solidFill>
          <a:latin typeface="Arial" charset="0"/>
        </a:defRPr>
      </a:lvl2pPr>
      <a:lvl3pPr algn="l" rtl="0" fontAlgn="base">
        <a:spcBef>
          <a:spcPct val="0"/>
        </a:spcBef>
        <a:spcAft>
          <a:spcPct val="0"/>
        </a:spcAft>
        <a:defRPr sz="3600" b="1">
          <a:solidFill>
            <a:srgbClr val="003366"/>
          </a:solidFill>
          <a:latin typeface="Arial" charset="0"/>
        </a:defRPr>
      </a:lvl3pPr>
      <a:lvl4pPr algn="l" rtl="0" fontAlgn="base">
        <a:spcBef>
          <a:spcPct val="0"/>
        </a:spcBef>
        <a:spcAft>
          <a:spcPct val="0"/>
        </a:spcAft>
        <a:defRPr sz="3600" b="1">
          <a:solidFill>
            <a:srgbClr val="003366"/>
          </a:solidFill>
          <a:latin typeface="Arial" charset="0"/>
        </a:defRPr>
      </a:lvl4pPr>
      <a:lvl5pPr algn="l" rtl="0" fontAlgn="base">
        <a:spcBef>
          <a:spcPct val="0"/>
        </a:spcBef>
        <a:spcAft>
          <a:spcPct val="0"/>
        </a:spcAft>
        <a:defRPr sz="3600" b="1">
          <a:solidFill>
            <a:srgbClr val="003366"/>
          </a:solidFill>
          <a:latin typeface="Arial" charset="0"/>
        </a:defRPr>
      </a:lvl5pPr>
      <a:lvl6pPr marL="457200" algn="l" rtl="0" fontAlgn="base">
        <a:spcBef>
          <a:spcPct val="0"/>
        </a:spcBef>
        <a:spcAft>
          <a:spcPct val="0"/>
        </a:spcAft>
        <a:defRPr sz="3600" b="1">
          <a:solidFill>
            <a:srgbClr val="003366"/>
          </a:solidFill>
          <a:latin typeface="Arial" charset="0"/>
        </a:defRPr>
      </a:lvl6pPr>
      <a:lvl7pPr marL="914400" algn="l" rtl="0" fontAlgn="base">
        <a:spcBef>
          <a:spcPct val="0"/>
        </a:spcBef>
        <a:spcAft>
          <a:spcPct val="0"/>
        </a:spcAft>
        <a:defRPr sz="3600" b="1">
          <a:solidFill>
            <a:srgbClr val="003366"/>
          </a:solidFill>
          <a:latin typeface="Arial" charset="0"/>
        </a:defRPr>
      </a:lvl7pPr>
      <a:lvl8pPr marL="1371600" algn="l" rtl="0" fontAlgn="base">
        <a:spcBef>
          <a:spcPct val="0"/>
        </a:spcBef>
        <a:spcAft>
          <a:spcPct val="0"/>
        </a:spcAft>
        <a:defRPr sz="3600" b="1">
          <a:solidFill>
            <a:srgbClr val="003366"/>
          </a:solidFill>
          <a:latin typeface="Arial" charset="0"/>
        </a:defRPr>
      </a:lvl8pPr>
      <a:lvl9pPr marL="1828800" algn="l" rtl="0" fontAlgn="base">
        <a:spcBef>
          <a:spcPct val="0"/>
        </a:spcBef>
        <a:spcAft>
          <a:spcPct val="0"/>
        </a:spcAft>
        <a:defRPr sz="3600" b="1">
          <a:solidFill>
            <a:srgbClr val="003366"/>
          </a:solidFill>
          <a:latin typeface="Arial" charset="0"/>
        </a:defRPr>
      </a:lvl9pPr>
    </p:titleStyle>
    <p:bodyStyle>
      <a:lvl1pPr marL="342900" indent="-342900" algn="l" rtl="0" fontAlgn="base">
        <a:lnSpc>
          <a:spcPct val="75000"/>
        </a:lnSpc>
        <a:spcBef>
          <a:spcPct val="20000"/>
        </a:spcBef>
        <a:spcAft>
          <a:spcPct val="0"/>
        </a:spcAft>
        <a:defRPr sz="1600">
          <a:solidFill>
            <a:srgbClr val="003366"/>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 y="180000"/>
            <a:ext cx="9258300" cy="638175"/>
          </a:xfrm>
          <a:prstGeom prst="rect">
            <a:avLst/>
          </a:prstGeom>
        </p:spPr>
        <p:txBody>
          <a:bodyPr/>
          <a:lstStyle>
            <a:lvl1pPr algn="l" rtl="0" fontAlgn="base">
              <a:spcBef>
                <a:spcPct val="0"/>
              </a:spcBef>
              <a:spcAft>
                <a:spcPct val="0"/>
              </a:spcAft>
              <a:defRPr sz="3600" b="1">
                <a:solidFill>
                  <a:srgbClr val="003366"/>
                </a:solidFill>
                <a:latin typeface="+mj-lt"/>
                <a:ea typeface="+mj-ea"/>
                <a:cs typeface="+mj-cs"/>
              </a:defRPr>
            </a:lvl1pPr>
            <a:lvl2pPr algn="l" rtl="0" fontAlgn="base">
              <a:spcBef>
                <a:spcPct val="0"/>
              </a:spcBef>
              <a:spcAft>
                <a:spcPct val="0"/>
              </a:spcAft>
              <a:defRPr sz="3600" b="1">
                <a:solidFill>
                  <a:srgbClr val="003366"/>
                </a:solidFill>
                <a:latin typeface="Arial" charset="0"/>
              </a:defRPr>
            </a:lvl2pPr>
            <a:lvl3pPr algn="l" rtl="0" fontAlgn="base">
              <a:spcBef>
                <a:spcPct val="0"/>
              </a:spcBef>
              <a:spcAft>
                <a:spcPct val="0"/>
              </a:spcAft>
              <a:defRPr sz="3600" b="1">
                <a:solidFill>
                  <a:srgbClr val="003366"/>
                </a:solidFill>
                <a:latin typeface="Arial" charset="0"/>
              </a:defRPr>
            </a:lvl3pPr>
            <a:lvl4pPr algn="l" rtl="0" fontAlgn="base">
              <a:spcBef>
                <a:spcPct val="0"/>
              </a:spcBef>
              <a:spcAft>
                <a:spcPct val="0"/>
              </a:spcAft>
              <a:defRPr sz="3600" b="1">
                <a:solidFill>
                  <a:srgbClr val="003366"/>
                </a:solidFill>
                <a:latin typeface="Arial" charset="0"/>
              </a:defRPr>
            </a:lvl4pPr>
            <a:lvl5pPr algn="l" rtl="0" fontAlgn="base">
              <a:spcBef>
                <a:spcPct val="0"/>
              </a:spcBef>
              <a:spcAft>
                <a:spcPct val="0"/>
              </a:spcAft>
              <a:defRPr sz="3600" b="1">
                <a:solidFill>
                  <a:srgbClr val="003366"/>
                </a:solidFill>
                <a:latin typeface="Arial" charset="0"/>
              </a:defRPr>
            </a:lvl5pPr>
            <a:lvl6pPr marL="457200" algn="l" rtl="0" fontAlgn="base">
              <a:spcBef>
                <a:spcPct val="0"/>
              </a:spcBef>
              <a:spcAft>
                <a:spcPct val="0"/>
              </a:spcAft>
              <a:defRPr sz="3600" b="1">
                <a:solidFill>
                  <a:srgbClr val="003366"/>
                </a:solidFill>
                <a:latin typeface="Arial" charset="0"/>
              </a:defRPr>
            </a:lvl6pPr>
            <a:lvl7pPr marL="914400" algn="l" rtl="0" fontAlgn="base">
              <a:spcBef>
                <a:spcPct val="0"/>
              </a:spcBef>
              <a:spcAft>
                <a:spcPct val="0"/>
              </a:spcAft>
              <a:defRPr sz="3600" b="1">
                <a:solidFill>
                  <a:srgbClr val="003366"/>
                </a:solidFill>
                <a:latin typeface="Arial" charset="0"/>
              </a:defRPr>
            </a:lvl7pPr>
            <a:lvl8pPr marL="1371600" algn="l" rtl="0" fontAlgn="base">
              <a:spcBef>
                <a:spcPct val="0"/>
              </a:spcBef>
              <a:spcAft>
                <a:spcPct val="0"/>
              </a:spcAft>
              <a:defRPr sz="3600" b="1">
                <a:solidFill>
                  <a:srgbClr val="003366"/>
                </a:solidFill>
                <a:latin typeface="Arial" charset="0"/>
              </a:defRPr>
            </a:lvl8pPr>
            <a:lvl9pPr marL="1828800" algn="l" rtl="0" fontAlgn="base">
              <a:spcBef>
                <a:spcPct val="0"/>
              </a:spcBef>
              <a:spcAft>
                <a:spcPct val="0"/>
              </a:spcAft>
              <a:defRPr sz="3600" b="1">
                <a:solidFill>
                  <a:srgbClr val="003366"/>
                </a:solidFill>
                <a:latin typeface="Arial" charset="0"/>
              </a:defRPr>
            </a:lvl9pPr>
          </a:lstStyle>
          <a:p>
            <a:r>
              <a:rPr lang="fr-BE" sz="2900" kern="0" dirty="0"/>
              <a:t>Quels défis pour l’économie européenne et </a:t>
            </a:r>
            <a:r>
              <a:rPr lang="fr-BE" sz="2900" kern="0" dirty="0" smtClean="0"/>
              <a:t>belge ? </a:t>
            </a:r>
            <a:endParaRPr lang="nl-BE" sz="2900" kern="0" dirty="0"/>
          </a:p>
        </p:txBody>
      </p:sp>
      <p:sp>
        <p:nvSpPr>
          <p:cNvPr id="7" name="Rectangle 3"/>
          <p:cNvSpPr txBox="1">
            <a:spLocks noChangeArrowheads="1"/>
          </p:cNvSpPr>
          <p:nvPr/>
        </p:nvSpPr>
        <p:spPr bwMode="auto">
          <a:xfrm>
            <a:off x="360000" y="2124000"/>
            <a:ext cx="3300412" cy="61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lnSpc>
                <a:spcPct val="75000"/>
              </a:lnSpc>
              <a:spcBef>
                <a:spcPct val="20000"/>
              </a:spcBef>
              <a:spcAft>
                <a:spcPct val="0"/>
              </a:spcAft>
              <a:defRPr sz="1600">
                <a:solidFill>
                  <a:srgbClr val="003366"/>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r>
              <a:rPr lang="nl-NL" kern="0" dirty="0" smtClean="0"/>
              <a:t>Jan Smets</a:t>
            </a:r>
          </a:p>
          <a:p>
            <a:r>
              <a:rPr lang="nl-NL" kern="0" dirty="0" smtClean="0"/>
              <a:t>Gouverneur</a:t>
            </a:r>
          </a:p>
        </p:txBody>
      </p:sp>
      <p:sp>
        <p:nvSpPr>
          <p:cNvPr id="6" name="Text Box 4"/>
          <p:cNvSpPr txBox="1">
            <a:spLocks noChangeArrowheads="1"/>
          </p:cNvSpPr>
          <p:nvPr/>
        </p:nvSpPr>
        <p:spPr bwMode="auto">
          <a:xfrm>
            <a:off x="396000" y="900000"/>
            <a:ext cx="7684310" cy="523220"/>
          </a:xfrm>
          <a:prstGeom prst="rect">
            <a:avLst/>
          </a:prstGeom>
          <a:noFill/>
          <a:ln w="9525">
            <a:noFill/>
            <a:miter lim="800000"/>
            <a:headEnd/>
            <a:tailEnd/>
          </a:ln>
        </p:spPr>
        <p:txBody>
          <a:bodyPr wrap="square">
            <a:spAutoFit/>
          </a:bodyPr>
          <a:lstStyle/>
          <a:p>
            <a:pPr>
              <a:tabLst>
                <a:tab pos="2155825" algn="l"/>
                <a:tab pos="3594100" algn="ctr"/>
                <a:tab pos="5654675" algn="l"/>
              </a:tabLst>
            </a:pPr>
            <a:r>
              <a:rPr lang="nl-BE" sz="1400" dirty="0" smtClean="0">
                <a:solidFill>
                  <a:srgbClr val="003366"/>
                </a:solidFill>
              </a:rPr>
              <a:t>3 mars </a:t>
            </a:r>
            <a:r>
              <a:rPr lang="fr-BE" sz="1400" dirty="0" smtClean="0">
                <a:solidFill>
                  <a:srgbClr val="003366"/>
                </a:solidFill>
              </a:rPr>
              <a:t>2016</a:t>
            </a:r>
          </a:p>
          <a:p>
            <a:pPr>
              <a:tabLst>
                <a:tab pos="2155825" algn="l"/>
                <a:tab pos="3594100" algn="ctr"/>
                <a:tab pos="5654675" algn="l"/>
              </a:tabLst>
            </a:pPr>
            <a:r>
              <a:rPr lang="fr-BE" sz="1400" dirty="0" smtClean="0">
                <a:solidFill>
                  <a:srgbClr val="003366"/>
                </a:solidFill>
              </a:rPr>
              <a:t>Société Royale d’Economie Politique de Belgique	</a:t>
            </a:r>
            <a:endParaRPr lang="nl-NL" sz="1400" dirty="0">
              <a:solidFill>
                <a:srgbClr val="003366"/>
              </a:solidFill>
            </a:endParaRPr>
          </a:p>
        </p:txBody>
      </p:sp>
    </p:spTree>
    <p:extLst>
      <p:ext uri="{BB962C8B-B14F-4D97-AF65-F5344CB8AC3E}">
        <p14:creationId xmlns:p14="http://schemas.microsoft.com/office/powerpoint/2010/main" val="573321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fr-BE" dirty="0" smtClean="0"/>
              <a:t>L’inflation demeure en deçà de  l’objectif</a:t>
            </a:r>
            <a:endParaRPr lang="fr-BE" dirty="0"/>
          </a:p>
        </p:txBody>
      </p:sp>
      <p:sp>
        <p:nvSpPr>
          <p:cNvPr id="3" name="TextBox 2"/>
          <p:cNvSpPr txBox="1"/>
          <p:nvPr/>
        </p:nvSpPr>
        <p:spPr>
          <a:xfrm>
            <a:off x="360001" y="6243111"/>
            <a:ext cx="7126650" cy="338554"/>
          </a:xfrm>
          <a:prstGeom prst="rect">
            <a:avLst/>
          </a:prstGeom>
          <a:noFill/>
        </p:spPr>
        <p:txBody>
          <a:bodyPr wrap="square" rtlCol="0" anchor="b">
            <a:spAutoFit/>
          </a:bodyPr>
          <a:lstStyle/>
          <a:p>
            <a:r>
              <a:rPr lang="fr-BE" sz="800" dirty="0" smtClean="0"/>
              <a:t>Sources: BCE, CE.</a:t>
            </a:r>
          </a:p>
          <a:p>
            <a:pPr marL="85725" indent="-85725"/>
            <a:r>
              <a:rPr lang="fr-BE" sz="800" baseline="30000" dirty="0" smtClean="0"/>
              <a:t>1</a:t>
            </a:r>
            <a:r>
              <a:rPr lang="fr-BE" sz="800" dirty="0" smtClean="0"/>
              <a:t>	Inflation globale hors énergie et produits alimentaires.</a:t>
            </a:r>
            <a:endParaRPr lang="fr-BE" sz="800" dirty="0"/>
          </a:p>
        </p:txBody>
      </p:sp>
      <p:graphicFrame>
        <p:nvGraphicFramePr>
          <p:cNvPr id="5" name="Chart 4"/>
          <p:cNvGraphicFramePr/>
          <p:nvPr>
            <p:extLst>
              <p:ext uri="{D42A27DB-BD31-4B8C-83A1-F6EECF244321}">
                <p14:modId xmlns:p14="http://schemas.microsoft.com/office/powerpoint/2010/main" val="721512028"/>
              </p:ext>
            </p:extLst>
          </p:nvPr>
        </p:nvGraphicFramePr>
        <p:xfrm>
          <a:off x="432000" y="1188000"/>
          <a:ext cx="8254800" cy="483253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792000" y="1080000"/>
            <a:ext cx="1582950" cy="310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400" kern="0" dirty="0" smtClean="0">
                <a:solidFill>
                  <a:schemeClr val="tx1"/>
                </a:solidFill>
              </a:rPr>
              <a:t>Inflation</a:t>
            </a:r>
            <a:endParaRPr lang="fr-BE" sz="1000" b="0" kern="0" dirty="0">
              <a:solidFill>
                <a:schemeClr val="tx1"/>
              </a:solidFill>
            </a:endParaRPr>
          </a:p>
        </p:txBody>
      </p:sp>
      <p:sp>
        <p:nvSpPr>
          <p:cNvPr id="7" name="TextBox 6"/>
          <p:cNvSpPr txBox="1"/>
          <p:nvPr/>
        </p:nvSpPr>
        <p:spPr>
          <a:xfrm>
            <a:off x="762001" y="4438807"/>
            <a:ext cx="1548000" cy="523220"/>
          </a:xfrm>
          <a:prstGeom prst="rect">
            <a:avLst/>
          </a:prstGeom>
          <a:noFill/>
          <a:ln>
            <a:noFill/>
          </a:ln>
        </p:spPr>
        <p:txBody>
          <a:bodyPr wrap="square" rtlCol="0">
            <a:spAutoFit/>
          </a:bodyPr>
          <a:lstStyle/>
          <a:p>
            <a:r>
              <a:rPr lang="fr-BE" sz="1400" b="1" dirty="0" smtClean="0">
                <a:solidFill>
                  <a:srgbClr val="224585"/>
                </a:solidFill>
              </a:rPr>
              <a:t>Inflation globale</a:t>
            </a:r>
            <a:endParaRPr lang="fr-BE" sz="1400" b="1" dirty="0">
              <a:solidFill>
                <a:srgbClr val="224585"/>
              </a:solidFill>
            </a:endParaRPr>
          </a:p>
        </p:txBody>
      </p:sp>
      <p:grpSp>
        <p:nvGrpSpPr>
          <p:cNvPr id="8" name="Group 7"/>
          <p:cNvGrpSpPr/>
          <p:nvPr/>
        </p:nvGrpSpPr>
        <p:grpSpPr>
          <a:xfrm>
            <a:off x="1292775" y="4764750"/>
            <a:ext cx="6032175" cy="288147"/>
            <a:chOff x="1292775" y="4860000"/>
            <a:chExt cx="6032175" cy="288147"/>
          </a:xfrm>
        </p:grpSpPr>
        <p:sp>
          <p:nvSpPr>
            <p:cNvPr id="9" name="TextBox 8"/>
            <p:cNvSpPr txBox="1"/>
            <p:nvPr/>
          </p:nvSpPr>
          <p:spPr>
            <a:xfrm>
              <a:off x="1292775"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2,7</a:t>
              </a:r>
              <a:endParaRPr lang="fr-BE" sz="1400" b="1" dirty="0">
                <a:solidFill>
                  <a:srgbClr val="224585"/>
                </a:solidFill>
              </a:endParaRPr>
            </a:p>
          </p:txBody>
        </p:sp>
        <p:sp>
          <p:nvSpPr>
            <p:cNvPr id="10" name="TextBox 9"/>
            <p:cNvSpPr txBox="1"/>
            <p:nvPr/>
          </p:nvSpPr>
          <p:spPr>
            <a:xfrm>
              <a:off x="2732775" y="4860000"/>
              <a:ext cx="396000" cy="288000"/>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2,5</a:t>
              </a:r>
              <a:endParaRPr lang="fr-BE" sz="1400" b="1" dirty="0">
                <a:solidFill>
                  <a:srgbClr val="224585"/>
                </a:solidFill>
              </a:endParaRPr>
            </a:p>
          </p:txBody>
        </p:sp>
        <p:sp>
          <p:nvSpPr>
            <p:cNvPr id="11" name="TextBox 10"/>
            <p:cNvSpPr txBox="1"/>
            <p:nvPr/>
          </p:nvSpPr>
          <p:spPr>
            <a:xfrm>
              <a:off x="4134675"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1,4</a:t>
              </a:r>
              <a:endParaRPr lang="fr-BE" sz="1400" b="1" dirty="0">
                <a:solidFill>
                  <a:srgbClr val="224585"/>
                </a:solidFill>
              </a:endParaRPr>
            </a:p>
          </p:txBody>
        </p:sp>
        <p:sp>
          <p:nvSpPr>
            <p:cNvPr id="12" name="TextBox 11"/>
            <p:cNvSpPr txBox="1"/>
            <p:nvPr/>
          </p:nvSpPr>
          <p:spPr>
            <a:xfrm>
              <a:off x="556515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0,4</a:t>
              </a:r>
              <a:endParaRPr lang="fr-BE" sz="1400" b="1" dirty="0">
                <a:solidFill>
                  <a:srgbClr val="224585"/>
                </a:solidFill>
              </a:endParaRPr>
            </a:p>
          </p:txBody>
        </p:sp>
        <p:sp>
          <p:nvSpPr>
            <p:cNvPr id="13" name="TextBox 12"/>
            <p:cNvSpPr txBox="1"/>
            <p:nvPr/>
          </p:nvSpPr>
          <p:spPr>
            <a:xfrm>
              <a:off x="696495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0,0</a:t>
              </a:r>
              <a:endParaRPr lang="fr-BE" sz="1400" b="1" dirty="0">
                <a:solidFill>
                  <a:srgbClr val="224585"/>
                </a:solidFill>
              </a:endParaRPr>
            </a:p>
          </p:txBody>
        </p:sp>
      </p:grpSp>
    </p:spTree>
    <p:extLst>
      <p:ext uri="{BB962C8B-B14F-4D97-AF65-F5344CB8AC3E}">
        <p14:creationId xmlns:p14="http://schemas.microsoft.com/office/powerpoint/2010/main" val="2778409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fr-BE" dirty="0" smtClean="0"/>
              <a:t>Taux d’intérêt directeurs à des niveaux historiquement bas</a:t>
            </a:r>
            <a:endParaRPr lang="fr-BE" dirty="0"/>
          </a:p>
        </p:txBody>
      </p:sp>
      <p:sp>
        <p:nvSpPr>
          <p:cNvPr id="3" name="TextBox 2"/>
          <p:cNvSpPr txBox="1"/>
          <p:nvPr/>
        </p:nvSpPr>
        <p:spPr>
          <a:xfrm>
            <a:off x="360000" y="6366221"/>
            <a:ext cx="7545750" cy="215444"/>
          </a:xfrm>
          <a:prstGeom prst="rect">
            <a:avLst/>
          </a:prstGeom>
          <a:noFill/>
        </p:spPr>
        <p:txBody>
          <a:bodyPr wrap="square" rtlCol="0" anchor="b">
            <a:spAutoFit/>
          </a:bodyPr>
          <a:lstStyle/>
          <a:p>
            <a:r>
              <a:rPr lang="fr-FR" sz="800" dirty="0"/>
              <a:t>Sources: </a:t>
            </a:r>
            <a:r>
              <a:rPr lang="fr-FR" sz="800" dirty="0" smtClean="0"/>
              <a:t>BCE, </a:t>
            </a:r>
            <a:r>
              <a:rPr lang="fr-FR" sz="800" dirty="0"/>
              <a:t>Thomson Reuters </a:t>
            </a:r>
            <a:r>
              <a:rPr lang="fr-FR" sz="800" dirty="0" smtClean="0"/>
              <a:t>Datastream</a:t>
            </a:r>
            <a:r>
              <a:rPr lang="fr-FR" sz="800" dirty="0"/>
              <a:t>.</a:t>
            </a:r>
          </a:p>
        </p:txBody>
      </p:sp>
      <p:graphicFrame>
        <p:nvGraphicFramePr>
          <p:cNvPr id="8" name="Chart 7"/>
          <p:cNvGraphicFramePr/>
          <p:nvPr>
            <p:extLst>
              <p:ext uri="{D42A27DB-BD31-4B8C-83A1-F6EECF244321}">
                <p14:modId xmlns:p14="http://schemas.microsoft.com/office/powerpoint/2010/main" val="2649960666"/>
              </p:ext>
            </p:extLst>
          </p:nvPr>
        </p:nvGraphicFramePr>
        <p:xfrm>
          <a:off x="360000" y="1440000"/>
          <a:ext cx="8124825" cy="482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720000" y="1080000"/>
            <a:ext cx="6098821" cy="49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400" kern="0" dirty="0" smtClean="0">
                <a:solidFill>
                  <a:schemeClr val="tx1"/>
                </a:solidFill>
              </a:rPr>
              <a:t>Taux d’intérêt directeurs de la BCE et taux du marché monétaire</a:t>
            </a:r>
          </a:p>
          <a:p>
            <a:r>
              <a:rPr lang="fr-BE" sz="1000" b="0" kern="0" dirty="0" smtClean="0">
                <a:solidFill>
                  <a:schemeClr val="tx1"/>
                </a:solidFill>
              </a:rPr>
              <a:t>(pourcentages)</a:t>
            </a:r>
            <a:endParaRPr lang="fr-BE" sz="1000" b="0" kern="0" dirty="0">
              <a:solidFill>
                <a:schemeClr val="tx1"/>
              </a:solidFill>
            </a:endParaRPr>
          </a:p>
        </p:txBody>
      </p:sp>
    </p:spTree>
    <p:extLst>
      <p:ext uri="{BB962C8B-B14F-4D97-AF65-F5344CB8AC3E}">
        <p14:creationId xmlns:p14="http://schemas.microsoft.com/office/powerpoint/2010/main" val="2425013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4000" y="5651898"/>
            <a:ext cx="6700783" cy="575823"/>
          </a:xfrm>
          <a:prstGeom prst="rect">
            <a:avLst/>
          </a:prstGeom>
          <a:noFill/>
          <a:ln>
            <a:solidFill>
              <a:srgbClr val="89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360621" y="1404000"/>
            <a:ext cx="7931888" cy="4951952"/>
            <a:chOff x="360621" y="1317477"/>
            <a:chExt cx="7931888" cy="4951952"/>
          </a:xfrm>
        </p:grpSpPr>
        <p:graphicFrame>
          <p:nvGraphicFramePr>
            <p:cNvPr id="5" name="Chart 4"/>
            <p:cNvGraphicFramePr/>
            <p:nvPr>
              <p:extLst>
                <p:ext uri="{D42A27DB-BD31-4B8C-83A1-F6EECF244321}">
                  <p14:modId xmlns:p14="http://schemas.microsoft.com/office/powerpoint/2010/main" val="1229183659"/>
                </p:ext>
              </p:extLst>
            </p:nvPr>
          </p:nvGraphicFramePr>
          <p:xfrm>
            <a:off x="360621" y="1317477"/>
            <a:ext cx="7931888" cy="48064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255694" y="5992430"/>
              <a:ext cx="3143683" cy="276999"/>
            </a:xfrm>
            <a:prstGeom prst="rect">
              <a:avLst/>
            </a:prstGeom>
            <a:solidFill>
              <a:srgbClr val="E0E4E8"/>
            </a:solidFill>
            <a:ln w="25400">
              <a:solidFill>
                <a:srgbClr val="89A4A7"/>
              </a:solidFill>
            </a:ln>
          </p:spPr>
          <p:txBody>
            <a:bodyPr wrap="square" rtlCol="0">
              <a:spAutoFit/>
            </a:bodyPr>
            <a:lstStyle/>
            <a:p>
              <a:pPr algn="ctr"/>
              <a:r>
                <a:rPr lang="fr-BE" sz="1200" dirty="0" smtClean="0"/>
                <a:t>Programme étendu d’achats d’actifs (APP)</a:t>
              </a:r>
              <a:endParaRPr lang="fr-BE" sz="1200" dirty="0"/>
            </a:p>
          </p:txBody>
        </p:sp>
        <p:sp>
          <p:nvSpPr>
            <p:cNvPr id="9" name="TextBox 8"/>
            <p:cNvSpPr txBox="1"/>
            <p:nvPr/>
          </p:nvSpPr>
          <p:spPr>
            <a:xfrm>
              <a:off x="1544389" y="4980685"/>
              <a:ext cx="871870" cy="276999"/>
            </a:xfrm>
            <a:prstGeom prst="rect">
              <a:avLst/>
            </a:prstGeom>
            <a:noFill/>
          </p:spPr>
          <p:txBody>
            <a:bodyPr wrap="square" rtlCol="0">
              <a:spAutoFit/>
            </a:bodyPr>
            <a:lstStyle/>
            <a:p>
              <a:r>
                <a:rPr lang="nl-BE" sz="1200" dirty="0" smtClean="0"/>
                <a:t>2012</a:t>
              </a:r>
              <a:endParaRPr lang="en-US" sz="1200" dirty="0"/>
            </a:p>
          </p:txBody>
        </p:sp>
        <p:sp>
          <p:nvSpPr>
            <p:cNvPr id="10" name="TextBox 9"/>
            <p:cNvSpPr txBox="1"/>
            <p:nvPr/>
          </p:nvSpPr>
          <p:spPr>
            <a:xfrm>
              <a:off x="3383825" y="4980685"/>
              <a:ext cx="871870" cy="276999"/>
            </a:xfrm>
            <a:prstGeom prst="rect">
              <a:avLst/>
            </a:prstGeom>
            <a:noFill/>
          </p:spPr>
          <p:txBody>
            <a:bodyPr wrap="square" rtlCol="0">
              <a:spAutoFit/>
            </a:bodyPr>
            <a:lstStyle/>
            <a:p>
              <a:r>
                <a:rPr lang="nl-BE" sz="1200" dirty="0" smtClean="0"/>
                <a:t>2013</a:t>
              </a:r>
              <a:endParaRPr lang="en-US" sz="1200" dirty="0"/>
            </a:p>
          </p:txBody>
        </p:sp>
        <p:sp>
          <p:nvSpPr>
            <p:cNvPr id="11" name="TextBox 10"/>
            <p:cNvSpPr txBox="1"/>
            <p:nvPr/>
          </p:nvSpPr>
          <p:spPr>
            <a:xfrm>
              <a:off x="5219699" y="4980685"/>
              <a:ext cx="871870" cy="276999"/>
            </a:xfrm>
            <a:prstGeom prst="rect">
              <a:avLst/>
            </a:prstGeom>
            <a:noFill/>
          </p:spPr>
          <p:txBody>
            <a:bodyPr wrap="square" rtlCol="0">
              <a:spAutoFit/>
            </a:bodyPr>
            <a:lstStyle/>
            <a:p>
              <a:r>
                <a:rPr lang="nl-BE" sz="1200" smtClean="0"/>
                <a:t>2014</a:t>
              </a:r>
              <a:endParaRPr lang="en-US" sz="1200"/>
            </a:p>
          </p:txBody>
        </p:sp>
        <p:sp>
          <p:nvSpPr>
            <p:cNvPr id="12" name="TextBox 11"/>
            <p:cNvSpPr txBox="1"/>
            <p:nvPr/>
          </p:nvSpPr>
          <p:spPr>
            <a:xfrm>
              <a:off x="6963442" y="4980685"/>
              <a:ext cx="871870" cy="276999"/>
            </a:xfrm>
            <a:prstGeom prst="rect">
              <a:avLst/>
            </a:prstGeom>
            <a:noFill/>
          </p:spPr>
          <p:txBody>
            <a:bodyPr wrap="square" rtlCol="0">
              <a:spAutoFit/>
            </a:bodyPr>
            <a:lstStyle/>
            <a:p>
              <a:r>
                <a:rPr lang="nl-BE" sz="1200" smtClean="0"/>
                <a:t>2015</a:t>
              </a:r>
              <a:endParaRPr lang="en-US" sz="1200"/>
            </a:p>
          </p:txBody>
        </p:sp>
      </p:grpSp>
      <p:sp>
        <p:nvSpPr>
          <p:cNvPr id="14" name="Title 1"/>
          <p:cNvSpPr>
            <a:spLocks noGrp="1"/>
          </p:cNvSpPr>
          <p:nvPr>
            <p:ph type="title"/>
          </p:nvPr>
        </p:nvSpPr>
        <p:spPr>
          <a:xfrm>
            <a:off x="360000" y="180000"/>
            <a:ext cx="8078787" cy="748145"/>
          </a:xfrm>
        </p:spPr>
        <p:txBody>
          <a:bodyPr anchor="t" anchorCtr="0"/>
          <a:lstStyle/>
          <a:p>
            <a:r>
              <a:rPr lang="fr-BE" dirty="0" smtClean="0"/>
              <a:t>Assouplissement supplémentaire grâce aux programmes d’achats d’actifs</a:t>
            </a:r>
            <a:endParaRPr lang="fr-BE" dirty="0"/>
          </a:p>
        </p:txBody>
      </p:sp>
      <p:sp>
        <p:nvSpPr>
          <p:cNvPr id="15" name="Title 1"/>
          <p:cNvSpPr txBox="1">
            <a:spLocks/>
          </p:cNvSpPr>
          <p:nvPr/>
        </p:nvSpPr>
        <p:spPr bwMode="auto">
          <a:xfrm>
            <a:off x="864000" y="1080000"/>
            <a:ext cx="5558233" cy="3002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400" kern="0" dirty="0">
                <a:solidFill>
                  <a:schemeClr val="tx1"/>
                </a:solidFill>
              </a:rPr>
              <a:t>Bilan consolidé de </a:t>
            </a:r>
            <a:r>
              <a:rPr lang="fr-BE" sz="1400" kern="0" dirty="0" smtClean="0">
                <a:solidFill>
                  <a:schemeClr val="tx1"/>
                </a:solidFill>
              </a:rPr>
              <a:t>l'Eurosystème: actifs</a:t>
            </a:r>
          </a:p>
          <a:p>
            <a:r>
              <a:rPr lang="fr-BE" sz="1000" b="0" kern="0" dirty="0" smtClean="0">
                <a:solidFill>
                  <a:schemeClr val="tx1"/>
                </a:solidFill>
              </a:rPr>
              <a:t>(milliards d’euros</a:t>
            </a:r>
            <a:r>
              <a:rPr lang="fr-BE" sz="1000" b="0" dirty="0" smtClean="0">
                <a:solidFill>
                  <a:schemeClr val="tx1"/>
                </a:solidFill>
              </a:rPr>
              <a:t>)</a:t>
            </a:r>
            <a:endParaRPr lang="fr-BE" sz="1000" b="0" kern="0" dirty="0">
              <a:solidFill>
                <a:schemeClr val="tx1"/>
              </a:solidFill>
            </a:endParaRPr>
          </a:p>
        </p:txBody>
      </p:sp>
      <p:sp>
        <p:nvSpPr>
          <p:cNvPr id="16" name="TextBox 15"/>
          <p:cNvSpPr txBox="1"/>
          <p:nvPr/>
        </p:nvSpPr>
        <p:spPr>
          <a:xfrm>
            <a:off x="360000" y="6366221"/>
            <a:ext cx="7545750" cy="215444"/>
          </a:xfrm>
          <a:prstGeom prst="rect">
            <a:avLst/>
          </a:prstGeom>
          <a:noFill/>
        </p:spPr>
        <p:txBody>
          <a:bodyPr wrap="square" rtlCol="0" anchor="b">
            <a:spAutoFit/>
          </a:bodyPr>
          <a:lstStyle/>
          <a:p>
            <a:r>
              <a:rPr lang="fr-FR" sz="800" dirty="0" smtClean="0"/>
              <a:t>Source: BCE.</a:t>
            </a:r>
            <a:endParaRPr lang="fr-FR" sz="800" dirty="0"/>
          </a:p>
        </p:txBody>
      </p:sp>
    </p:spTree>
    <p:extLst>
      <p:ext uri="{BB962C8B-B14F-4D97-AF65-F5344CB8AC3E}">
        <p14:creationId xmlns:p14="http://schemas.microsoft.com/office/powerpoint/2010/main" val="2788732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56000" y="1260000"/>
            <a:ext cx="6871425" cy="44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a:solidFill>
                  <a:schemeClr val="tx1"/>
                </a:solidFill>
              </a:rPr>
              <a:t>T</a:t>
            </a:r>
            <a:r>
              <a:rPr lang="fr-FR" sz="1400" kern="0" dirty="0" smtClean="0">
                <a:solidFill>
                  <a:schemeClr val="tx1"/>
                </a:solidFill>
              </a:rPr>
              <a:t>aux d’intérêt des prêts bancaires aux sociétés non financières</a:t>
            </a:r>
          </a:p>
          <a:p>
            <a:r>
              <a:rPr lang="fr-BE" sz="1000" b="0" kern="0" dirty="0" smtClean="0">
                <a:solidFill>
                  <a:schemeClr val="tx1"/>
                </a:solidFill>
              </a:rPr>
              <a:t>(pourcentages)</a:t>
            </a:r>
            <a:endParaRPr lang="fr-BE" sz="1000" b="0" kern="0" dirty="0">
              <a:solidFill>
                <a:schemeClr val="tx1"/>
              </a:solidFill>
            </a:endParaRPr>
          </a:p>
        </p:txBody>
      </p:sp>
      <p:sp>
        <p:nvSpPr>
          <p:cNvPr id="3" name="TextBox 2"/>
          <p:cNvSpPr txBox="1"/>
          <p:nvPr/>
        </p:nvSpPr>
        <p:spPr>
          <a:xfrm>
            <a:off x="360000" y="6366221"/>
            <a:ext cx="7174275" cy="215444"/>
          </a:xfrm>
          <a:prstGeom prst="rect">
            <a:avLst/>
          </a:prstGeom>
          <a:noFill/>
        </p:spPr>
        <p:txBody>
          <a:bodyPr wrap="square" rtlCol="0" anchor="b">
            <a:spAutoFit/>
          </a:bodyPr>
          <a:lstStyle/>
          <a:p>
            <a:r>
              <a:rPr lang="fr-FR" sz="800" dirty="0" smtClean="0"/>
              <a:t>Sources</a:t>
            </a:r>
            <a:r>
              <a:rPr lang="fr-FR" sz="800" dirty="0"/>
              <a:t>: BCE, Thomson Reuters Datastream</a:t>
            </a:r>
            <a:r>
              <a:rPr lang="fr-FR" sz="800" dirty="0" smtClean="0"/>
              <a:t>.</a:t>
            </a:r>
            <a:endParaRPr lang="fr-FR" sz="800" dirty="0"/>
          </a:p>
        </p:txBody>
      </p:sp>
      <p:graphicFrame>
        <p:nvGraphicFramePr>
          <p:cNvPr id="8" name="Chart 7"/>
          <p:cNvGraphicFramePr/>
          <p:nvPr>
            <p:extLst>
              <p:ext uri="{D42A27DB-BD31-4B8C-83A1-F6EECF244321}">
                <p14:modId xmlns:p14="http://schemas.microsoft.com/office/powerpoint/2010/main" val="2526892684"/>
              </p:ext>
            </p:extLst>
          </p:nvPr>
        </p:nvGraphicFramePr>
        <p:xfrm>
          <a:off x="360000" y="1404000"/>
          <a:ext cx="7920000"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p:cNvSpPr>
            <a:spLocks noGrp="1"/>
          </p:cNvSpPr>
          <p:nvPr>
            <p:ph type="title"/>
          </p:nvPr>
        </p:nvSpPr>
        <p:spPr>
          <a:xfrm>
            <a:off x="360000" y="180000"/>
            <a:ext cx="8622075" cy="748145"/>
          </a:xfrm>
        </p:spPr>
        <p:txBody>
          <a:bodyPr anchor="t" anchorCtr="0"/>
          <a:lstStyle/>
          <a:p>
            <a:r>
              <a:rPr lang="fr-BE" dirty="0" smtClean="0"/>
              <a:t>L’assouplissement de la politique monétaire offre (de nouveau) des conditions de financement bancaire attractives</a:t>
            </a:r>
            <a:endParaRPr lang="fr-BE" dirty="0"/>
          </a:p>
        </p:txBody>
      </p:sp>
    </p:spTree>
    <p:extLst>
      <p:ext uri="{BB962C8B-B14F-4D97-AF65-F5344CB8AC3E}">
        <p14:creationId xmlns:p14="http://schemas.microsoft.com/office/powerpoint/2010/main" val="156159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Augmentation des crédits octroyés aux sociétés non financières</a:t>
            </a:r>
            <a:r>
              <a:rPr lang="fr-BE" baseline="30000" dirty="0" smtClean="0"/>
              <a:t>1</a:t>
            </a:r>
            <a:r>
              <a:rPr lang="fr-BE" dirty="0" smtClean="0"/>
              <a:t/>
            </a:r>
            <a:br>
              <a:rPr lang="fr-BE" dirty="0" smtClean="0"/>
            </a:br>
            <a:r>
              <a:rPr lang="fr-BE" sz="1400" b="0" dirty="0" smtClean="0"/>
              <a:t>(pourcentages de variation annuelle)</a:t>
            </a:r>
            <a:endParaRPr lang="fr-BE" sz="1400" b="0" baseline="30000" dirty="0" smtClean="0"/>
          </a:p>
        </p:txBody>
      </p:sp>
      <p:sp>
        <p:nvSpPr>
          <p:cNvPr id="4" name="TextBox 3"/>
          <p:cNvSpPr txBox="1"/>
          <p:nvPr/>
        </p:nvSpPr>
        <p:spPr>
          <a:xfrm>
            <a:off x="360000" y="6243111"/>
            <a:ext cx="7379512" cy="338554"/>
          </a:xfrm>
          <a:prstGeom prst="rect">
            <a:avLst/>
          </a:prstGeom>
          <a:noFill/>
        </p:spPr>
        <p:txBody>
          <a:bodyPr wrap="square" rtlCol="0" anchor="b">
            <a:spAutoFit/>
          </a:bodyPr>
          <a:lstStyle/>
          <a:p>
            <a:r>
              <a:rPr lang="fr-BE" sz="800" dirty="0" smtClean="0"/>
              <a:t>Sources: BCE, BNB.</a:t>
            </a:r>
          </a:p>
          <a:p>
            <a:pPr marL="85725" indent="-85725"/>
            <a:r>
              <a:rPr lang="fr-BE" sz="800" baseline="30000" dirty="0" smtClean="0"/>
              <a:t>1</a:t>
            </a:r>
            <a:r>
              <a:rPr lang="fr-BE" sz="800" dirty="0" smtClean="0"/>
              <a:t>	Compris les crédits </a:t>
            </a:r>
            <a:r>
              <a:rPr lang="fr-BE" sz="800" dirty="0" err="1" smtClean="0"/>
              <a:t>titrisés</a:t>
            </a:r>
            <a:r>
              <a:rPr lang="fr-BE" sz="800" dirty="0" smtClean="0"/>
              <a:t>.</a:t>
            </a:r>
            <a:endParaRPr lang="fr-BE" sz="800" dirty="0"/>
          </a:p>
        </p:txBody>
      </p:sp>
      <p:graphicFrame>
        <p:nvGraphicFramePr>
          <p:cNvPr id="5" name="Chart 4"/>
          <p:cNvGraphicFramePr/>
          <p:nvPr>
            <p:extLst>
              <p:ext uri="{D42A27DB-BD31-4B8C-83A1-F6EECF244321}">
                <p14:modId xmlns:p14="http://schemas.microsoft.com/office/powerpoint/2010/main" val="369072102"/>
              </p:ext>
            </p:extLst>
          </p:nvPr>
        </p:nvGraphicFramePr>
        <p:xfrm>
          <a:off x="431999" y="1260000"/>
          <a:ext cx="7920000" cy="4761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422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000" y="6243111"/>
            <a:ext cx="7174275" cy="338554"/>
          </a:xfrm>
          <a:prstGeom prst="rect">
            <a:avLst/>
          </a:prstGeom>
          <a:noFill/>
        </p:spPr>
        <p:txBody>
          <a:bodyPr wrap="square" rtlCol="0" anchor="b">
            <a:spAutoFit/>
          </a:bodyPr>
          <a:lstStyle/>
          <a:p>
            <a:r>
              <a:rPr lang="fr-FR" sz="800" dirty="0"/>
              <a:t>Sources: BCE, Thomson Reuters Datastream.</a:t>
            </a:r>
          </a:p>
          <a:p>
            <a:pPr marL="85725" indent="-85725"/>
            <a:r>
              <a:rPr lang="fr-FR" sz="800" baseline="30000" dirty="0"/>
              <a:t>1</a:t>
            </a:r>
            <a:r>
              <a:rPr lang="fr-FR" sz="800" dirty="0" smtClean="0"/>
              <a:t> Taux </a:t>
            </a:r>
            <a:r>
              <a:rPr lang="fr-FR" sz="800" dirty="0"/>
              <a:t>de change effectif nominal vis-à-vis des 38 principaux partenaires commerciaux de la zone euro.</a:t>
            </a:r>
          </a:p>
        </p:txBody>
      </p:sp>
      <p:graphicFrame>
        <p:nvGraphicFramePr>
          <p:cNvPr id="13" name="Chart 12"/>
          <p:cNvGraphicFramePr/>
          <p:nvPr>
            <p:extLst>
              <p:ext uri="{D42A27DB-BD31-4B8C-83A1-F6EECF244321}">
                <p14:modId xmlns:p14="http://schemas.microsoft.com/office/powerpoint/2010/main" val="1014618440"/>
              </p:ext>
            </p:extLst>
          </p:nvPr>
        </p:nvGraphicFramePr>
        <p:xfrm>
          <a:off x="432000" y="1260000"/>
          <a:ext cx="8280000" cy="5032375"/>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p:cNvSpPr txBox="1">
            <a:spLocks/>
          </p:cNvSpPr>
          <p:nvPr/>
        </p:nvSpPr>
        <p:spPr bwMode="auto">
          <a:xfrm>
            <a:off x="834300" y="1080000"/>
            <a:ext cx="2356575" cy="289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smtClean="0">
                <a:solidFill>
                  <a:schemeClr val="tx1"/>
                </a:solidFill>
              </a:rPr>
              <a:t>Taux de change de l’euro</a:t>
            </a:r>
          </a:p>
        </p:txBody>
      </p:sp>
      <p:sp>
        <p:nvSpPr>
          <p:cNvPr id="9" name="Title 1"/>
          <p:cNvSpPr>
            <a:spLocks noGrp="1"/>
          </p:cNvSpPr>
          <p:nvPr>
            <p:ph type="title"/>
          </p:nvPr>
        </p:nvSpPr>
        <p:spPr>
          <a:xfrm>
            <a:off x="360000" y="180000"/>
            <a:ext cx="8078787" cy="748145"/>
          </a:xfrm>
        </p:spPr>
        <p:txBody>
          <a:bodyPr anchor="t" anchorCtr="0"/>
          <a:lstStyle/>
          <a:p>
            <a:r>
              <a:rPr lang="fr-BE" dirty="0" smtClean="0"/>
              <a:t>Dépréciation de l’euro </a:t>
            </a:r>
            <a:endParaRPr lang="fr-BE" dirty="0"/>
          </a:p>
        </p:txBody>
      </p:sp>
    </p:spTree>
    <p:extLst>
      <p:ext uri="{BB962C8B-B14F-4D97-AF65-F5344CB8AC3E}">
        <p14:creationId xmlns:p14="http://schemas.microsoft.com/office/powerpoint/2010/main" val="404631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fr-BE" dirty="0" smtClean="0"/>
              <a:t>Les investissements faibles pèsent sur le potentiel de croissance</a:t>
            </a:r>
            <a:endParaRPr lang="fr-BE" dirty="0"/>
          </a:p>
        </p:txBody>
      </p:sp>
      <p:sp>
        <p:nvSpPr>
          <p:cNvPr id="3" name="TextBox 2"/>
          <p:cNvSpPr txBox="1"/>
          <p:nvPr/>
        </p:nvSpPr>
        <p:spPr>
          <a:xfrm>
            <a:off x="360000" y="6366221"/>
            <a:ext cx="7174275" cy="215444"/>
          </a:xfrm>
          <a:prstGeom prst="rect">
            <a:avLst/>
          </a:prstGeom>
          <a:noFill/>
        </p:spPr>
        <p:txBody>
          <a:bodyPr wrap="square" rtlCol="0" anchor="b">
            <a:spAutoFit/>
          </a:bodyPr>
          <a:lstStyle/>
          <a:p>
            <a:r>
              <a:rPr lang="fr-FR" sz="800" dirty="0" smtClean="0"/>
              <a:t>Source: CE.</a:t>
            </a:r>
            <a:endParaRPr lang="fr-FR" sz="800" dirty="0"/>
          </a:p>
        </p:txBody>
      </p:sp>
      <p:graphicFrame>
        <p:nvGraphicFramePr>
          <p:cNvPr id="8" name="Chart 7"/>
          <p:cNvGraphicFramePr/>
          <p:nvPr>
            <p:extLst>
              <p:ext uri="{D42A27DB-BD31-4B8C-83A1-F6EECF244321}">
                <p14:modId xmlns:p14="http://schemas.microsoft.com/office/powerpoint/2010/main" val="3395909540"/>
              </p:ext>
            </p:extLst>
          </p:nvPr>
        </p:nvGraphicFramePr>
        <p:xfrm>
          <a:off x="432000" y="1404000"/>
          <a:ext cx="7458637" cy="4688541"/>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p:cNvSpPr txBox="1">
            <a:spLocks/>
          </p:cNvSpPr>
          <p:nvPr/>
        </p:nvSpPr>
        <p:spPr bwMode="auto">
          <a:xfrm>
            <a:off x="834300" y="1080000"/>
            <a:ext cx="6357075" cy="5859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smtClean="0">
                <a:solidFill>
                  <a:schemeClr val="tx1"/>
                </a:solidFill>
              </a:rPr>
              <a:t>Formation brute de capital fixe</a:t>
            </a:r>
          </a:p>
          <a:p>
            <a:r>
              <a:rPr lang="fr-FR" sz="1000" b="0" kern="0" dirty="0" smtClean="0">
                <a:solidFill>
                  <a:schemeClr val="tx1"/>
                </a:solidFill>
              </a:rPr>
              <a:t>(données en volume, indices 2007 = 100)</a:t>
            </a:r>
          </a:p>
        </p:txBody>
      </p:sp>
    </p:spTree>
    <p:extLst>
      <p:ext uri="{BB962C8B-B14F-4D97-AF65-F5344CB8AC3E}">
        <p14:creationId xmlns:p14="http://schemas.microsoft.com/office/powerpoint/2010/main" val="3584407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488725" cy="748145"/>
          </a:xfrm>
        </p:spPr>
        <p:txBody>
          <a:bodyPr/>
          <a:lstStyle/>
          <a:p>
            <a:r>
              <a:rPr lang="nl-BE" dirty="0"/>
              <a:t/>
            </a:r>
            <a:br>
              <a:rPr lang="nl-BE" dirty="0"/>
            </a:br>
            <a:endParaRPr lang="nl-BE" dirty="0"/>
          </a:p>
        </p:txBody>
      </p:sp>
      <p:sp>
        <p:nvSpPr>
          <p:cNvPr id="5" name="Title 1"/>
          <p:cNvSpPr txBox="1">
            <a:spLocks/>
          </p:cNvSpPr>
          <p:nvPr/>
        </p:nvSpPr>
        <p:spPr bwMode="auto">
          <a:xfrm>
            <a:off x="360000" y="180000"/>
            <a:ext cx="8488725" cy="748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nl-BE" kern="0" dirty="0"/>
              <a:t>Zone euro</a:t>
            </a:r>
            <a:r>
              <a:rPr lang="nl-BE" kern="0" dirty="0" smtClean="0"/>
              <a:t/>
            </a:r>
            <a:br>
              <a:rPr lang="nl-BE" kern="0" dirty="0" smtClean="0"/>
            </a:br>
            <a:endParaRPr lang="nl-BE" kern="0" dirty="0"/>
          </a:p>
        </p:txBody>
      </p:sp>
      <p:sp>
        <p:nvSpPr>
          <p:cNvPr id="6" name="Text Placeholder 3"/>
          <p:cNvSpPr txBox="1">
            <a:spLocks/>
          </p:cNvSpPr>
          <p:nvPr/>
        </p:nvSpPr>
        <p:spPr>
          <a:xfrm>
            <a:off x="360000" y="1260000"/>
            <a:ext cx="8631600" cy="5122512"/>
          </a:xfrm>
          <a:prstGeom prst="rect">
            <a:avLst/>
          </a:prstGeom>
        </p:spPr>
        <p:txBody>
          <a:bodyPr/>
          <a:lstStyle>
            <a:lvl1pPr marL="355600" indent="-355600" algn="l" rtl="0" eaLnBrk="1" fontAlgn="base" hangingPunct="1">
              <a:spcBef>
                <a:spcPct val="20000"/>
              </a:spcBef>
              <a:spcAft>
                <a:spcPct val="0"/>
              </a:spcAft>
              <a:buClr>
                <a:srgbClr val="CC3300"/>
              </a:buClr>
              <a:buSzPct val="90000"/>
              <a:buFont typeface="Arial" charset="0"/>
              <a:buChar char="►"/>
              <a:tabLst>
                <a:tab pos="355600" algn="l"/>
              </a:tabLst>
              <a:defRPr sz="1800">
                <a:solidFill>
                  <a:srgbClr val="4D4D4D"/>
                </a:solidFill>
                <a:latin typeface="+mn-lt"/>
                <a:ea typeface="+mn-ea"/>
                <a:cs typeface="+mn-cs"/>
              </a:defRPr>
            </a:lvl1pPr>
            <a:lvl2pPr marL="625475" indent="-266700" algn="l" rtl="0" eaLnBrk="1" fontAlgn="base" hangingPunct="1">
              <a:spcBef>
                <a:spcPct val="20000"/>
              </a:spcBef>
              <a:spcAft>
                <a:spcPct val="0"/>
              </a:spcAft>
              <a:buClr>
                <a:srgbClr val="CC3300"/>
              </a:buClr>
              <a:buSzPct val="105000"/>
              <a:buFont typeface="Arial" charset="0"/>
              <a:buChar char="●"/>
              <a:tabLst>
                <a:tab pos="625475" algn="l"/>
              </a:tabLst>
              <a:defRPr sz="1600">
                <a:solidFill>
                  <a:srgbClr val="4D4D4D"/>
                </a:solidFill>
                <a:latin typeface="+mn-lt"/>
              </a:defRPr>
            </a:lvl2pPr>
            <a:lvl3pPr marL="1071563" indent="-263525" algn="l" rtl="0" eaLnBrk="1" fontAlgn="base" hangingPunct="1">
              <a:spcBef>
                <a:spcPct val="20000"/>
              </a:spcBef>
              <a:spcAft>
                <a:spcPct val="0"/>
              </a:spcAft>
              <a:buClr>
                <a:srgbClr val="CC3300"/>
              </a:buClr>
              <a:buSzPct val="65000"/>
              <a:buFont typeface="Wingdings" pitchFamily="2" charset="2"/>
              <a:buChar char="n"/>
              <a:tabLst>
                <a:tab pos="1074738" algn="l"/>
              </a:tabLst>
              <a:defRPr sz="1400">
                <a:solidFill>
                  <a:srgbClr val="4D4D4D"/>
                </a:solidFill>
                <a:latin typeface="+mn-lt"/>
              </a:defRPr>
            </a:lvl3pPr>
            <a:lvl4pPr marL="1341438" indent="-266700" algn="l" rtl="0" eaLnBrk="1" fontAlgn="base" hangingPunct="1">
              <a:spcBef>
                <a:spcPct val="20000"/>
              </a:spcBef>
              <a:spcAft>
                <a:spcPct val="0"/>
              </a:spcAft>
              <a:buClr>
                <a:srgbClr val="CC3300"/>
              </a:buClr>
              <a:buFont typeface="Arial" panose="020B0604020202020204" pitchFamily="34" charset="0"/>
              <a:buChar char="-"/>
              <a:tabLst>
                <a:tab pos="1341438" algn="l"/>
              </a:tabLst>
              <a:defRPr sz="1200">
                <a:solidFill>
                  <a:srgbClr val="4D4D4D"/>
                </a:solidFill>
                <a:latin typeface="+mn-lt"/>
              </a:defRPr>
            </a:lvl4pPr>
            <a:lvl5pPr marL="2286000" indent="-228600" algn="l" rtl="0" eaLnBrk="1" fontAlgn="base" hangingPunct="1">
              <a:spcBef>
                <a:spcPct val="20000"/>
              </a:spcBef>
              <a:spcAft>
                <a:spcPct val="0"/>
              </a:spcAft>
              <a:buClr>
                <a:srgbClr val="FFCC00"/>
              </a:buClr>
              <a:buChar char="»"/>
              <a:defRPr sz="2000">
                <a:solidFill>
                  <a:srgbClr val="B2B2B2"/>
                </a:solidFill>
                <a:latin typeface="+mn-lt"/>
              </a:defRPr>
            </a:lvl5pPr>
            <a:lvl6pPr marL="2743200" indent="-228600" algn="l" rtl="0" eaLnBrk="1" fontAlgn="base" hangingPunct="1">
              <a:spcBef>
                <a:spcPct val="20000"/>
              </a:spcBef>
              <a:spcAft>
                <a:spcPct val="0"/>
              </a:spcAft>
              <a:buClr>
                <a:srgbClr val="FFCC00"/>
              </a:buClr>
              <a:buChar char="»"/>
              <a:defRPr sz="2000">
                <a:solidFill>
                  <a:srgbClr val="B2B2B2"/>
                </a:solidFill>
                <a:latin typeface="+mn-lt"/>
              </a:defRPr>
            </a:lvl6pPr>
            <a:lvl7pPr marL="3200400" indent="-228600" algn="l" rtl="0" eaLnBrk="1" fontAlgn="base" hangingPunct="1">
              <a:spcBef>
                <a:spcPct val="20000"/>
              </a:spcBef>
              <a:spcAft>
                <a:spcPct val="0"/>
              </a:spcAft>
              <a:buClr>
                <a:srgbClr val="FFCC00"/>
              </a:buClr>
              <a:buChar char="»"/>
              <a:defRPr sz="2000">
                <a:solidFill>
                  <a:srgbClr val="B2B2B2"/>
                </a:solidFill>
                <a:latin typeface="+mn-lt"/>
              </a:defRPr>
            </a:lvl7pPr>
            <a:lvl8pPr marL="3657600" indent="-228600" algn="l" rtl="0" eaLnBrk="1" fontAlgn="base" hangingPunct="1">
              <a:spcBef>
                <a:spcPct val="20000"/>
              </a:spcBef>
              <a:spcAft>
                <a:spcPct val="0"/>
              </a:spcAft>
              <a:buClr>
                <a:srgbClr val="FFCC00"/>
              </a:buClr>
              <a:buChar char="»"/>
              <a:defRPr sz="2000">
                <a:solidFill>
                  <a:srgbClr val="B2B2B2"/>
                </a:solidFill>
                <a:latin typeface="+mn-lt"/>
              </a:defRPr>
            </a:lvl8pPr>
            <a:lvl9pPr marL="4114800" indent="-228600" algn="l" rtl="0" eaLnBrk="1" fontAlgn="base" hangingPunct="1">
              <a:spcBef>
                <a:spcPct val="20000"/>
              </a:spcBef>
              <a:spcAft>
                <a:spcPct val="0"/>
              </a:spcAft>
              <a:buClr>
                <a:srgbClr val="FFCC00"/>
              </a:buClr>
              <a:buChar char="»"/>
              <a:defRPr sz="2000">
                <a:solidFill>
                  <a:srgbClr val="B2B2B2"/>
                </a:solidFill>
                <a:latin typeface="+mn-lt"/>
              </a:defRPr>
            </a:lvl9pPr>
          </a:lstStyle>
          <a:p>
            <a:pPr lvl="0">
              <a:spcBef>
                <a:spcPts val="0"/>
              </a:spcBef>
              <a:spcAft>
                <a:spcPts val="1800"/>
              </a:spcAft>
            </a:pPr>
            <a:r>
              <a:rPr lang="fr-BE" dirty="0" smtClean="0"/>
              <a:t>La politique monétaire combat le désancrage des anticipations d'inflation et encourage les investissements</a:t>
            </a:r>
          </a:p>
          <a:p>
            <a:pPr lvl="0">
              <a:spcBef>
                <a:spcPts val="0"/>
              </a:spcBef>
              <a:spcAft>
                <a:spcPts val="1800"/>
              </a:spcAft>
            </a:pPr>
            <a:r>
              <a:rPr lang="fr-BE" dirty="0" smtClean="0"/>
              <a:t>Les risques pour la stabilité financière doivent être endigués par la politique (macro)prudentielle</a:t>
            </a:r>
          </a:p>
          <a:p>
            <a:pPr lvl="0">
              <a:spcBef>
                <a:spcPts val="0"/>
              </a:spcBef>
              <a:spcAft>
                <a:spcPts val="1800"/>
              </a:spcAft>
            </a:pPr>
            <a:r>
              <a:rPr lang="fr-BE" dirty="0" smtClean="0"/>
              <a:t>D'autres leviers sont nécessaires pour rehausser structurellement la croissance (et les taux d'intérêt):</a:t>
            </a:r>
          </a:p>
          <a:p>
            <a:pPr lvl="1">
              <a:spcBef>
                <a:spcPts val="0"/>
              </a:spcBef>
              <a:spcAft>
                <a:spcPts val="600"/>
              </a:spcAft>
            </a:pPr>
            <a:r>
              <a:rPr lang="fr-BE" dirty="0" smtClean="0"/>
              <a:t>Un système bancaire qui finance l'économie de manière fluide </a:t>
            </a:r>
          </a:p>
          <a:p>
            <a:pPr lvl="1">
              <a:spcBef>
                <a:spcPts val="0"/>
              </a:spcBef>
              <a:spcAft>
                <a:spcPts val="600"/>
              </a:spcAft>
            </a:pPr>
            <a:r>
              <a:rPr lang="fr-BE" dirty="0" smtClean="0"/>
              <a:t>Politique budgétaire: élargir les marges en garantissant la soutenabilité </a:t>
            </a:r>
          </a:p>
          <a:p>
            <a:pPr lvl="1">
              <a:spcBef>
                <a:spcPts val="0"/>
              </a:spcBef>
              <a:spcAft>
                <a:spcPts val="600"/>
              </a:spcAft>
            </a:pPr>
            <a:r>
              <a:rPr lang="fr-BE" dirty="0" smtClean="0"/>
              <a:t>Des réformes structurelles pour renforcer le potentiel de croissance (cf. Irlande, Espagne)</a:t>
            </a:r>
          </a:p>
          <a:p>
            <a:pPr lvl="1">
              <a:spcBef>
                <a:spcPts val="0"/>
              </a:spcBef>
              <a:spcAft>
                <a:spcPts val="600"/>
              </a:spcAft>
            </a:pPr>
            <a:r>
              <a:rPr lang="fr-BE" dirty="0" smtClean="0"/>
              <a:t>Parachever l'UEM. Cela requiert (cf. rapport des 5 présidents européens):</a:t>
            </a:r>
          </a:p>
          <a:p>
            <a:pPr lvl="2">
              <a:spcBef>
                <a:spcPts val="0"/>
              </a:spcBef>
              <a:spcAft>
                <a:spcPts val="600"/>
              </a:spcAft>
            </a:pPr>
            <a:r>
              <a:rPr lang="fr-BE" dirty="0" smtClean="0"/>
              <a:t>plus d'union économique</a:t>
            </a:r>
          </a:p>
          <a:p>
            <a:pPr lvl="2">
              <a:spcBef>
                <a:spcPts val="0"/>
              </a:spcBef>
              <a:spcAft>
                <a:spcPts val="600"/>
              </a:spcAft>
            </a:pPr>
            <a:r>
              <a:rPr lang="fr-BE" dirty="0" smtClean="0"/>
              <a:t>union financière: parachèvement de l'union bancaire et union des marchés de capitaux</a:t>
            </a:r>
          </a:p>
          <a:p>
            <a:pPr lvl="2">
              <a:spcBef>
                <a:spcPts val="0"/>
              </a:spcBef>
              <a:spcAft>
                <a:spcPts val="600"/>
              </a:spcAft>
            </a:pPr>
            <a:r>
              <a:rPr lang="fr-BE" dirty="0" smtClean="0"/>
              <a:t>à terme, union budgétaire et politique</a:t>
            </a:r>
            <a:endParaRPr lang="fr-BE" dirty="0"/>
          </a:p>
        </p:txBody>
      </p:sp>
    </p:spTree>
    <p:extLst>
      <p:ext uri="{BB962C8B-B14F-4D97-AF65-F5344CB8AC3E}">
        <p14:creationId xmlns:p14="http://schemas.microsoft.com/office/powerpoint/2010/main" val="84067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0000" y="736600"/>
            <a:ext cx="8089900" cy="5085875"/>
          </a:xfrm>
        </p:spPr>
        <p:txBody>
          <a:bodyPr anchor="ctr"/>
          <a:lstStyle/>
          <a:p>
            <a:pPr marL="0" indent="0" algn="ctr">
              <a:lnSpc>
                <a:spcPct val="150000"/>
              </a:lnSpc>
              <a:spcBef>
                <a:spcPts val="0"/>
              </a:spcBef>
              <a:buNone/>
            </a:pPr>
            <a:r>
              <a:rPr lang="fr-FR" sz="3200" b="1" dirty="0">
                <a:solidFill>
                  <a:srgbClr val="003366"/>
                </a:solidFill>
              </a:rPr>
              <a:t>3. Le système financier belge au </a:t>
            </a:r>
            <a:r>
              <a:rPr lang="fr-FR" sz="3200" b="1" dirty="0" smtClean="0">
                <a:solidFill>
                  <a:srgbClr val="003366"/>
                </a:solidFill>
              </a:rPr>
              <a:t/>
            </a:r>
            <a:br>
              <a:rPr lang="fr-FR" sz="3200" b="1" dirty="0" smtClean="0">
                <a:solidFill>
                  <a:srgbClr val="003366"/>
                </a:solidFill>
              </a:rPr>
            </a:br>
            <a:r>
              <a:rPr lang="fr-FR" sz="3200" b="1" dirty="0" smtClean="0">
                <a:solidFill>
                  <a:srgbClr val="003366"/>
                </a:solidFill>
              </a:rPr>
              <a:t>sein </a:t>
            </a:r>
            <a:r>
              <a:rPr lang="fr-FR" sz="3200" b="1" dirty="0">
                <a:solidFill>
                  <a:srgbClr val="003366"/>
                </a:solidFill>
              </a:rPr>
              <a:t>de l'environnement de taux faibles</a:t>
            </a:r>
            <a:endParaRPr lang="fr-BE" sz="3200" b="1" dirty="0">
              <a:solidFill>
                <a:srgbClr val="003366"/>
              </a:solidFill>
            </a:endParaRPr>
          </a:p>
        </p:txBody>
      </p:sp>
    </p:spTree>
    <p:extLst>
      <p:ext uri="{BB962C8B-B14F-4D97-AF65-F5344CB8AC3E}">
        <p14:creationId xmlns:p14="http://schemas.microsoft.com/office/powerpoint/2010/main" val="2609351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Secteur bancaire</a:t>
            </a:r>
            <a:r>
              <a:rPr lang="fr-FR" dirty="0"/>
              <a:t>: </a:t>
            </a:r>
            <a:r>
              <a:rPr lang="fr-FR" dirty="0" smtClean="0"/>
              <a:t>processus </a:t>
            </a:r>
            <a:r>
              <a:rPr lang="fr-FR" dirty="0"/>
              <a:t>de désendettement </a:t>
            </a:r>
          </a:p>
        </p:txBody>
      </p:sp>
      <p:sp>
        <p:nvSpPr>
          <p:cNvPr id="5" name="Title 1"/>
          <p:cNvSpPr txBox="1">
            <a:spLocks/>
          </p:cNvSpPr>
          <p:nvPr/>
        </p:nvSpPr>
        <p:spPr bwMode="auto">
          <a:xfrm>
            <a:off x="936000" y="1260000"/>
            <a:ext cx="5315475" cy="50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smtClean="0">
                <a:solidFill>
                  <a:schemeClr val="tx1"/>
                </a:solidFill>
              </a:rPr>
              <a:t>Structure des actifs des établissement de crédit belges </a:t>
            </a:r>
          </a:p>
          <a:p>
            <a:r>
              <a:rPr lang="fr-FR" sz="1000" b="0" kern="0" dirty="0" smtClean="0">
                <a:solidFill>
                  <a:schemeClr val="tx1"/>
                </a:solidFill>
              </a:rPr>
              <a:t>(données en fin de période, sur une base consolidée, milliards d’euros)</a:t>
            </a:r>
            <a:endParaRPr lang="fr-FR" sz="1000" b="0" kern="0" dirty="0">
              <a:solidFill>
                <a:schemeClr val="tx1"/>
              </a:solidFill>
            </a:endParaRPr>
          </a:p>
        </p:txBody>
      </p:sp>
      <p:sp>
        <p:nvSpPr>
          <p:cNvPr id="8" name="TextBox 7"/>
          <p:cNvSpPr txBox="1"/>
          <p:nvPr/>
        </p:nvSpPr>
        <p:spPr>
          <a:xfrm>
            <a:off x="360000" y="6366221"/>
            <a:ext cx="6433425" cy="215444"/>
          </a:xfrm>
          <a:prstGeom prst="rect">
            <a:avLst/>
          </a:prstGeom>
          <a:noFill/>
        </p:spPr>
        <p:txBody>
          <a:bodyPr wrap="square" rtlCol="0" anchor="b">
            <a:spAutoFit/>
          </a:bodyPr>
          <a:lstStyle/>
          <a:p>
            <a:r>
              <a:rPr lang="fr-FR" sz="800" dirty="0" smtClean="0"/>
              <a:t>Source: BNB.</a:t>
            </a:r>
            <a:endParaRPr lang="fr-FR" sz="800" dirty="0"/>
          </a:p>
        </p:txBody>
      </p:sp>
      <p:graphicFrame>
        <p:nvGraphicFramePr>
          <p:cNvPr id="9" name="Chart 8"/>
          <p:cNvGraphicFramePr/>
          <p:nvPr>
            <p:extLst>
              <p:ext uri="{D42A27DB-BD31-4B8C-83A1-F6EECF244321}">
                <p14:modId xmlns:p14="http://schemas.microsoft.com/office/powerpoint/2010/main" val="1431678884"/>
              </p:ext>
            </p:extLst>
          </p:nvPr>
        </p:nvGraphicFramePr>
        <p:xfrm>
          <a:off x="432000" y="1548000"/>
          <a:ext cx="792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4664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0000" y="736600"/>
            <a:ext cx="8089900" cy="5085875"/>
          </a:xfrm>
        </p:spPr>
        <p:txBody>
          <a:bodyPr anchor="ctr"/>
          <a:lstStyle/>
          <a:p>
            <a:pPr marL="0" indent="0" algn="ctr">
              <a:lnSpc>
                <a:spcPct val="150000"/>
              </a:lnSpc>
              <a:spcBef>
                <a:spcPts val="0"/>
              </a:spcBef>
              <a:buNone/>
            </a:pPr>
            <a:r>
              <a:rPr lang="nl-NL" sz="3200" b="1" dirty="0" smtClean="0">
                <a:solidFill>
                  <a:srgbClr val="003366"/>
                </a:solidFill>
              </a:rPr>
              <a:t>1.	 </a:t>
            </a:r>
            <a:r>
              <a:rPr lang="fr-BE" sz="3200" b="1" dirty="0" smtClean="0">
                <a:solidFill>
                  <a:srgbClr val="003366"/>
                </a:solidFill>
              </a:rPr>
              <a:t>Situation mondiale </a:t>
            </a:r>
            <a:br>
              <a:rPr lang="fr-BE" sz="3200" b="1" dirty="0" smtClean="0">
                <a:solidFill>
                  <a:srgbClr val="003366"/>
                </a:solidFill>
              </a:rPr>
            </a:br>
            <a:r>
              <a:rPr lang="fr-BE" sz="3200" b="1" dirty="0" smtClean="0">
                <a:solidFill>
                  <a:srgbClr val="003366"/>
                </a:solidFill>
              </a:rPr>
              <a:t>en constante mutation</a:t>
            </a:r>
            <a:endParaRPr lang="fr-BE" sz="3200" b="1" dirty="0">
              <a:solidFill>
                <a:srgbClr val="003366"/>
              </a:solidFill>
            </a:endParaRPr>
          </a:p>
        </p:txBody>
      </p:sp>
    </p:spTree>
    <p:extLst>
      <p:ext uri="{BB962C8B-B14F-4D97-AF65-F5344CB8AC3E}">
        <p14:creationId xmlns:p14="http://schemas.microsoft.com/office/powerpoint/2010/main" val="1510753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Secteur bancaire</a:t>
            </a:r>
            <a:r>
              <a:rPr lang="fr-FR" dirty="0"/>
              <a:t>: </a:t>
            </a:r>
            <a:r>
              <a:rPr lang="fr-FR" dirty="0" smtClean="0"/>
              <a:t>bons </a:t>
            </a:r>
            <a:r>
              <a:rPr lang="fr-FR" dirty="0"/>
              <a:t>résultats en 2015, mais une partie des bénéfices ne sont pas structurels</a:t>
            </a:r>
            <a:br>
              <a:rPr lang="fr-FR" dirty="0"/>
            </a:br>
            <a:endParaRPr lang="fr-FR" dirty="0"/>
          </a:p>
        </p:txBody>
      </p:sp>
      <p:sp>
        <p:nvSpPr>
          <p:cNvPr id="5" name="Title 1"/>
          <p:cNvSpPr txBox="1">
            <a:spLocks/>
          </p:cNvSpPr>
          <p:nvPr/>
        </p:nvSpPr>
        <p:spPr bwMode="auto">
          <a:xfrm>
            <a:off x="360000" y="1260000"/>
            <a:ext cx="8155350" cy="50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a:solidFill>
                  <a:schemeClr val="tx1"/>
                </a:solidFill>
              </a:rPr>
              <a:t>Compte de résultats des établissements de crédit </a:t>
            </a:r>
            <a:r>
              <a:rPr lang="fr-FR" sz="1400" kern="0" dirty="0" smtClean="0">
                <a:solidFill>
                  <a:schemeClr val="tx1"/>
                </a:solidFill>
              </a:rPr>
              <a:t>belges</a:t>
            </a:r>
          </a:p>
          <a:p>
            <a:r>
              <a:rPr lang="nl-BE" sz="1000" b="0" kern="0" dirty="0" smtClean="0">
                <a:solidFill>
                  <a:schemeClr val="tx1"/>
                </a:solidFill>
              </a:rPr>
              <a:t>(</a:t>
            </a:r>
            <a:r>
              <a:rPr lang="fr-FR" sz="1000" b="0" kern="0" dirty="0">
                <a:solidFill>
                  <a:schemeClr val="tx1"/>
                </a:solidFill>
              </a:rPr>
              <a:t>données sur une base consolidée; milliards d’euros, sauf mention contraire</a:t>
            </a:r>
            <a:r>
              <a:rPr lang="nl-BE" sz="1000" b="0" dirty="0" smtClean="0">
                <a:solidFill>
                  <a:schemeClr val="tx1"/>
                </a:solidFill>
              </a:rPr>
              <a:t>)</a:t>
            </a:r>
            <a:endParaRPr lang="nl-BE" sz="1000" b="0" kern="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36285998"/>
              </p:ext>
            </p:extLst>
          </p:nvPr>
        </p:nvGraphicFramePr>
        <p:xfrm>
          <a:off x="432001" y="1727995"/>
          <a:ext cx="8216698" cy="4148930"/>
        </p:xfrm>
        <a:graphic>
          <a:graphicData uri="http://schemas.openxmlformats.org/drawingml/2006/table">
            <a:tbl>
              <a:tblPr firstRow="1" bandRow="1">
                <a:tableStyleId>{5C22544A-7EE6-4342-B048-85BDC9FD1C3A}</a:tableStyleId>
              </a:tblPr>
              <a:tblGrid>
                <a:gridCol w="3012106"/>
                <a:gridCol w="867432"/>
                <a:gridCol w="867432"/>
                <a:gridCol w="867432"/>
                <a:gridCol w="867432"/>
                <a:gridCol w="867432"/>
                <a:gridCol w="867432"/>
              </a:tblGrid>
              <a:tr h="581217">
                <a:tc>
                  <a:txBody>
                    <a:bodyPr/>
                    <a:lstStyle/>
                    <a:p>
                      <a:endParaRPr lang="fr-FR" sz="1400" noProof="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endParaRPr lang="fr-FR" sz="1400" b="1" noProof="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endParaRPr lang="fr-FR" sz="1400" b="1" noProof="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endParaRPr lang="fr-FR" sz="1400" b="1" noProof="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endParaRPr lang="fr-FR" sz="1400" b="1" noProof="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gridSpan="2">
                  <a:txBody>
                    <a:bodyPr/>
                    <a:lstStyle/>
                    <a:p>
                      <a:pPr algn="ctr"/>
                      <a:r>
                        <a:rPr lang="fr-FR" sz="1200" b="1" noProof="0" dirty="0" smtClean="0">
                          <a:solidFill>
                            <a:schemeClr val="tx1"/>
                          </a:solidFill>
                        </a:rPr>
                        <a:t>Neuf premiers mois</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endParaRPr lang="nl-BE" sz="1400" dirty="0">
                        <a:solidFill>
                          <a:schemeClr val="tx1"/>
                        </a:solidFill>
                      </a:endParaRPr>
                    </a:p>
                  </a:txBody>
                  <a:tcPr>
                    <a:solidFill>
                      <a:schemeClr val="bg1"/>
                    </a:solidFill>
                  </a:tcPr>
                </a:tc>
              </a:tr>
              <a:tr h="369074">
                <a:tc>
                  <a:txBody>
                    <a:bodyPr/>
                    <a:lstStyle/>
                    <a:p>
                      <a:endParaRPr lang="fr-FR" sz="1200" noProof="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1" noProof="0" dirty="0" smtClean="0">
                          <a:solidFill>
                            <a:schemeClr val="tx1"/>
                          </a:solidFill>
                        </a:rPr>
                        <a:t>2011</a:t>
                      </a:r>
                      <a:endParaRPr lang="fr-FR" sz="1200" b="1" noProof="0" dirty="0">
                        <a:solidFill>
                          <a:schemeClr val="tx1"/>
                        </a:solidFill>
                      </a:endParaRPr>
                    </a:p>
                  </a:txBody>
                  <a:tcPr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1" noProof="0" dirty="0" smtClean="0">
                          <a:solidFill>
                            <a:schemeClr val="tx1"/>
                          </a:solidFill>
                        </a:rPr>
                        <a:t>2012</a:t>
                      </a:r>
                      <a:endParaRPr lang="fr-FR" sz="1200" b="1" noProof="0" dirty="0">
                        <a:solidFill>
                          <a:schemeClr val="tx1"/>
                        </a:solidFill>
                      </a:endParaRPr>
                    </a:p>
                  </a:txBody>
                  <a:tcPr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1" noProof="0" dirty="0" smtClean="0">
                          <a:solidFill>
                            <a:schemeClr val="tx1"/>
                          </a:solidFill>
                        </a:rPr>
                        <a:t>2013</a:t>
                      </a:r>
                      <a:endParaRPr lang="fr-FR" sz="1200" b="1" noProof="0" dirty="0">
                        <a:solidFill>
                          <a:schemeClr val="tx1"/>
                        </a:solidFill>
                      </a:endParaRPr>
                    </a:p>
                  </a:txBody>
                  <a:tcPr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1" noProof="0" dirty="0" smtClean="0">
                          <a:solidFill>
                            <a:schemeClr val="tx1"/>
                          </a:solidFill>
                        </a:rPr>
                        <a:t>2014</a:t>
                      </a:r>
                      <a:endParaRPr lang="fr-FR" sz="1200" b="1" noProof="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1" noProof="0" dirty="0" smtClean="0">
                          <a:solidFill>
                            <a:schemeClr val="tx1"/>
                          </a:solidFill>
                        </a:rPr>
                        <a:t>2014</a:t>
                      </a:r>
                      <a:endParaRPr lang="fr-FR" sz="1200" b="1" noProof="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1" noProof="0" dirty="0" smtClean="0">
                          <a:solidFill>
                            <a:schemeClr val="tx1"/>
                          </a:solidFill>
                        </a:rPr>
                        <a:t>2015</a:t>
                      </a:r>
                      <a:endParaRPr lang="fr-FR" sz="1200" b="1" noProof="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9074">
                <a:tc>
                  <a:txBody>
                    <a:bodyPr/>
                    <a:lstStyle/>
                    <a:p>
                      <a:r>
                        <a:rPr lang="fr-FR" sz="1200" noProof="0" dirty="0" smtClean="0">
                          <a:solidFill>
                            <a:schemeClr val="tx1"/>
                          </a:solidFill>
                        </a:rPr>
                        <a:t>Résultat net d'intérêts</a:t>
                      </a:r>
                      <a:endParaRPr lang="fr-FR"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14,0</a:t>
                      </a:r>
                      <a:endParaRPr lang="fr-FR" sz="1200" noProof="0" dirty="0">
                        <a:solidFill>
                          <a:schemeClr val="tx1"/>
                        </a:solidFill>
                      </a:endParaRPr>
                    </a:p>
                  </a:txBody>
                  <a:tcPr marR="28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13,6</a:t>
                      </a:r>
                      <a:endParaRPr lang="fr-FR" sz="1200" noProof="0" dirty="0">
                        <a:solidFill>
                          <a:schemeClr val="tx1"/>
                        </a:solidFill>
                      </a:endParaRPr>
                    </a:p>
                  </a:txBody>
                  <a:tcPr marR="28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13,3</a:t>
                      </a:r>
                      <a:endParaRPr lang="fr-FR" sz="1200" noProof="0" dirty="0">
                        <a:solidFill>
                          <a:schemeClr val="tx1"/>
                        </a:solidFill>
                      </a:endParaRPr>
                    </a:p>
                  </a:txBody>
                  <a:tcPr marR="28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14,5</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10,8</a:t>
                      </a:r>
                      <a:endParaRPr lang="fr-FR" sz="1200" noProof="0" dirty="0">
                        <a:solidFill>
                          <a:schemeClr val="tx1"/>
                        </a:solidFill>
                      </a:endParaRPr>
                    </a:p>
                  </a:txBody>
                  <a:tcPr marR="288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11,3</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9074">
                <a:tc>
                  <a:txBody>
                    <a:bodyPr/>
                    <a:lstStyle/>
                    <a:p>
                      <a:r>
                        <a:rPr lang="fr-FR" sz="1200" noProof="0" dirty="0" smtClean="0">
                          <a:solidFill>
                            <a:schemeClr val="tx1"/>
                          </a:solidFill>
                        </a:rPr>
                        <a:t>Résultat hors intérêts</a:t>
                      </a:r>
                      <a:endParaRPr lang="fr-FR"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4,8</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4,5</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7,0</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6,2</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5,0</a:t>
                      </a:r>
                      <a:endParaRPr lang="fr-FR" sz="1200" noProof="0" dirty="0">
                        <a:solidFill>
                          <a:schemeClr val="tx1"/>
                        </a:solidFill>
                      </a:endParaRPr>
                    </a:p>
                  </a:txBody>
                  <a:tcPr marR="28800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5,7</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69074">
                <a:tc>
                  <a:txBody>
                    <a:bodyPr/>
                    <a:lstStyle/>
                    <a:p>
                      <a:r>
                        <a:rPr lang="fr-FR" sz="1200" noProof="0" dirty="0" smtClean="0">
                          <a:solidFill>
                            <a:schemeClr val="tx1"/>
                          </a:solidFill>
                        </a:rPr>
                        <a:t>Produit bancaire</a:t>
                      </a:r>
                      <a:endParaRPr lang="fr-FR"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18,7</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18,1</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20,3</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20,7</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15,8</a:t>
                      </a:r>
                      <a:endParaRPr lang="fr-FR" sz="1200" noProof="0" dirty="0">
                        <a:solidFill>
                          <a:schemeClr val="tx1"/>
                        </a:solidFill>
                      </a:endParaRPr>
                    </a:p>
                  </a:txBody>
                  <a:tcPr marR="28800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16,9</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69074">
                <a:tc>
                  <a:txBody>
                    <a:bodyPr/>
                    <a:lstStyle/>
                    <a:p>
                      <a:r>
                        <a:rPr lang="fr-FR" sz="1200" noProof="0" dirty="0" smtClean="0">
                          <a:solidFill>
                            <a:schemeClr val="tx1"/>
                          </a:solidFill>
                        </a:rPr>
                        <a:t>Dépenses opérationnelles</a:t>
                      </a:r>
                      <a:endParaRPr lang="fr-FR"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-12,3</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-13,0</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-12,4</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-12,7</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-9,6</a:t>
                      </a:r>
                      <a:endParaRPr lang="fr-FR" sz="1200" noProof="0" dirty="0">
                        <a:solidFill>
                          <a:schemeClr val="tx1"/>
                        </a:solidFill>
                      </a:endParaRPr>
                    </a:p>
                  </a:txBody>
                  <a:tcPr marR="28800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-10,0</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69074">
                <a:tc>
                  <a:txBody>
                    <a:bodyPr/>
                    <a:lstStyle/>
                    <a:p>
                      <a:r>
                        <a:rPr lang="fr-FR" sz="1200" noProof="0" dirty="0" smtClean="0">
                          <a:solidFill>
                            <a:schemeClr val="tx1"/>
                          </a:solidFill>
                        </a:rPr>
                        <a:t>Résultat brut d'exploitation</a:t>
                      </a:r>
                      <a:endParaRPr lang="fr-FR"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6,4</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5,0</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8,0</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8,0</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6,2</a:t>
                      </a:r>
                      <a:endParaRPr lang="fr-FR" sz="1200" noProof="0" dirty="0">
                        <a:solidFill>
                          <a:schemeClr val="tx1"/>
                        </a:solidFill>
                      </a:endParaRPr>
                    </a:p>
                  </a:txBody>
                  <a:tcPr marR="28800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7,0</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69074">
                <a:tc>
                  <a:txBody>
                    <a:bodyPr/>
                    <a:lstStyle/>
                    <a:p>
                      <a:r>
                        <a:rPr lang="fr-FR" sz="1200" noProof="0" dirty="0" smtClean="0">
                          <a:solidFill>
                            <a:schemeClr val="tx1"/>
                          </a:solidFill>
                        </a:rPr>
                        <a:t>Réductions de valeur et provisions</a:t>
                      </a:r>
                      <a:endParaRPr lang="fr-FR"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-5,0</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-2,6</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-3,0</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-1,3</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-0,9</a:t>
                      </a:r>
                      <a:endParaRPr lang="fr-FR" sz="1200" noProof="0" dirty="0">
                        <a:solidFill>
                          <a:schemeClr val="tx1"/>
                        </a:solidFill>
                      </a:endParaRPr>
                    </a:p>
                  </a:txBody>
                  <a:tcPr marR="28800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-0,6</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615121">
                <a:tc>
                  <a:txBody>
                    <a:bodyPr/>
                    <a:lstStyle/>
                    <a:p>
                      <a:r>
                        <a:rPr lang="fr-FR" sz="1200" noProof="0" dirty="0" smtClean="0">
                          <a:solidFill>
                            <a:schemeClr val="tx1"/>
                          </a:solidFill>
                        </a:rPr>
                        <a:t>Autres composantes du compte de résultats</a:t>
                      </a:r>
                      <a:endParaRPr lang="fr-FR"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-1,0</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-0,8</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-1,8</a:t>
                      </a:r>
                      <a:endParaRPr lang="fr-FR" sz="1200" noProof="0" dirty="0">
                        <a:solidFill>
                          <a:schemeClr val="tx1"/>
                        </a:solidFill>
                      </a:endParaRP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-2,2</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-1,6</a:t>
                      </a:r>
                      <a:endParaRPr lang="fr-FR" sz="1200" noProof="0" dirty="0">
                        <a:solidFill>
                          <a:schemeClr val="tx1"/>
                        </a:solidFill>
                      </a:endParaRPr>
                    </a:p>
                  </a:txBody>
                  <a:tcPr marR="28800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-1,9</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69074">
                <a:tc>
                  <a:txBody>
                    <a:bodyPr/>
                    <a:lstStyle/>
                    <a:p>
                      <a:r>
                        <a:rPr lang="fr-FR" sz="1200" noProof="0" dirty="0" smtClean="0">
                          <a:solidFill>
                            <a:schemeClr val="tx1"/>
                          </a:solidFill>
                        </a:rPr>
                        <a:t>Profit ou perte net(te)</a:t>
                      </a:r>
                      <a:endParaRPr lang="fr-FR"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0,4</a:t>
                      </a:r>
                      <a:endParaRPr lang="fr-FR" sz="1200" noProof="0" dirty="0">
                        <a:solidFill>
                          <a:schemeClr val="tx1"/>
                        </a:solidFill>
                      </a:endParaRPr>
                    </a:p>
                  </a:txBody>
                  <a:tcPr marR="28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1,6</a:t>
                      </a:r>
                      <a:endParaRPr lang="fr-FR" sz="1200" noProof="0" dirty="0">
                        <a:solidFill>
                          <a:schemeClr val="tx1"/>
                        </a:solidFill>
                      </a:endParaRPr>
                    </a:p>
                  </a:txBody>
                  <a:tcPr marR="28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3,3</a:t>
                      </a:r>
                      <a:endParaRPr lang="fr-FR" sz="1200" noProof="0" dirty="0">
                        <a:solidFill>
                          <a:schemeClr val="tx1"/>
                        </a:solidFill>
                      </a:endParaRPr>
                    </a:p>
                  </a:txBody>
                  <a:tcPr marR="28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4,5</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3,6</a:t>
                      </a:r>
                      <a:endParaRPr lang="fr-FR" sz="1200" noProof="0" dirty="0">
                        <a:solidFill>
                          <a:schemeClr val="tx1"/>
                        </a:solidFill>
                      </a:endParaRPr>
                    </a:p>
                  </a:txBody>
                  <a:tcPr marR="28800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noProof="0" dirty="0" smtClean="0">
                          <a:solidFill>
                            <a:schemeClr val="tx1"/>
                          </a:solidFill>
                        </a:rPr>
                        <a:t>4,4</a:t>
                      </a:r>
                      <a:endParaRPr lang="fr-FR" sz="1200" noProof="0" dirty="0">
                        <a:solidFill>
                          <a:schemeClr val="tx1"/>
                        </a:solidFill>
                      </a:endParaRPr>
                    </a:p>
                  </a:txBody>
                  <a:tcPr marR="28800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TextBox 6"/>
          <p:cNvSpPr txBox="1"/>
          <p:nvPr/>
        </p:nvSpPr>
        <p:spPr>
          <a:xfrm>
            <a:off x="360000" y="6366221"/>
            <a:ext cx="6433425" cy="215444"/>
          </a:xfrm>
          <a:prstGeom prst="rect">
            <a:avLst/>
          </a:prstGeom>
          <a:noFill/>
        </p:spPr>
        <p:txBody>
          <a:bodyPr wrap="square" rtlCol="0" anchor="b">
            <a:spAutoFit/>
          </a:bodyPr>
          <a:lstStyle/>
          <a:p>
            <a:r>
              <a:rPr lang="fr-FR" sz="800" dirty="0" smtClean="0"/>
              <a:t>Source: BNB.</a:t>
            </a:r>
            <a:endParaRPr lang="fr-FR" sz="800" dirty="0"/>
          </a:p>
        </p:txBody>
      </p:sp>
    </p:spTree>
    <p:extLst>
      <p:ext uri="{BB962C8B-B14F-4D97-AF65-F5344CB8AC3E}">
        <p14:creationId xmlns:p14="http://schemas.microsoft.com/office/powerpoint/2010/main" val="298501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Les taux d’intérêt bas constituent un défi pour le secteur des assurances </a:t>
            </a:r>
            <a:endParaRPr lang="fr-BE" dirty="0"/>
          </a:p>
        </p:txBody>
      </p:sp>
      <p:sp>
        <p:nvSpPr>
          <p:cNvPr id="5" name="Title 1"/>
          <p:cNvSpPr txBox="1">
            <a:spLocks/>
          </p:cNvSpPr>
          <p:nvPr/>
        </p:nvSpPr>
        <p:spPr bwMode="auto">
          <a:xfrm>
            <a:off x="1764000" y="1260000"/>
            <a:ext cx="5905424" cy="6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a:solidFill>
                  <a:schemeClr val="tx1"/>
                </a:solidFill>
              </a:rPr>
              <a:t>Ventilation des réserves d'inventaire d'assurance-vie selon le rendement garanti par contrat individuel</a:t>
            </a:r>
          </a:p>
          <a:p>
            <a:r>
              <a:rPr lang="nl-BE" sz="1000" b="0" kern="0" dirty="0">
                <a:solidFill>
                  <a:schemeClr val="tx1"/>
                </a:solidFill>
              </a:rPr>
              <a:t>(</a:t>
            </a:r>
            <a:r>
              <a:rPr lang="fr-FR" sz="1000" b="0" kern="0" dirty="0">
                <a:solidFill>
                  <a:schemeClr val="tx1"/>
                </a:solidFill>
              </a:rPr>
              <a:t>données en fin de période, milliards </a:t>
            </a:r>
            <a:r>
              <a:rPr lang="fr-FR" sz="1000" b="0" kern="0" dirty="0" smtClean="0">
                <a:solidFill>
                  <a:schemeClr val="tx1"/>
                </a:solidFill>
              </a:rPr>
              <a:t>d’euros, 2014</a:t>
            </a:r>
            <a:r>
              <a:rPr lang="nl-BE" sz="1000" b="0" dirty="0" smtClean="0">
                <a:solidFill>
                  <a:schemeClr val="tx1"/>
                </a:solidFill>
              </a:rPr>
              <a:t>)</a:t>
            </a:r>
            <a:endParaRPr lang="nl-BE" sz="1000" b="0" kern="0" dirty="0">
              <a:solidFill>
                <a:schemeClr val="tx1"/>
              </a:solidFill>
            </a:endParaRPr>
          </a:p>
        </p:txBody>
      </p:sp>
      <p:graphicFrame>
        <p:nvGraphicFramePr>
          <p:cNvPr id="17" name="Chart 16"/>
          <p:cNvGraphicFramePr/>
          <p:nvPr>
            <p:extLst>
              <p:ext uri="{D42A27DB-BD31-4B8C-83A1-F6EECF244321}">
                <p14:modId xmlns:p14="http://schemas.microsoft.com/office/powerpoint/2010/main" val="3732087795"/>
              </p:ext>
            </p:extLst>
          </p:nvPr>
        </p:nvGraphicFramePr>
        <p:xfrm>
          <a:off x="432000" y="1800000"/>
          <a:ext cx="7920000" cy="3960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Group 17"/>
          <p:cNvGrpSpPr/>
          <p:nvPr/>
        </p:nvGrpSpPr>
        <p:grpSpPr>
          <a:xfrm>
            <a:off x="3194625" y="5792775"/>
            <a:ext cx="2133600" cy="524649"/>
            <a:chOff x="1924049" y="5514975"/>
            <a:chExt cx="2133600" cy="524649"/>
          </a:xfrm>
        </p:grpSpPr>
        <p:sp>
          <p:nvSpPr>
            <p:cNvPr id="19" name="TextBox 18"/>
            <p:cNvSpPr txBox="1"/>
            <p:nvPr/>
          </p:nvSpPr>
          <p:spPr>
            <a:xfrm>
              <a:off x="1924049" y="5514975"/>
              <a:ext cx="1619250" cy="276999"/>
            </a:xfrm>
            <a:prstGeom prst="rect">
              <a:avLst/>
            </a:prstGeom>
            <a:noFill/>
          </p:spPr>
          <p:txBody>
            <a:bodyPr wrap="square" rtlCol="0">
              <a:spAutoFit/>
            </a:bodyPr>
            <a:lstStyle/>
            <a:p>
              <a:r>
                <a:rPr lang="fr-BE" sz="1200" dirty="0" smtClean="0"/>
                <a:t>Assurance-groupe</a:t>
              </a:r>
              <a:endParaRPr lang="fr-BE" sz="1200" dirty="0"/>
            </a:p>
          </p:txBody>
        </p:sp>
        <p:sp>
          <p:nvSpPr>
            <p:cNvPr id="20" name="TextBox 19"/>
            <p:cNvSpPr txBox="1"/>
            <p:nvPr/>
          </p:nvSpPr>
          <p:spPr>
            <a:xfrm>
              <a:off x="1924049" y="5762625"/>
              <a:ext cx="1914525" cy="276999"/>
            </a:xfrm>
            <a:prstGeom prst="rect">
              <a:avLst/>
            </a:prstGeom>
            <a:noFill/>
          </p:spPr>
          <p:txBody>
            <a:bodyPr wrap="square" rtlCol="0">
              <a:spAutoFit/>
            </a:bodyPr>
            <a:lstStyle/>
            <a:p>
              <a:r>
                <a:rPr lang="fr-BE" sz="1200" dirty="0" smtClean="0"/>
                <a:t>Assurance individuelle</a:t>
              </a:r>
              <a:endParaRPr lang="fr-BE" sz="1200" dirty="0"/>
            </a:p>
          </p:txBody>
        </p:sp>
        <p:sp>
          <p:nvSpPr>
            <p:cNvPr id="23" name="Rectangle 22"/>
            <p:cNvSpPr/>
            <p:nvPr/>
          </p:nvSpPr>
          <p:spPr>
            <a:xfrm>
              <a:off x="3752849" y="5578048"/>
              <a:ext cx="304800" cy="180201"/>
            </a:xfrm>
            <a:prstGeom prst="rect">
              <a:avLst/>
            </a:prstGeom>
            <a:solidFill>
              <a:srgbClr val="224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4" name="Rectangle 23"/>
            <p:cNvSpPr/>
            <p:nvPr/>
          </p:nvSpPr>
          <p:spPr>
            <a:xfrm>
              <a:off x="3752849" y="5821323"/>
              <a:ext cx="304800" cy="180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11" name="TextBox 10"/>
          <p:cNvSpPr txBox="1"/>
          <p:nvPr/>
        </p:nvSpPr>
        <p:spPr>
          <a:xfrm>
            <a:off x="360000" y="6372000"/>
            <a:ext cx="6433425" cy="215444"/>
          </a:xfrm>
          <a:prstGeom prst="rect">
            <a:avLst/>
          </a:prstGeom>
          <a:noFill/>
        </p:spPr>
        <p:txBody>
          <a:bodyPr wrap="square" rtlCol="0" anchor="b">
            <a:spAutoFit/>
          </a:bodyPr>
          <a:lstStyle/>
          <a:p>
            <a:r>
              <a:rPr lang="fr-FR" sz="800" dirty="0" smtClean="0"/>
              <a:t>Source: BNB.</a:t>
            </a:r>
            <a:endParaRPr lang="fr-FR" sz="800" dirty="0"/>
          </a:p>
        </p:txBody>
      </p:sp>
    </p:spTree>
    <p:extLst>
      <p:ext uri="{BB962C8B-B14F-4D97-AF65-F5344CB8AC3E}">
        <p14:creationId xmlns:p14="http://schemas.microsoft.com/office/powerpoint/2010/main" val="910057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014384076"/>
              </p:ext>
            </p:extLst>
          </p:nvPr>
        </p:nvGraphicFramePr>
        <p:xfrm>
          <a:off x="4788000" y="1620000"/>
          <a:ext cx="4140000"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fr-BE" dirty="0" smtClean="0"/>
              <a:t>Des crédits immobiliers en hausse, les défauts de paiement restent stables</a:t>
            </a:r>
            <a:endParaRPr lang="fr-BE" dirty="0"/>
          </a:p>
        </p:txBody>
      </p:sp>
      <p:sp>
        <p:nvSpPr>
          <p:cNvPr id="4" name="Title 1"/>
          <p:cNvSpPr txBox="1">
            <a:spLocks/>
          </p:cNvSpPr>
          <p:nvPr/>
        </p:nvSpPr>
        <p:spPr bwMode="auto">
          <a:xfrm>
            <a:off x="684000" y="1080000"/>
            <a:ext cx="3788400" cy="50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400" kern="0" dirty="0" smtClean="0">
                <a:solidFill>
                  <a:schemeClr val="tx1"/>
                </a:solidFill>
              </a:rPr>
              <a:t>Évolution des octrois de crédits hypothécaires</a:t>
            </a:r>
            <a:endParaRPr lang="fr-BE" sz="1000" b="0" kern="0" dirty="0">
              <a:solidFill>
                <a:schemeClr val="tx1"/>
              </a:solidFill>
            </a:endParaRPr>
          </a:p>
        </p:txBody>
      </p:sp>
      <p:graphicFrame>
        <p:nvGraphicFramePr>
          <p:cNvPr id="5" name="Chart 4"/>
          <p:cNvGraphicFramePr/>
          <p:nvPr>
            <p:extLst>
              <p:ext uri="{D42A27DB-BD31-4B8C-83A1-F6EECF244321}">
                <p14:modId xmlns:p14="http://schemas.microsoft.com/office/powerpoint/2010/main" val="3480334639"/>
              </p:ext>
            </p:extLst>
          </p:nvPr>
        </p:nvGraphicFramePr>
        <p:xfrm>
          <a:off x="432000" y="1620000"/>
          <a:ext cx="4140000"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4968000" y="1080000"/>
            <a:ext cx="3788400" cy="50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400" kern="0" dirty="0" smtClean="0">
                <a:solidFill>
                  <a:schemeClr val="tx1"/>
                </a:solidFill>
              </a:rPr>
              <a:t>Défauts de paiement sur les crédits hypothécaires par année d’octroi</a:t>
            </a:r>
          </a:p>
          <a:p>
            <a:r>
              <a:rPr lang="fr-BE" sz="1000" b="0" kern="0" dirty="0" smtClean="0">
                <a:solidFill>
                  <a:schemeClr val="tx1"/>
                </a:solidFill>
              </a:rPr>
              <a:t>(pourcentages du nombre de crédits)</a:t>
            </a:r>
            <a:endParaRPr lang="fr-BE" sz="1000" b="0" kern="0" dirty="0">
              <a:solidFill>
                <a:schemeClr val="tx1"/>
              </a:solidFill>
            </a:endParaRPr>
          </a:p>
        </p:txBody>
      </p:sp>
      <p:grpSp>
        <p:nvGrpSpPr>
          <p:cNvPr id="42" name="Group 41"/>
          <p:cNvGrpSpPr/>
          <p:nvPr/>
        </p:nvGrpSpPr>
        <p:grpSpPr>
          <a:xfrm>
            <a:off x="5948550" y="5372100"/>
            <a:ext cx="1865400" cy="852324"/>
            <a:chOff x="6120000" y="5400675"/>
            <a:chExt cx="1865400" cy="852324"/>
          </a:xfrm>
        </p:grpSpPr>
        <p:cxnSp>
          <p:nvCxnSpPr>
            <p:cNvPr id="26" name="Straight Connector 25"/>
            <p:cNvCxnSpPr/>
            <p:nvPr/>
          </p:nvCxnSpPr>
          <p:spPr>
            <a:xfrm>
              <a:off x="6120000" y="5544000"/>
              <a:ext cx="219075"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72000" y="5544000"/>
              <a:ext cx="21907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00000" y="5400675"/>
              <a:ext cx="533400" cy="276999"/>
            </a:xfrm>
            <a:prstGeom prst="rect">
              <a:avLst/>
            </a:prstGeom>
            <a:noFill/>
          </p:spPr>
          <p:txBody>
            <a:bodyPr wrap="square" rtlCol="0">
              <a:spAutoFit/>
            </a:bodyPr>
            <a:lstStyle/>
            <a:p>
              <a:r>
                <a:rPr lang="nl-BE" sz="1200" dirty="0" smtClean="0"/>
                <a:t>2006</a:t>
              </a:r>
              <a:endParaRPr lang="en-US" sz="1200" dirty="0"/>
            </a:p>
          </p:txBody>
        </p:sp>
        <p:sp>
          <p:nvSpPr>
            <p:cNvPr id="29" name="TextBox 28"/>
            <p:cNvSpPr txBox="1"/>
            <p:nvPr/>
          </p:nvSpPr>
          <p:spPr>
            <a:xfrm>
              <a:off x="7452000" y="5400675"/>
              <a:ext cx="533400" cy="276999"/>
            </a:xfrm>
            <a:prstGeom prst="rect">
              <a:avLst/>
            </a:prstGeom>
            <a:noFill/>
          </p:spPr>
          <p:txBody>
            <a:bodyPr wrap="square" rtlCol="0">
              <a:spAutoFit/>
            </a:bodyPr>
            <a:lstStyle/>
            <a:p>
              <a:r>
                <a:rPr lang="nl-BE" sz="1200" dirty="0" smtClean="0"/>
                <a:t>2007</a:t>
              </a:r>
              <a:endParaRPr lang="en-US" sz="1200" dirty="0"/>
            </a:p>
          </p:txBody>
        </p:sp>
        <p:cxnSp>
          <p:nvCxnSpPr>
            <p:cNvPr id="30" name="Straight Connector 29"/>
            <p:cNvCxnSpPr/>
            <p:nvPr/>
          </p:nvCxnSpPr>
          <p:spPr>
            <a:xfrm>
              <a:off x="6120000" y="5832000"/>
              <a:ext cx="219075"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72000" y="5832000"/>
              <a:ext cx="219075" cy="0"/>
            </a:xfrm>
            <a:prstGeom prst="line">
              <a:avLst/>
            </a:prstGeom>
            <a:ln w="25400">
              <a:solidFill>
                <a:srgbClr val="A39E25"/>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00000" y="5687199"/>
              <a:ext cx="533400" cy="276999"/>
            </a:xfrm>
            <a:prstGeom prst="rect">
              <a:avLst/>
            </a:prstGeom>
            <a:noFill/>
          </p:spPr>
          <p:txBody>
            <a:bodyPr wrap="square" rtlCol="0">
              <a:spAutoFit/>
            </a:bodyPr>
            <a:lstStyle/>
            <a:p>
              <a:r>
                <a:rPr lang="nl-BE" sz="1200" dirty="0" smtClean="0"/>
                <a:t>2009</a:t>
              </a:r>
              <a:endParaRPr lang="en-US" sz="1200" dirty="0"/>
            </a:p>
          </p:txBody>
        </p:sp>
        <p:sp>
          <p:nvSpPr>
            <p:cNvPr id="33" name="TextBox 32"/>
            <p:cNvSpPr txBox="1"/>
            <p:nvPr/>
          </p:nvSpPr>
          <p:spPr>
            <a:xfrm>
              <a:off x="7452000" y="5688000"/>
              <a:ext cx="533400" cy="276999"/>
            </a:xfrm>
            <a:prstGeom prst="rect">
              <a:avLst/>
            </a:prstGeom>
            <a:noFill/>
          </p:spPr>
          <p:txBody>
            <a:bodyPr wrap="square" rtlCol="0">
              <a:spAutoFit/>
            </a:bodyPr>
            <a:lstStyle/>
            <a:p>
              <a:r>
                <a:rPr lang="nl-BE" sz="1200" dirty="0" smtClean="0"/>
                <a:t>2011</a:t>
              </a:r>
              <a:endParaRPr lang="en-US" sz="1200" dirty="0"/>
            </a:p>
          </p:txBody>
        </p:sp>
        <p:sp>
          <p:nvSpPr>
            <p:cNvPr id="36" name="TextBox 35"/>
            <p:cNvSpPr txBox="1"/>
            <p:nvPr/>
          </p:nvSpPr>
          <p:spPr>
            <a:xfrm>
              <a:off x="6300000" y="5976000"/>
              <a:ext cx="533400" cy="276999"/>
            </a:xfrm>
            <a:prstGeom prst="rect">
              <a:avLst/>
            </a:prstGeom>
            <a:noFill/>
          </p:spPr>
          <p:txBody>
            <a:bodyPr wrap="square" rtlCol="0">
              <a:spAutoFit/>
            </a:bodyPr>
            <a:lstStyle/>
            <a:p>
              <a:r>
                <a:rPr lang="nl-BE" sz="1200" dirty="0" smtClean="0"/>
                <a:t>2013</a:t>
              </a:r>
              <a:endParaRPr lang="en-US" sz="1200" dirty="0"/>
            </a:p>
          </p:txBody>
        </p:sp>
        <p:sp>
          <p:nvSpPr>
            <p:cNvPr id="37" name="TextBox 36"/>
            <p:cNvSpPr txBox="1"/>
            <p:nvPr/>
          </p:nvSpPr>
          <p:spPr>
            <a:xfrm>
              <a:off x="7452000" y="5976000"/>
              <a:ext cx="533400" cy="276999"/>
            </a:xfrm>
            <a:prstGeom prst="rect">
              <a:avLst/>
            </a:prstGeom>
            <a:noFill/>
          </p:spPr>
          <p:txBody>
            <a:bodyPr wrap="square" rtlCol="0">
              <a:spAutoFit/>
            </a:bodyPr>
            <a:lstStyle/>
            <a:p>
              <a:r>
                <a:rPr lang="nl-BE" sz="1200" dirty="0" smtClean="0"/>
                <a:t>2014</a:t>
              </a:r>
              <a:endParaRPr lang="en-US" sz="1200" dirty="0"/>
            </a:p>
          </p:txBody>
        </p:sp>
        <p:cxnSp>
          <p:nvCxnSpPr>
            <p:cNvPr id="38" name="Straight Connector 37"/>
            <p:cNvCxnSpPr/>
            <p:nvPr/>
          </p:nvCxnSpPr>
          <p:spPr>
            <a:xfrm>
              <a:off x="6120000" y="6120000"/>
              <a:ext cx="219075" cy="0"/>
            </a:xfrm>
            <a:prstGeom prst="line">
              <a:avLst/>
            </a:prstGeom>
            <a:ln w="25400">
              <a:solidFill>
                <a:srgbClr val="A36425"/>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210000" y="6084000"/>
              <a:ext cx="76200" cy="76200"/>
            </a:xfrm>
            <a:prstGeom prst="ellipse">
              <a:avLst/>
            </a:prstGeom>
            <a:solidFill>
              <a:srgbClr val="A36425"/>
            </a:solidFill>
            <a:ln w="34925">
              <a:solidFill>
                <a:srgbClr val="A36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272000" y="6120000"/>
              <a:ext cx="219075"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344000" y="6084000"/>
              <a:ext cx="76200" cy="76200"/>
            </a:xfrm>
            <a:prstGeom prst="ellipse">
              <a:avLst/>
            </a:prstGeom>
            <a:solidFill>
              <a:srgbClr val="FFC000"/>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360000" y="6366221"/>
            <a:ext cx="6433425" cy="215444"/>
          </a:xfrm>
          <a:prstGeom prst="rect">
            <a:avLst/>
          </a:prstGeom>
          <a:noFill/>
        </p:spPr>
        <p:txBody>
          <a:bodyPr wrap="square" rtlCol="0" anchor="b">
            <a:spAutoFit/>
          </a:bodyPr>
          <a:lstStyle/>
          <a:p>
            <a:r>
              <a:rPr lang="fr-FR" sz="800" dirty="0" smtClean="0"/>
              <a:t>Source: BNB.</a:t>
            </a:r>
            <a:endParaRPr lang="fr-FR" sz="800" dirty="0"/>
          </a:p>
        </p:txBody>
      </p:sp>
    </p:spTree>
    <p:extLst>
      <p:ext uri="{BB962C8B-B14F-4D97-AF65-F5344CB8AC3E}">
        <p14:creationId xmlns:p14="http://schemas.microsoft.com/office/powerpoint/2010/main" val="339814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593467150"/>
              </p:ext>
            </p:extLst>
          </p:nvPr>
        </p:nvGraphicFramePr>
        <p:xfrm>
          <a:off x="432000" y="1260000"/>
          <a:ext cx="7920000" cy="44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9999" y="180000"/>
            <a:ext cx="8641126" cy="748145"/>
          </a:xfrm>
        </p:spPr>
        <p:txBody>
          <a:bodyPr/>
          <a:lstStyle/>
          <a:p>
            <a:r>
              <a:rPr lang="fr-FR" dirty="0"/>
              <a:t>Coussin de fonds propres supplémentaires pour les grandes banques</a:t>
            </a:r>
            <a:br>
              <a:rPr lang="fr-FR" dirty="0"/>
            </a:br>
            <a:r>
              <a:rPr lang="fr-FR" sz="1400" b="0" dirty="0" smtClean="0"/>
              <a:t>(pourcentages </a:t>
            </a:r>
            <a:r>
              <a:rPr lang="fr-FR" sz="1400" b="0" dirty="0"/>
              <a:t>des actifs pondérés par les risques)</a:t>
            </a:r>
          </a:p>
        </p:txBody>
      </p:sp>
      <p:sp>
        <p:nvSpPr>
          <p:cNvPr id="6" name="Title 1"/>
          <p:cNvSpPr txBox="1">
            <a:spLocks/>
          </p:cNvSpPr>
          <p:nvPr/>
        </p:nvSpPr>
        <p:spPr bwMode="auto">
          <a:xfrm>
            <a:off x="792000" y="1080000"/>
            <a:ext cx="6391275" cy="3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endParaRPr lang="fr-FR" sz="1000" b="0" kern="0" dirty="0">
              <a:solidFill>
                <a:schemeClr val="tx1"/>
              </a:solidFill>
            </a:endParaRPr>
          </a:p>
        </p:txBody>
      </p:sp>
      <p:sp>
        <p:nvSpPr>
          <p:cNvPr id="9" name="TextBox 8"/>
          <p:cNvSpPr txBox="1"/>
          <p:nvPr/>
        </p:nvSpPr>
        <p:spPr>
          <a:xfrm>
            <a:off x="360000" y="6366221"/>
            <a:ext cx="6433425" cy="215444"/>
          </a:xfrm>
          <a:prstGeom prst="rect">
            <a:avLst/>
          </a:prstGeom>
          <a:noFill/>
        </p:spPr>
        <p:txBody>
          <a:bodyPr wrap="square" rtlCol="0" anchor="b">
            <a:spAutoFit/>
          </a:bodyPr>
          <a:lstStyle/>
          <a:p>
            <a:r>
              <a:rPr lang="fr-FR" sz="800" dirty="0" smtClean="0"/>
              <a:t>Source: BNB.</a:t>
            </a:r>
            <a:endParaRPr lang="fr-FR" sz="800" dirty="0"/>
          </a:p>
        </p:txBody>
      </p:sp>
    </p:spTree>
    <p:extLst>
      <p:ext uri="{BB962C8B-B14F-4D97-AF65-F5344CB8AC3E}">
        <p14:creationId xmlns:p14="http://schemas.microsoft.com/office/powerpoint/2010/main" val="362269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488725" cy="748145"/>
          </a:xfrm>
        </p:spPr>
        <p:txBody>
          <a:bodyPr/>
          <a:lstStyle/>
          <a:p>
            <a:r>
              <a:rPr lang="nl-BE" dirty="0"/>
              <a:t/>
            </a:r>
            <a:br>
              <a:rPr lang="nl-BE" dirty="0"/>
            </a:br>
            <a:endParaRPr lang="nl-BE" dirty="0"/>
          </a:p>
        </p:txBody>
      </p:sp>
      <p:sp>
        <p:nvSpPr>
          <p:cNvPr id="5" name="Title 1"/>
          <p:cNvSpPr txBox="1">
            <a:spLocks/>
          </p:cNvSpPr>
          <p:nvPr/>
        </p:nvSpPr>
        <p:spPr bwMode="auto">
          <a:xfrm>
            <a:off x="360000" y="180000"/>
            <a:ext cx="8488725" cy="748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kern="0" dirty="0" smtClean="0"/>
              <a:t>Le </a:t>
            </a:r>
            <a:r>
              <a:rPr lang="fr-FR" kern="0" dirty="0"/>
              <a:t>système </a:t>
            </a:r>
            <a:r>
              <a:rPr lang="fr-FR" kern="0" dirty="0" smtClean="0"/>
              <a:t>financier</a:t>
            </a:r>
            <a:endParaRPr lang="nl-BE" kern="0" dirty="0"/>
          </a:p>
        </p:txBody>
      </p:sp>
      <p:sp>
        <p:nvSpPr>
          <p:cNvPr id="6" name="Text Placeholder 3"/>
          <p:cNvSpPr txBox="1">
            <a:spLocks/>
          </p:cNvSpPr>
          <p:nvPr/>
        </p:nvSpPr>
        <p:spPr>
          <a:xfrm>
            <a:off x="360000" y="1260000"/>
            <a:ext cx="8060100" cy="5122512"/>
          </a:xfrm>
          <a:prstGeom prst="rect">
            <a:avLst/>
          </a:prstGeom>
        </p:spPr>
        <p:txBody>
          <a:bodyPr/>
          <a:lstStyle>
            <a:lvl1pPr marL="355600" indent="-355600" algn="l" rtl="0" eaLnBrk="1" fontAlgn="base" hangingPunct="1">
              <a:spcBef>
                <a:spcPct val="20000"/>
              </a:spcBef>
              <a:spcAft>
                <a:spcPct val="0"/>
              </a:spcAft>
              <a:buClr>
                <a:srgbClr val="CC3300"/>
              </a:buClr>
              <a:buSzPct val="90000"/>
              <a:buFont typeface="Arial" charset="0"/>
              <a:buChar char="►"/>
              <a:tabLst>
                <a:tab pos="355600" algn="l"/>
              </a:tabLst>
              <a:defRPr sz="1800">
                <a:solidFill>
                  <a:srgbClr val="4D4D4D"/>
                </a:solidFill>
                <a:latin typeface="+mn-lt"/>
                <a:ea typeface="+mn-ea"/>
                <a:cs typeface="+mn-cs"/>
              </a:defRPr>
            </a:lvl1pPr>
            <a:lvl2pPr marL="625475" indent="-266700" algn="l" rtl="0" eaLnBrk="1" fontAlgn="base" hangingPunct="1">
              <a:spcBef>
                <a:spcPct val="20000"/>
              </a:spcBef>
              <a:spcAft>
                <a:spcPct val="0"/>
              </a:spcAft>
              <a:buClr>
                <a:srgbClr val="CC3300"/>
              </a:buClr>
              <a:buSzPct val="105000"/>
              <a:buFont typeface="Arial" charset="0"/>
              <a:buChar char="●"/>
              <a:tabLst>
                <a:tab pos="625475" algn="l"/>
              </a:tabLst>
              <a:defRPr sz="1600">
                <a:solidFill>
                  <a:srgbClr val="4D4D4D"/>
                </a:solidFill>
                <a:latin typeface="+mn-lt"/>
              </a:defRPr>
            </a:lvl2pPr>
            <a:lvl3pPr marL="1071563" indent="-263525" algn="l" rtl="0" eaLnBrk="1" fontAlgn="base" hangingPunct="1">
              <a:spcBef>
                <a:spcPct val="20000"/>
              </a:spcBef>
              <a:spcAft>
                <a:spcPct val="0"/>
              </a:spcAft>
              <a:buClr>
                <a:srgbClr val="CC3300"/>
              </a:buClr>
              <a:buSzPct val="65000"/>
              <a:buFont typeface="Wingdings" pitchFamily="2" charset="2"/>
              <a:buChar char="n"/>
              <a:tabLst>
                <a:tab pos="1074738" algn="l"/>
              </a:tabLst>
              <a:defRPr sz="1400">
                <a:solidFill>
                  <a:srgbClr val="4D4D4D"/>
                </a:solidFill>
                <a:latin typeface="+mn-lt"/>
              </a:defRPr>
            </a:lvl3pPr>
            <a:lvl4pPr marL="1341438" indent="-266700" algn="l" rtl="0" eaLnBrk="1" fontAlgn="base" hangingPunct="1">
              <a:spcBef>
                <a:spcPct val="20000"/>
              </a:spcBef>
              <a:spcAft>
                <a:spcPct val="0"/>
              </a:spcAft>
              <a:buClr>
                <a:srgbClr val="CC3300"/>
              </a:buClr>
              <a:buFont typeface="Arial" panose="020B0604020202020204" pitchFamily="34" charset="0"/>
              <a:buChar char="-"/>
              <a:tabLst>
                <a:tab pos="1341438" algn="l"/>
              </a:tabLst>
              <a:defRPr sz="1200">
                <a:solidFill>
                  <a:srgbClr val="4D4D4D"/>
                </a:solidFill>
                <a:latin typeface="+mn-lt"/>
              </a:defRPr>
            </a:lvl4pPr>
            <a:lvl5pPr marL="2286000" indent="-228600" algn="l" rtl="0" eaLnBrk="1" fontAlgn="base" hangingPunct="1">
              <a:spcBef>
                <a:spcPct val="20000"/>
              </a:spcBef>
              <a:spcAft>
                <a:spcPct val="0"/>
              </a:spcAft>
              <a:buClr>
                <a:srgbClr val="FFCC00"/>
              </a:buClr>
              <a:buChar char="»"/>
              <a:defRPr sz="2000">
                <a:solidFill>
                  <a:srgbClr val="B2B2B2"/>
                </a:solidFill>
                <a:latin typeface="+mn-lt"/>
              </a:defRPr>
            </a:lvl5pPr>
            <a:lvl6pPr marL="2743200" indent="-228600" algn="l" rtl="0" eaLnBrk="1" fontAlgn="base" hangingPunct="1">
              <a:spcBef>
                <a:spcPct val="20000"/>
              </a:spcBef>
              <a:spcAft>
                <a:spcPct val="0"/>
              </a:spcAft>
              <a:buClr>
                <a:srgbClr val="FFCC00"/>
              </a:buClr>
              <a:buChar char="»"/>
              <a:defRPr sz="2000">
                <a:solidFill>
                  <a:srgbClr val="B2B2B2"/>
                </a:solidFill>
                <a:latin typeface="+mn-lt"/>
              </a:defRPr>
            </a:lvl6pPr>
            <a:lvl7pPr marL="3200400" indent="-228600" algn="l" rtl="0" eaLnBrk="1" fontAlgn="base" hangingPunct="1">
              <a:spcBef>
                <a:spcPct val="20000"/>
              </a:spcBef>
              <a:spcAft>
                <a:spcPct val="0"/>
              </a:spcAft>
              <a:buClr>
                <a:srgbClr val="FFCC00"/>
              </a:buClr>
              <a:buChar char="»"/>
              <a:defRPr sz="2000">
                <a:solidFill>
                  <a:srgbClr val="B2B2B2"/>
                </a:solidFill>
                <a:latin typeface="+mn-lt"/>
              </a:defRPr>
            </a:lvl7pPr>
            <a:lvl8pPr marL="3657600" indent="-228600" algn="l" rtl="0" eaLnBrk="1" fontAlgn="base" hangingPunct="1">
              <a:spcBef>
                <a:spcPct val="20000"/>
              </a:spcBef>
              <a:spcAft>
                <a:spcPct val="0"/>
              </a:spcAft>
              <a:buClr>
                <a:srgbClr val="FFCC00"/>
              </a:buClr>
              <a:buChar char="»"/>
              <a:defRPr sz="2000">
                <a:solidFill>
                  <a:srgbClr val="B2B2B2"/>
                </a:solidFill>
                <a:latin typeface="+mn-lt"/>
              </a:defRPr>
            </a:lvl8pPr>
            <a:lvl9pPr marL="4114800" indent="-228600" algn="l" rtl="0" eaLnBrk="1" fontAlgn="base" hangingPunct="1">
              <a:spcBef>
                <a:spcPct val="20000"/>
              </a:spcBef>
              <a:spcAft>
                <a:spcPct val="0"/>
              </a:spcAft>
              <a:buClr>
                <a:srgbClr val="FFCC00"/>
              </a:buClr>
              <a:buChar char="»"/>
              <a:defRPr sz="2000">
                <a:solidFill>
                  <a:srgbClr val="B2B2B2"/>
                </a:solidFill>
                <a:latin typeface="+mn-lt"/>
              </a:defRPr>
            </a:lvl9pPr>
          </a:lstStyle>
          <a:p>
            <a:pPr lvl="0">
              <a:spcBef>
                <a:spcPts val="0"/>
              </a:spcBef>
              <a:spcAft>
                <a:spcPts val="2400"/>
              </a:spcAft>
            </a:pPr>
            <a:r>
              <a:rPr lang="fr-BE" dirty="0"/>
              <a:t>L'environnement de taux pèse sur la rentabilité</a:t>
            </a:r>
            <a:endParaRPr lang="nl-BE" dirty="0"/>
          </a:p>
          <a:p>
            <a:pPr lvl="0">
              <a:spcBef>
                <a:spcPts val="0"/>
              </a:spcBef>
              <a:spcAft>
                <a:spcPts val="2400"/>
              </a:spcAft>
            </a:pPr>
            <a:r>
              <a:rPr lang="fr-BE" dirty="0"/>
              <a:t>Adaptation nécessaire au nouveau cadre de surveillance et de réglementation (poursuite de l'intégration dans le mécanisme de surveillance unique, Solvabilité II)</a:t>
            </a:r>
            <a:endParaRPr lang="nl-BE" dirty="0"/>
          </a:p>
          <a:p>
            <a:pPr lvl="0">
              <a:spcBef>
                <a:spcPts val="0"/>
              </a:spcBef>
              <a:spcAft>
                <a:spcPts val="2400"/>
              </a:spcAft>
            </a:pPr>
            <a:r>
              <a:rPr lang="fr-BE" dirty="0"/>
              <a:t>Attention accrue portée à la lutte contre le blanchiment et le financement du terrorisme</a:t>
            </a:r>
            <a:endParaRPr lang="nl-BE" dirty="0"/>
          </a:p>
          <a:p>
            <a:pPr lvl="0">
              <a:spcBef>
                <a:spcPts val="0"/>
              </a:spcBef>
              <a:spcAft>
                <a:spcPts val="2400"/>
              </a:spcAft>
            </a:pPr>
            <a:r>
              <a:rPr lang="fr-BE" dirty="0"/>
              <a:t>Les développements technologiques (y compris la cyber-sécurité) </a:t>
            </a:r>
            <a:r>
              <a:rPr lang="fr-BE" dirty="0" smtClean="0"/>
              <a:t>constituent </a:t>
            </a:r>
            <a:r>
              <a:rPr lang="fr-BE" dirty="0"/>
              <a:t>un défi </a:t>
            </a:r>
            <a:r>
              <a:rPr lang="fr-BE" dirty="0" smtClean="0"/>
              <a:t>important</a:t>
            </a:r>
          </a:p>
          <a:p>
            <a:pPr lvl="0">
              <a:spcBef>
                <a:spcPts val="0"/>
              </a:spcBef>
              <a:spcAft>
                <a:spcPts val="2400"/>
              </a:spcAft>
            </a:pPr>
            <a:r>
              <a:rPr lang="fr-BE" dirty="0" smtClean="0"/>
              <a:t>Accompagner la diversification par un suivi adéquat</a:t>
            </a:r>
            <a:endParaRPr lang="nl-BE" dirty="0"/>
          </a:p>
          <a:p>
            <a:pPr lvl="0">
              <a:spcBef>
                <a:spcPts val="0"/>
              </a:spcBef>
              <a:spcAft>
                <a:spcPts val="2400"/>
              </a:spcAft>
            </a:pPr>
            <a:r>
              <a:rPr lang="fr-BE" dirty="0"/>
              <a:t>Les </a:t>
            </a:r>
            <a:r>
              <a:rPr lang="fr-BE" dirty="0" smtClean="0"/>
              <a:t>institutions financières </a:t>
            </a:r>
            <a:r>
              <a:rPr lang="fr-BE" dirty="0"/>
              <a:t>doivent adapter leur modèle d'entreprise</a:t>
            </a:r>
            <a:endParaRPr lang="nl-BE" dirty="0"/>
          </a:p>
          <a:p>
            <a:pPr lvl="1">
              <a:spcBef>
                <a:spcPts val="0"/>
              </a:spcBef>
              <a:spcAft>
                <a:spcPts val="4200"/>
              </a:spcAft>
            </a:pPr>
            <a:endParaRPr lang="en-GB" dirty="0"/>
          </a:p>
        </p:txBody>
      </p:sp>
    </p:spTree>
    <p:extLst>
      <p:ext uri="{BB962C8B-B14F-4D97-AF65-F5344CB8AC3E}">
        <p14:creationId xmlns:p14="http://schemas.microsoft.com/office/powerpoint/2010/main" val="3255463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0000" y="576001"/>
            <a:ext cx="8089900" cy="3053024"/>
          </a:xfrm>
        </p:spPr>
        <p:txBody>
          <a:bodyPr anchor="ctr"/>
          <a:lstStyle/>
          <a:p>
            <a:pPr marL="0" indent="0" algn="ctr">
              <a:lnSpc>
                <a:spcPct val="150000"/>
              </a:lnSpc>
              <a:spcBef>
                <a:spcPts val="0"/>
              </a:spcBef>
              <a:buNone/>
            </a:pPr>
            <a:r>
              <a:rPr lang="fr-FR" sz="3200" b="1" dirty="0">
                <a:solidFill>
                  <a:srgbClr val="003366"/>
                </a:solidFill>
              </a:rPr>
              <a:t>4. L'économie belge: </a:t>
            </a:r>
            <a:endParaRPr lang="fr-FR" sz="3200" b="1" dirty="0" smtClean="0">
              <a:solidFill>
                <a:srgbClr val="003366"/>
              </a:solidFill>
            </a:endParaRPr>
          </a:p>
          <a:p>
            <a:pPr marL="0" indent="0" algn="ctr">
              <a:lnSpc>
                <a:spcPct val="150000"/>
              </a:lnSpc>
              <a:spcBef>
                <a:spcPts val="0"/>
              </a:spcBef>
              <a:buNone/>
            </a:pPr>
            <a:r>
              <a:rPr lang="fr-FR" sz="3200" b="1" dirty="0">
                <a:solidFill>
                  <a:srgbClr val="003366"/>
                </a:solidFill>
              </a:rPr>
              <a:t>d</a:t>
            </a:r>
            <a:r>
              <a:rPr lang="fr-FR" sz="3200" b="1" dirty="0" smtClean="0">
                <a:solidFill>
                  <a:srgbClr val="003366"/>
                </a:solidFill>
              </a:rPr>
              <a:t>es obstacles à la </a:t>
            </a:r>
          </a:p>
          <a:p>
            <a:pPr marL="0" indent="0" algn="ctr">
              <a:lnSpc>
                <a:spcPct val="150000"/>
              </a:lnSpc>
              <a:spcBef>
                <a:spcPts val="0"/>
              </a:spcBef>
              <a:buNone/>
            </a:pPr>
            <a:r>
              <a:rPr lang="fr-FR" sz="3200" b="1" dirty="0" smtClean="0">
                <a:solidFill>
                  <a:srgbClr val="003366"/>
                </a:solidFill>
              </a:rPr>
              <a:t>croissance ont été levés</a:t>
            </a:r>
            <a:endParaRPr lang="fr-FR" sz="3200" b="1" dirty="0">
              <a:solidFill>
                <a:srgbClr val="003366"/>
              </a:solidFill>
            </a:endParaRPr>
          </a:p>
        </p:txBody>
      </p:sp>
      <p:sp>
        <p:nvSpPr>
          <p:cNvPr id="4" name="Rectangle 3"/>
          <p:cNvSpPr/>
          <p:nvPr/>
        </p:nvSpPr>
        <p:spPr>
          <a:xfrm>
            <a:off x="485775" y="3965139"/>
            <a:ext cx="7839075" cy="1800493"/>
          </a:xfrm>
          <a:prstGeom prst="rect">
            <a:avLst/>
          </a:prstGeom>
        </p:spPr>
        <p:txBody>
          <a:bodyPr wrap="square">
            <a:spAutoFit/>
          </a:bodyPr>
          <a:lstStyle/>
          <a:p>
            <a:pPr marL="361950" indent="-361950">
              <a:spcBef>
                <a:spcPts val="0"/>
              </a:spcBef>
              <a:buClr>
                <a:srgbClr val="C00000"/>
              </a:buClr>
              <a:buSzPct val="100000"/>
              <a:buFont typeface="Wingdings 3" panose="05040102010807070707" pitchFamily="18" charset="2"/>
              <a:buChar char="u"/>
            </a:pPr>
            <a:r>
              <a:rPr lang="fr-BE" sz="2400" b="1" dirty="0" smtClean="0">
                <a:solidFill>
                  <a:srgbClr val="003366"/>
                </a:solidFill>
              </a:rPr>
              <a:t>La politique menée a eu, en 2015, une incidence sur une série d’évolutions économiques</a:t>
            </a:r>
          </a:p>
          <a:p>
            <a:pPr marL="361950" indent="-361950">
              <a:spcBef>
                <a:spcPts val="1800"/>
              </a:spcBef>
              <a:buClr>
                <a:srgbClr val="C00000"/>
              </a:buClr>
              <a:buSzPct val="100000"/>
              <a:buFont typeface="Wingdings 3" panose="05040102010807070707" pitchFamily="18" charset="2"/>
              <a:buChar char="u"/>
            </a:pPr>
            <a:r>
              <a:rPr lang="fr-BE" sz="2400" b="1" dirty="0" smtClean="0">
                <a:solidFill>
                  <a:srgbClr val="003366"/>
                </a:solidFill>
              </a:rPr>
              <a:t>Renforcer davantage l’économie belge et la soutenabilité des finances publiques</a:t>
            </a:r>
            <a:endParaRPr lang="fr-BE" sz="2400" b="1" dirty="0">
              <a:solidFill>
                <a:srgbClr val="003366"/>
              </a:solidFill>
            </a:endParaRPr>
          </a:p>
        </p:txBody>
      </p:sp>
    </p:spTree>
    <p:extLst>
      <p:ext uri="{BB962C8B-B14F-4D97-AF65-F5344CB8AC3E}">
        <p14:creationId xmlns:p14="http://schemas.microsoft.com/office/powerpoint/2010/main" val="3632902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536350" cy="748145"/>
          </a:xfrm>
        </p:spPr>
        <p:txBody>
          <a:bodyPr/>
          <a:lstStyle/>
          <a:p>
            <a:r>
              <a:rPr lang="fr-FR" dirty="0"/>
              <a:t>Reprise continue, mais modérée, de l’activité en Belgique</a:t>
            </a:r>
            <a:br>
              <a:rPr lang="fr-FR" dirty="0"/>
            </a:br>
            <a:r>
              <a:rPr lang="fr-FR" sz="1400" b="0" dirty="0"/>
              <a:t>(PIB en volume, indices 2008T1 = 100, données corrigées des variations saisonnières </a:t>
            </a:r>
            <a:r>
              <a:rPr lang="fr-FR" sz="1400" b="0" dirty="0" smtClean="0"/>
              <a:t>et des </a:t>
            </a:r>
            <a:r>
              <a:rPr lang="fr-FR" sz="1400" b="0" dirty="0"/>
              <a:t>effets de calendrier)</a:t>
            </a:r>
            <a:endParaRPr lang="nl-BE" sz="1400" b="0" dirty="0"/>
          </a:p>
        </p:txBody>
      </p:sp>
      <p:graphicFrame>
        <p:nvGraphicFramePr>
          <p:cNvPr id="4" name="Chart 3"/>
          <p:cNvGraphicFramePr/>
          <p:nvPr>
            <p:extLst>
              <p:ext uri="{D42A27DB-BD31-4B8C-83A1-F6EECF244321}">
                <p14:modId xmlns:p14="http://schemas.microsoft.com/office/powerpoint/2010/main" val="264811417"/>
              </p:ext>
            </p:extLst>
          </p:nvPr>
        </p:nvGraphicFramePr>
        <p:xfrm>
          <a:off x="432000" y="1260000"/>
          <a:ext cx="7800975" cy="4832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60000" y="6366221"/>
            <a:ext cx="7621950" cy="215444"/>
          </a:xfrm>
          <a:prstGeom prst="rect">
            <a:avLst/>
          </a:prstGeom>
          <a:noFill/>
        </p:spPr>
        <p:txBody>
          <a:bodyPr wrap="square" rtlCol="0" anchor="b">
            <a:spAutoFit/>
          </a:bodyPr>
          <a:lstStyle/>
          <a:p>
            <a:r>
              <a:rPr lang="fr-FR" sz="800" dirty="0"/>
              <a:t>Sources: CE, ICN, BNB.</a:t>
            </a:r>
          </a:p>
        </p:txBody>
      </p:sp>
      <p:sp>
        <p:nvSpPr>
          <p:cNvPr id="3" name="TextBox 2"/>
          <p:cNvSpPr txBox="1"/>
          <p:nvPr/>
        </p:nvSpPr>
        <p:spPr>
          <a:xfrm>
            <a:off x="5105400" y="4438650"/>
            <a:ext cx="2619375" cy="307777"/>
          </a:xfrm>
          <a:prstGeom prst="rect">
            <a:avLst/>
          </a:prstGeom>
          <a:noFill/>
          <a:ln>
            <a:solidFill>
              <a:srgbClr val="224585"/>
            </a:solidFill>
          </a:ln>
        </p:spPr>
        <p:txBody>
          <a:bodyPr wrap="square" rtlCol="0">
            <a:spAutoFit/>
          </a:bodyPr>
          <a:lstStyle/>
          <a:p>
            <a:r>
              <a:rPr lang="fr-BE" sz="1400" b="1" dirty="0" smtClean="0">
                <a:solidFill>
                  <a:srgbClr val="224585"/>
                </a:solidFill>
              </a:rPr>
              <a:t>Belgique: croissance du PIB</a:t>
            </a:r>
            <a:endParaRPr lang="fr-BE" sz="1400" b="1" dirty="0">
              <a:solidFill>
                <a:srgbClr val="224585"/>
              </a:solidFill>
            </a:endParaRPr>
          </a:p>
        </p:txBody>
      </p:sp>
      <p:grpSp>
        <p:nvGrpSpPr>
          <p:cNvPr id="16" name="Group 15"/>
          <p:cNvGrpSpPr/>
          <p:nvPr/>
        </p:nvGrpSpPr>
        <p:grpSpPr>
          <a:xfrm>
            <a:off x="1083225" y="4831425"/>
            <a:ext cx="6493725" cy="288147"/>
            <a:chOff x="1188000" y="4860000"/>
            <a:chExt cx="6493725" cy="288147"/>
          </a:xfrm>
        </p:grpSpPr>
        <p:sp>
          <p:nvSpPr>
            <p:cNvPr id="6" name="TextBox 5"/>
            <p:cNvSpPr txBox="1"/>
            <p:nvPr/>
          </p:nvSpPr>
          <p:spPr>
            <a:xfrm>
              <a:off x="118800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3,4</a:t>
              </a:r>
              <a:endParaRPr lang="fr-BE" sz="1400" b="1" dirty="0">
                <a:solidFill>
                  <a:srgbClr val="224585"/>
                </a:solidFill>
              </a:endParaRPr>
            </a:p>
          </p:txBody>
        </p:sp>
        <p:sp>
          <p:nvSpPr>
            <p:cNvPr id="8" name="TextBox 7"/>
            <p:cNvSpPr txBox="1"/>
            <p:nvPr/>
          </p:nvSpPr>
          <p:spPr>
            <a:xfrm>
              <a:off x="194400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0,7</a:t>
              </a:r>
              <a:endParaRPr lang="fr-BE" sz="1400" b="1" dirty="0">
                <a:solidFill>
                  <a:srgbClr val="224585"/>
                </a:solidFill>
              </a:endParaRPr>
            </a:p>
          </p:txBody>
        </p:sp>
        <p:sp>
          <p:nvSpPr>
            <p:cNvPr id="9" name="TextBox 8"/>
            <p:cNvSpPr txBox="1"/>
            <p:nvPr/>
          </p:nvSpPr>
          <p:spPr>
            <a:xfrm>
              <a:off x="2700000" y="4860000"/>
              <a:ext cx="396000" cy="288000"/>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-2,3</a:t>
              </a:r>
              <a:endParaRPr lang="fr-BE" sz="1400" b="1" dirty="0">
                <a:solidFill>
                  <a:srgbClr val="224585"/>
                </a:solidFill>
              </a:endParaRPr>
            </a:p>
          </p:txBody>
        </p:sp>
        <p:sp>
          <p:nvSpPr>
            <p:cNvPr id="10" name="TextBox 9"/>
            <p:cNvSpPr txBox="1"/>
            <p:nvPr/>
          </p:nvSpPr>
          <p:spPr>
            <a:xfrm>
              <a:off x="345600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2,7</a:t>
              </a:r>
              <a:endParaRPr lang="fr-BE" sz="1400" b="1" dirty="0">
                <a:solidFill>
                  <a:srgbClr val="224585"/>
                </a:solidFill>
              </a:endParaRPr>
            </a:p>
          </p:txBody>
        </p:sp>
        <p:sp>
          <p:nvSpPr>
            <p:cNvPr id="11" name="TextBox 10"/>
            <p:cNvSpPr txBox="1"/>
            <p:nvPr/>
          </p:nvSpPr>
          <p:spPr>
            <a:xfrm>
              <a:off x="421200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1,8</a:t>
              </a:r>
              <a:endParaRPr lang="fr-BE" sz="1400" b="1" dirty="0">
                <a:solidFill>
                  <a:srgbClr val="224585"/>
                </a:solidFill>
              </a:endParaRPr>
            </a:p>
          </p:txBody>
        </p:sp>
        <p:sp>
          <p:nvSpPr>
            <p:cNvPr id="12" name="TextBox 11"/>
            <p:cNvSpPr txBox="1"/>
            <p:nvPr/>
          </p:nvSpPr>
          <p:spPr>
            <a:xfrm>
              <a:off x="5015625"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0,2</a:t>
              </a:r>
              <a:endParaRPr lang="fr-BE" sz="1400" b="1" dirty="0">
                <a:solidFill>
                  <a:srgbClr val="224585"/>
                </a:solidFill>
              </a:endParaRPr>
            </a:p>
          </p:txBody>
        </p:sp>
        <p:sp>
          <p:nvSpPr>
            <p:cNvPr id="13" name="TextBox 12"/>
            <p:cNvSpPr txBox="1"/>
            <p:nvPr/>
          </p:nvSpPr>
          <p:spPr>
            <a:xfrm>
              <a:off x="5790675"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0,0</a:t>
              </a:r>
              <a:endParaRPr lang="fr-BE" sz="1400" b="1" dirty="0">
                <a:solidFill>
                  <a:srgbClr val="224585"/>
                </a:solidFill>
              </a:endParaRPr>
            </a:p>
          </p:txBody>
        </p:sp>
        <p:sp>
          <p:nvSpPr>
            <p:cNvPr id="14" name="TextBox 13"/>
            <p:cNvSpPr txBox="1"/>
            <p:nvPr/>
          </p:nvSpPr>
          <p:spPr>
            <a:xfrm>
              <a:off x="6565725"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1,3</a:t>
              </a:r>
              <a:endParaRPr lang="fr-BE" sz="1400" b="1" dirty="0">
                <a:solidFill>
                  <a:srgbClr val="224585"/>
                </a:solidFill>
              </a:endParaRPr>
            </a:p>
          </p:txBody>
        </p:sp>
        <p:sp>
          <p:nvSpPr>
            <p:cNvPr id="15" name="TextBox 14"/>
            <p:cNvSpPr txBox="1"/>
            <p:nvPr/>
          </p:nvSpPr>
          <p:spPr>
            <a:xfrm>
              <a:off x="7321725"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a:solidFill>
                    <a:srgbClr val="224585"/>
                  </a:solidFill>
                </a:rPr>
                <a:t>1</a:t>
              </a:r>
              <a:r>
                <a:rPr lang="fr-BE" sz="1400" b="1" dirty="0" smtClean="0">
                  <a:solidFill>
                    <a:srgbClr val="224585"/>
                  </a:solidFill>
                </a:rPr>
                <a:t>,4</a:t>
              </a:r>
              <a:endParaRPr lang="fr-BE" sz="1400" b="1" dirty="0">
                <a:solidFill>
                  <a:srgbClr val="224585"/>
                </a:solidFill>
              </a:endParaRPr>
            </a:p>
          </p:txBody>
        </p:sp>
      </p:grpSp>
    </p:spTree>
    <p:extLst>
      <p:ext uri="{BB962C8B-B14F-4D97-AF65-F5344CB8AC3E}">
        <p14:creationId xmlns:p14="http://schemas.microsoft.com/office/powerpoint/2010/main" val="3012118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a:t>
            </a:r>
            <a:r>
              <a:rPr lang="fr-BE" dirty="0" smtClean="0"/>
              <a:t>a croissance de l’emploi s’est accélérée</a:t>
            </a:r>
            <a:endParaRPr lang="fr-BE" dirty="0"/>
          </a:p>
        </p:txBody>
      </p:sp>
      <p:graphicFrame>
        <p:nvGraphicFramePr>
          <p:cNvPr id="4" name="Chart 3"/>
          <p:cNvGraphicFramePr/>
          <p:nvPr>
            <p:extLst>
              <p:ext uri="{D42A27DB-BD31-4B8C-83A1-F6EECF244321}">
                <p14:modId xmlns:p14="http://schemas.microsoft.com/office/powerpoint/2010/main" val="3690562856"/>
              </p:ext>
            </p:extLst>
          </p:nvPr>
        </p:nvGraphicFramePr>
        <p:xfrm>
          <a:off x="288000" y="1404000"/>
          <a:ext cx="81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498977" y="3665998"/>
            <a:ext cx="259976" cy="276999"/>
          </a:xfrm>
          <a:prstGeom prst="rect">
            <a:avLst/>
          </a:prstGeom>
          <a:noFill/>
        </p:spPr>
        <p:txBody>
          <a:bodyPr wrap="square" rtlCol="0">
            <a:spAutoFit/>
          </a:bodyPr>
          <a:lstStyle/>
          <a:p>
            <a:r>
              <a:rPr lang="nl-BE" sz="1200" dirty="0" smtClean="0"/>
              <a:t>e</a:t>
            </a:r>
            <a:endParaRPr lang="nl-BE" sz="1200" dirty="0"/>
          </a:p>
        </p:txBody>
      </p:sp>
      <p:sp>
        <p:nvSpPr>
          <p:cNvPr id="7" name="Title 1"/>
          <p:cNvSpPr txBox="1">
            <a:spLocks/>
          </p:cNvSpPr>
          <p:nvPr/>
        </p:nvSpPr>
        <p:spPr bwMode="auto">
          <a:xfrm>
            <a:off x="864000" y="1080000"/>
            <a:ext cx="7330725" cy="498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smtClean="0">
                <a:solidFill>
                  <a:schemeClr val="tx1"/>
                </a:solidFill>
              </a:rPr>
              <a:t>Contributions à la croissance annuelle du PIB</a:t>
            </a:r>
            <a:endParaRPr lang="fr-FR" sz="1400" kern="0" dirty="0">
              <a:solidFill>
                <a:schemeClr val="tx1"/>
              </a:solidFill>
            </a:endParaRPr>
          </a:p>
          <a:p>
            <a:r>
              <a:rPr lang="fr-BE" sz="1000" b="0" kern="0" dirty="0" smtClean="0">
                <a:solidFill>
                  <a:schemeClr val="tx1"/>
                </a:solidFill>
              </a:rPr>
              <a:t>(points de pourcentage, données corrigées des effets de calendrier</a:t>
            </a:r>
            <a:r>
              <a:rPr lang="fr-BE" sz="1000" b="0" dirty="0" smtClean="0">
                <a:solidFill>
                  <a:schemeClr val="tx1"/>
                </a:solidFill>
              </a:rPr>
              <a:t>)</a:t>
            </a:r>
            <a:endParaRPr lang="fr-BE" sz="1000" b="0" kern="0" dirty="0">
              <a:solidFill>
                <a:schemeClr val="tx1"/>
              </a:solidFill>
            </a:endParaRPr>
          </a:p>
        </p:txBody>
      </p:sp>
      <p:sp>
        <p:nvSpPr>
          <p:cNvPr id="8" name="TextBox 7"/>
          <p:cNvSpPr txBox="1"/>
          <p:nvPr/>
        </p:nvSpPr>
        <p:spPr>
          <a:xfrm>
            <a:off x="360000" y="6366221"/>
            <a:ext cx="7545750" cy="215444"/>
          </a:xfrm>
          <a:prstGeom prst="rect">
            <a:avLst/>
          </a:prstGeom>
          <a:noFill/>
        </p:spPr>
        <p:txBody>
          <a:bodyPr wrap="square" rtlCol="0" anchor="b">
            <a:spAutoFit/>
          </a:bodyPr>
          <a:lstStyle/>
          <a:p>
            <a:r>
              <a:rPr lang="nl-BE" sz="800" dirty="0"/>
              <a:t>Sources: CE, ICN, BNB.</a:t>
            </a:r>
            <a:endParaRPr lang="fr-FR" sz="800" dirty="0"/>
          </a:p>
        </p:txBody>
      </p:sp>
      <p:graphicFrame>
        <p:nvGraphicFramePr>
          <p:cNvPr id="14" name="Table 13"/>
          <p:cNvGraphicFramePr>
            <a:graphicFrameLocks noGrp="1"/>
          </p:cNvGraphicFramePr>
          <p:nvPr>
            <p:extLst>
              <p:ext uri="{D42A27DB-BD31-4B8C-83A1-F6EECF244321}">
                <p14:modId xmlns:p14="http://schemas.microsoft.com/office/powerpoint/2010/main" val="1812348892"/>
              </p:ext>
            </p:extLst>
          </p:nvPr>
        </p:nvGraphicFramePr>
        <p:xfrm>
          <a:off x="828000" y="5328000"/>
          <a:ext cx="6948000" cy="822960"/>
        </p:xfrm>
        <a:graphic>
          <a:graphicData uri="http://schemas.openxmlformats.org/drawingml/2006/table">
            <a:tbl>
              <a:tblPr firstRow="1" bandRow="1">
                <a:tableStyleId>{5C22544A-7EE6-4342-B048-85BDC9FD1C3A}</a:tableStyleId>
              </a:tblPr>
              <a:tblGrid>
                <a:gridCol w="2628000"/>
                <a:gridCol w="864000"/>
                <a:gridCol w="864000"/>
                <a:gridCol w="864000"/>
                <a:gridCol w="864000"/>
                <a:gridCol w="864000"/>
              </a:tblGrid>
              <a:tr h="252000">
                <a:tc>
                  <a:txBody>
                    <a:bodyPr/>
                    <a:lstStyle/>
                    <a:p>
                      <a:endParaRPr lang="fr-BE" sz="1200" b="0" noProof="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nl-BE" sz="1200" dirty="0" smtClean="0">
                          <a:solidFill>
                            <a:schemeClr val="tx1"/>
                          </a:solidFill>
                        </a:rPr>
                        <a:t>2011</a:t>
                      </a:r>
                      <a:endParaRPr lang="nl-BE"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200" dirty="0" smtClean="0">
                          <a:solidFill>
                            <a:schemeClr val="tx1"/>
                          </a:solidFill>
                        </a:rPr>
                        <a:t>2012</a:t>
                      </a:r>
                      <a:endParaRPr lang="nl-BE"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200" dirty="0" smtClean="0">
                          <a:solidFill>
                            <a:schemeClr val="tx1"/>
                          </a:solidFill>
                        </a:rPr>
                        <a:t>2013</a:t>
                      </a:r>
                      <a:endParaRPr lang="nl-BE"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200" dirty="0" smtClean="0">
                          <a:solidFill>
                            <a:schemeClr val="tx1"/>
                          </a:solidFill>
                        </a:rPr>
                        <a:t>2014</a:t>
                      </a:r>
                      <a:endParaRPr lang="nl-BE"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200" dirty="0" smtClean="0">
                          <a:solidFill>
                            <a:schemeClr val="tx1"/>
                          </a:solidFill>
                        </a:rPr>
                        <a:t>2015</a:t>
                      </a:r>
                      <a:endParaRPr lang="nl-BE" sz="12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2000">
                <a:tc>
                  <a:txBody>
                    <a:bodyPr/>
                    <a:lstStyle/>
                    <a:p>
                      <a:r>
                        <a:rPr lang="fr-BE" sz="1200" b="0" noProof="0" dirty="0" smtClean="0">
                          <a:solidFill>
                            <a:schemeClr val="tx1"/>
                          </a:solidFill>
                        </a:rPr>
                        <a:t>Emploi intérieur</a:t>
                      </a:r>
                      <a:endParaRPr lang="fr-BE" sz="1200" b="0" noProof="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r>
                        <a:rPr lang="nl-BE" sz="1200" dirty="0" smtClean="0">
                          <a:solidFill>
                            <a:schemeClr val="tx1"/>
                          </a:solidFill>
                        </a:rPr>
                        <a:t>+61 300</a:t>
                      </a:r>
                      <a:endParaRPr lang="nl-BE" sz="1200" dirty="0">
                        <a:solidFill>
                          <a:schemeClr val="tx1"/>
                        </a:solidFill>
                      </a:endParaRPr>
                    </a:p>
                  </a:txBody>
                  <a:tcPr marR="180000"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nl-BE" sz="1200" dirty="0" smtClean="0">
                          <a:solidFill>
                            <a:schemeClr val="tx1"/>
                          </a:solidFill>
                        </a:rPr>
                        <a:t>+16 100</a:t>
                      </a:r>
                      <a:endParaRPr lang="nl-BE" sz="1200" dirty="0">
                        <a:solidFill>
                          <a:schemeClr val="tx1"/>
                        </a:solidFill>
                      </a:endParaRPr>
                    </a:p>
                  </a:txBody>
                  <a:tcPr marR="180000"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nl-BE" sz="1200" dirty="0" smtClean="0">
                          <a:solidFill>
                            <a:schemeClr val="tx1"/>
                          </a:solidFill>
                        </a:rPr>
                        <a:t>-17</a:t>
                      </a:r>
                      <a:r>
                        <a:rPr lang="nl-BE" sz="1200" baseline="0" dirty="0" smtClean="0">
                          <a:solidFill>
                            <a:schemeClr val="tx1"/>
                          </a:solidFill>
                        </a:rPr>
                        <a:t> 700</a:t>
                      </a:r>
                      <a:endParaRPr lang="nl-BE" sz="1200" dirty="0">
                        <a:solidFill>
                          <a:schemeClr val="tx1"/>
                        </a:solidFill>
                      </a:endParaRPr>
                    </a:p>
                  </a:txBody>
                  <a:tcPr marR="180000"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nl-BE" sz="1200" dirty="0" smtClean="0">
                          <a:solidFill>
                            <a:schemeClr val="tx1"/>
                          </a:solidFill>
                        </a:rPr>
                        <a:t>+15 600</a:t>
                      </a:r>
                      <a:endParaRPr lang="nl-BE" sz="1200" dirty="0">
                        <a:solidFill>
                          <a:schemeClr val="tx1"/>
                        </a:solidFill>
                      </a:endParaRPr>
                    </a:p>
                  </a:txBody>
                  <a:tcPr marR="180000"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nl-BE" sz="1200" dirty="0" smtClean="0">
                          <a:solidFill>
                            <a:schemeClr val="tx1"/>
                          </a:solidFill>
                        </a:rPr>
                        <a:t>+37 500</a:t>
                      </a:r>
                      <a:endParaRPr lang="nl-BE" sz="1200" dirty="0">
                        <a:solidFill>
                          <a:schemeClr val="tx1"/>
                        </a:solidFill>
                      </a:endParaRPr>
                    </a:p>
                  </a:txBody>
                  <a:tcPr marR="180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52000">
                <a:tc>
                  <a:txBody>
                    <a:bodyPr/>
                    <a:lstStyle/>
                    <a:p>
                      <a:r>
                        <a:rPr lang="fr-BE" sz="1200" b="0" noProof="0" smtClean="0">
                          <a:solidFill>
                            <a:schemeClr val="tx1"/>
                          </a:solidFill>
                        </a:rPr>
                        <a:t>Activités marchandes</a:t>
                      </a:r>
                      <a:endParaRPr lang="fr-BE" sz="1200" b="0" noProof="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r"/>
                      <a:r>
                        <a:rPr lang="nl-BE" sz="1200" dirty="0" smtClean="0">
                          <a:solidFill>
                            <a:schemeClr val="tx1"/>
                          </a:solidFill>
                        </a:rPr>
                        <a:t>+34 300</a:t>
                      </a:r>
                      <a:endParaRPr lang="nl-BE" sz="1200" dirty="0">
                        <a:solidFill>
                          <a:schemeClr val="tx1"/>
                        </a:solidFill>
                      </a:endParaRPr>
                    </a:p>
                  </a:txBody>
                  <a:tcPr marR="180000" anchor="ctr">
                    <a:lnB w="12700" cap="flat" cmpd="sng" algn="ctr">
                      <a:solidFill>
                        <a:schemeClr val="tx1"/>
                      </a:solidFill>
                      <a:prstDash val="solid"/>
                      <a:round/>
                      <a:headEnd type="none" w="med" len="med"/>
                      <a:tailEnd type="none" w="med" len="med"/>
                    </a:lnB>
                    <a:solidFill>
                      <a:schemeClr val="bg1"/>
                    </a:solidFill>
                  </a:tcPr>
                </a:tc>
                <a:tc>
                  <a:txBody>
                    <a:bodyPr/>
                    <a:lstStyle/>
                    <a:p>
                      <a:pPr algn="r"/>
                      <a:r>
                        <a:rPr lang="nl-BE" sz="1200" dirty="0" smtClean="0">
                          <a:solidFill>
                            <a:schemeClr val="tx1"/>
                          </a:solidFill>
                        </a:rPr>
                        <a:t>-6 800</a:t>
                      </a:r>
                      <a:endParaRPr lang="nl-BE" sz="1200" dirty="0">
                        <a:solidFill>
                          <a:schemeClr val="tx1"/>
                        </a:solidFill>
                      </a:endParaRPr>
                    </a:p>
                  </a:txBody>
                  <a:tcPr marR="180000" anchor="ctr">
                    <a:lnB w="12700" cap="flat" cmpd="sng" algn="ctr">
                      <a:solidFill>
                        <a:schemeClr val="tx1"/>
                      </a:solidFill>
                      <a:prstDash val="solid"/>
                      <a:round/>
                      <a:headEnd type="none" w="med" len="med"/>
                      <a:tailEnd type="none" w="med" len="med"/>
                    </a:lnB>
                    <a:solidFill>
                      <a:schemeClr val="bg1"/>
                    </a:solidFill>
                  </a:tcPr>
                </a:tc>
                <a:tc>
                  <a:txBody>
                    <a:bodyPr/>
                    <a:lstStyle/>
                    <a:p>
                      <a:pPr algn="r"/>
                      <a:r>
                        <a:rPr lang="nl-BE" sz="1200" dirty="0" smtClean="0">
                          <a:solidFill>
                            <a:schemeClr val="tx1"/>
                          </a:solidFill>
                        </a:rPr>
                        <a:t>-25 900</a:t>
                      </a:r>
                      <a:endParaRPr lang="nl-BE" sz="1200" dirty="0">
                        <a:solidFill>
                          <a:schemeClr val="tx1"/>
                        </a:solidFill>
                      </a:endParaRPr>
                    </a:p>
                  </a:txBody>
                  <a:tcPr marR="18000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r">
                        <a:buFontTx/>
                        <a:buNone/>
                      </a:pPr>
                      <a:r>
                        <a:rPr lang="nl-BE" sz="1200" baseline="0" dirty="0" smtClean="0">
                          <a:solidFill>
                            <a:schemeClr val="tx1"/>
                          </a:solidFill>
                        </a:rPr>
                        <a:t>-300</a:t>
                      </a:r>
                      <a:endParaRPr lang="nl-BE" sz="1200" dirty="0">
                        <a:solidFill>
                          <a:schemeClr val="tx1"/>
                        </a:solidFill>
                      </a:endParaRPr>
                    </a:p>
                  </a:txBody>
                  <a:tcPr marR="180000" anchor="ctr">
                    <a:lnB w="12700" cap="flat" cmpd="sng" algn="ctr">
                      <a:solidFill>
                        <a:schemeClr val="tx1"/>
                      </a:solidFill>
                      <a:prstDash val="solid"/>
                      <a:round/>
                      <a:headEnd type="none" w="med" len="med"/>
                      <a:tailEnd type="none" w="med" len="med"/>
                    </a:lnB>
                    <a:solidFill>
                      <a:schemeClr val="bg1"/>
                    </a:solidFill>
                  </a:tcPr>
                </a:tc>
                <a:tc>
                  <a:txBody>
                    <a:bodyPr/>
                    <a:lstStyle/>
                    <a:p>
                      <a:pPr algn="r"/>
                      <a:r>
                        <a:rPr lang="nl-BE" sz="1200" dirty="0" smtClean="0">
                          <a:solidFill>
                            <a:schemeClr val="tx1"/>
                          </a:solidFill>
                        </a:rPr>
                        <a:t>+23 500</a:t>
                      </a:r>
                      <a:endParaRPr lang="nl-BE" sz="1200" dirty="0">
                        <a:solidFill>
                          <a:schemeClr val="tx1"/>
                        </a:solidFill>
                      </a:endParaRPr>
                    </a:p>
                  </a:txBody>
                  <a:tcPr marR="180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TextBox 14"/>
          <p:cNvSpPr txBox="1"/>
          <p:nvPr/>
        </p:nvSpPr>
        <p:spPr>
          <a:xfrm>
            <a:off x="792000" y="5040000"/>
            <a:ext cx="6915150" cy="307777"/>
          </a:xfrm>
          <a:prstGeom prst="rect">
            <a:avLst/>
          </a:prstGeom>
          <a:noFill/>
        </p:spPr>
        <p:txBody>
          <a:bodyPr wrap="square" rtlCol="0">
            <a:spAutoFit/>
          </a:bodyPr>
          <a:lstStyle/>
          <a:p>
            <a:r>
              <a:rPr lang="fr-BE" sz="1400" b="1" dirty="0"/>
              <a:t>Emploi: </a:t>
            </a:r>
            <a:r>
              <a:rPr lang="fr-BE" sz="1400" b="1" dirty="0" smtClean="0"/>
              <a:t>variations en personnes</a:t>
            </a:r>
            <a:endParaRPr lang="fr-BE" sz="1400" b="1" dirty="0"/>
          </a:p>
        </p:txBody>
      </p:sp>
    </p:spTree>
    <p:extLst>
      <p:ext uri="{BB962C8B-B14F-4D97-AF65-F5344CB8AC3E}">
        <p14:creationId xmlns:p14="http://schemas.microsoft.com/office/powerpoint/2010/main" val="2938346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fr-FR" dirty="0"/>
              <a:t>Le handicap salarial de la Belgique a continué de se réduire</a:t>
            </a:r>
            <a:br>
              <a:rPr lang="fr-FR" dirty="0"/>
            </a:br>
            <a:r>
              <a:rPr lang="fr-FR" sz="1400" b="0" dirty="0" smtClean="0"/>
              <a:t>(écarts </a:t>
            </a:r>
            <a:r>
              <a:rPr lang="fr-FR" sz="1400" b="0" dirty="0"/>
              <a:t>en pourcentage de l'évolution depuis 1996 des coûts salariaux horaires dans le </a:t>
            </a:r>
            <a:r>
              <a:rPr lang="fr-FR" sz="1400" b="0" dirty="0" smtClean="0"/>
              <a:t>secteur privé </a:t>
            </a:r>
            <a:r>
              <a:rPr lang="fr-FR" sz="1400" b="0" dirty="0"/>
              <a:t>par rapport aux trois principaux pays </a:t>
            </a:r>
            <a:r>
              <a:rPr lang="fr-FR" sz="1400" b="0" dirty="0" smtClean="0"/>
              <a:t>voisins)</a:t>
            </a:r>
            <a:endParaRPr lang="fr-BE" sz="1400" b="0" dirty="0"/>
          </a:p>
        </p:txBody>
      </p:sp>
      <p:sp>
        <p:nvSpPr>
          <p:cNvPr id="3" name="TextBox 2"/>
          <p:cNvSpPr txBox="1"/>
          <p:nvPr/>
        </p:nvSpPr>
        <p:spPr>
          <a:xfrm>
            <a:off x="360000" y="6243111"/>
            <a:ext cx="7545750" cy="338554"/>
          </a:xfrm>
          <a:prstGeom prst="rect">
            <a:avLst/>
          </a:prstGeom>
          <a:noFill/>
        </p:spPr>
        <p:txBody>
          <a:bodyPr wrap="square" rtlCol="0" anchor="b">
            <a:spAutoFit/>
          </a:bodyPr>
          <a:lstStyle/>
          <a:p>
            <a:r>
              <a:rPr lang="fr-FR" sz="800" dirty="0"/>
              <a:t>Source: CCE.</a:t>
            </a:r>
          </a:p>
          <a:p>
            <a:pPr marL="85725" indent="-85725"/>
            <a:r>
              <a:rPr lang="fr-FR" sz="800" baseline="30000" dirty="0"/>
              <a:t>1</a:t>
            </a:r>
            <a:r>
              <a:rPr lang="fr-FR" sz="800" dirty="0"/>
              <a:t> </a:t>
            </a:r>
            <a:r>
              <a:rPr lang="fr-FR" sz="800" dirty="0" smtClean="0"/>
              <a:t>	Moyenne </a:t>
            </a:r>
            <a:r>
              <a:rPr lang="fr-FR" sz="800" dirty="0"/>
              <a:t>pondérée sur la base de l’importance relative du PIB.</a:t>
            </a:r>
          </a:p>
        </p:txBody>
      </p:sp>
      <p:graphicFrame>
        <p:nvGraphicFramePr>
          <p:cNvPr id="11" name="Chart 10"/>
          <p:cNvGraphicFramePr/>
          <p:nvPr>
            <p:extLst>
              <p:ext uri="{D42A27DB-BD31-4B8C-83A1-F6EECF244321}">
                <p14:modId xmlns:p14="http://schemas.microsoft.com/office/powerpoint/2010/main" val="1991670541"/>
              </p:ext>
            </p:extLst>
          </p:nvPr>
        </p:nvGraphicFramePr>
        <p:xfrm>
          <a:off x="360000" y="1404000"/>
          <a:ext cx="7560000"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2112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784000" cy="748145"/>
          </a:xfrm>
        </p:spPr>
        <p:txBody>
          <a:bodyPr/>
          <a:lstStyle/>
          <a:p>
            <a:r>
              <a:rPr lang="fr-BE" dirty="0" err="1" smtClean="0"/>
              <a:t>Tax</a:t>
            </a:r>
            <a:r>
              <a:rPr lang="fr-BE" dirty="0" smtClean="0"/>
              <a:t> shift: incidence macroéconomique sur l’économie belge</a:t>
            </a:r>
            <a:endParaRPr lang="fr-BE" sz="1400" b="0" dirty="0"/>
          </a:p>
        </p:txBody>
      </p:sp>
      <p:graphicFrame>
        <p:nvGraphicFramePr>
          <p:cNvPr id="3" name="Table 2"/>
          <p:cNvGraphicFramePr>
            <a:graphicFrameLocks noGrp="1"/>
          </p:cNvGraphicFramePr>
          <p:nvPr>
            <p:extLst>
              <p:ext uri="{D42A27DB-BD31-4B8C-83A1-F6EECF244321}">
                <p14:modId xmlns:p14="http://schemas.microsoft.com/office/powerpoint/2010/main" val="228599654"/>
              </p:ext>
            </p:extLst>
          </p:nvPr>
        </p:nvGraphicFramePr>
        <p:xfrm>
          <a:off x="432000" y="1332000"/>
          <a:ext cx="8532000" cy="3176064"/>
        </p:xfrm>
        <a:graphic>
          <a:graphicData uri="http://schemas.openxmlformats.org/drawingml/2006/table">
            <a:tbl>
              <a:tblPr firstRow="1" firstCol="1" bandRow="1">
                <a:tableStyleId>{5C22544A-7EE6-4342-B048-85BDC9FD1C3A}</a:tableStyleId>
              </a:tblPr>
              <a:tblGrid>
                <a:gridCol w="2988000"/>
                <a:gridCol w="792000"/>
                <a:gridCol w="792000"/>
                <a:gridCol w="792000"/>
                <a:gridCol w="792000"/>
                <a:gridCol w="792000"/>
                <a:gridCol w="792000"/>
                <a:gridCol w="792000"/>
              </a:tblGrid>
              <a:tr h="542701">
                <a:tc>
                  <a:txBody>
                    <a:bodyPr/>
                    <a:lstStyle/>
                    <a:p>
                      <a:pPr algn="ctr">
                        <a:lnSpc>
                          <a:spcPct val="100000"/>
                        </a:lnSpc>
                        <a:spcBef>
                          <a:spcPts val="0"/>
                        </a:spcBef>
                      </a:pPr>
                      <a:endParaRPr lang="nl-BE" sz="1300" b="1" dirty="0">
                        <a:solidFill>
                          <a:schemeClr val="tx1"/>
                        </a:solidFill>
                        <a:effectLst/>
                        <a:latin typeface="Times"/>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b="1" dirty="0">
                          <a:solidFill>
                            <a:schemeClr val="tx1"/>
                          </a:solidFill>
                          <a:effectLst/>
                        </a:rPr>
                        <a:t>2015</a:t>
                      </a:r>
                      <a:endParaRPr lang="nl-BE" sz="1300" b="1" dirty="0">
                        <a:solidFill>
                          <a:schemeClr val="tx1"/>
                        </a:solidFill>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b="1" dirty="0">
                          <a:solidFill>
                            <a:schemeClr val="tx1"/>
                          </a:solidFill>
                          <a:effectLst/>
                        </a:rPr>
                        <a:t>2016</a:t>
                      </a:r>
                      <a:endParaRPr lang="nl-BE" sz="1300" b="1" dirty="0">
                        <a:solidFill>
                          <a:schemeClr val="tx1"/>
                        </a:solidFill>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b="1" dirty="0">
                          <a:solidFill>
                            <a:schemeClr val="tx1"/>
                          </a:solidFill>
                          <a:effectLst/>
                        </a:rPr>
                        <a:t>2017</a:t>
                      </a:r>
                      <a:endParaRPr lang="nl-BE" sz="1300" b="1" dirty="0">
                        <a:solidFill>
                          <a:schemeClr val="tx1"/>
                        </a:solidFill>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b="1" dirty="0">
                          <a:solidFill>
                            <a:schemeClr val="tx1"/>
                          </a:solidFill>
                          <a:effectLst/>
                        </a:rPr>
                        <a:t>2018</a:t>
                      </a:r>
                      <a:endParaRPr lang="nl-BE" sz="1300" b="1" dirty="0">
                        <a:solidFill>
                          <a:schemeClr val="tx1"/>
                        </a:solidFill>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b="1" dirty="0">
                          <a:solidFill>
                            <a:schemeClr val="tx1"/>
                          </a:solidFill>
                          <a:effectLst/>
                        </a:rPr>
                        <a:t>2019</a:t>
                      </a:r>
                      <a:endParaRPr lang="nl-BE" sz="1300" b="1" dirty="0">
                        <a:solidFill>
                          <a:schemeClr val="tx1"/>
                        </a:solidFill>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b="1" dirty="0">
                          <a:solidFill>
                            <a:schemeClr val="tx1"/>
                          </a:solidFill>
                          <a:effectLst/>
                        </a:rPr>
                        <a:t>2020</a:t>
                      </a:r>
                      <a:endParaRPr lang="nl-BE" sz="1300" b="1" dirty="0">
                        <a:solidFill>
                          <a:schemeClr val="tx1"/>
                        </a:solidFill>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b="1" dirty="0">
                          <a:solidFill>
                            <a:schemeClr val="tx1"/>
                          </a:solidFill>
                          <a:effectLst/>
                        </a:rPr>
                        <a:t>2021</a:t>
                      </a:r>
                      <a:endParaRPr lang="nl-BE" sz="1300" b="1" dirty="0">
                        <a:solidFill>
                          <a:schemeClr val="tx1"/>
                        </a:solidFill>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9891">
                <a:tc>
                  <a:txBody>
                    <a:bodyPr/>
                    <a:lstStyle/>
                    <a:p>
                      <a:pPr algn="ctr">
                        <a:lnSpc>
                          <a:spcPct val="100000"/>
                        </a:lnSpc>
                        <a:spcBef>
                          <a:spcPts val="0"/>
                        </a:spcBef>
                        <a:spcAft>
                          <a:spcPts val="0"/>
                        </a:spcAft>
                      </a:pPr>
                      <a:r>
                        <a:rPr lang="nl-BE" sz="1300" dirty="0">
                          <a:solidFill>
                            <a:schemeClr val="tx1"/>
                          </a:solidFill>
                          <a:effectLst/>
                        </a:rPr>
                        <a:t> </a:t>
                      </a:r>
                      <a:endParaRPr lang="nl-BE" sz="13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666">
                <a:tc>
                  <a:txBody>
                    <a:bodyPr/>
                    <a:lstStyle/>
                    <a:p>
                      <a:pPr algn="l">
                        <a:lnSpc>
                          <a:spcPct val="100000"/>
                        </a:lnSpc>
                        <a:spcBef>
                          <a:spcPts val="0"/>
                        </a:spcBef>
                        <a:spcAft>
                          <a:spcPts val="0"/>
                        </a:spcAft>
                      </a:pPr>
                      <a:r>
                        <a:rPr lang="fr-BE" sz="1300" b="0" noProof="0" dirty="0" smtClean="0">
                          <a:solidFill>
                            <a:schemeClr val="tx1"/>
                          </a:solidFill>
                          <a:effectLst/>
                        </a:rPr>
                        <a:t>PIB</a:t>
                      </a:r>
                      <a:endParaRPr lang="fr-BE" sz="1300" b="0" noProof="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0,0</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0,2</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0,5</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0,7</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1,0</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1,3</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1,5</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666">
                <a:tc>
                  <a:txBody>
                    <a:bodyPr/>
                    <a:lstStyle/>
                    <a:p>
                      <a:pPr algn="l">
                        <a:lnSpc>
                          <a:spcPct val="100000"/>
                        </a:lnSpc>
                        <a:spcBef>
                          <a:spcPts val="0"/>
                        </a:spcBef>
                        <a:spcAft>
                          <a:spcPts val="0"/>
                        </a:spcAft>
                      </a:pPr>
                      <a:r>
                        <a:rPr lang="nl-BE" sz="1300" b="0" dirty="0">
                          <a:solidFill>
                            <a:schemeClr val="tx1"/>
                          </a:solidFill>
                          <a:effectLst/>
                        </a:rPr>
                        <a:t> </a:t>
                      </a:r>
                      <a:endParaRPr lang="nl-BE" sz="13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666">
                <a:tc>
                  <a:txBody>
                    <a:bodyPr/>
                    <a:lstStyle/>
                    <a:p>
                      <a:pPr algn="l">
                        <a:lnSpc>
                          <a:spcPct val="100000"/>
                        </a:lnSpc>
                        <a:spcBef>
                          <a:spcPts val="0"/>
                        </a:spcBef>
                        <a:spcAft>
                          <a:spcPts val="0"/>
                        </a:spcAft>
                      </a:pPr>
                      <a:r>
                        <a:rPr lang="fr-BE" sz="1300" b="0" noProof="0" dirty="0" smtClean="0">
                          <a:solidFill>
                            <a:schemeClr val="tx1"/>
                          </a:solidFill>
                          <a:effectLst/>
                        </a:rPr>
                        <a:t>Salaire nominal horaire</a:t>
                      </a:r>
                      <a:endParaRPr lang="fr-BE" sz="1300" b="0" noProof="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0,0</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-0,8</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-0,8</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-1,2</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-1,5</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-2,2</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-2,5</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666">
                <a:tc>
                  <a:txBody>
                    <a:bodyPr/>
                    <a:lstStyle/>
                    <a:p>
                      <a:pPr algn="ctr">
                        <a:lnSpc>
                          <a:spcPct val="100000"/>
                        </a:lnSpc>
                        <a:spcBef>
                          <a:spcPts val="0"/>
                        </a:spcBef>
                        <a:spcAft>
                          <a:spcPts val="0"/>
                        </a:spcAft>
                      </a:pPr>
                      <a:r>
                        <a:rPr lang="nl-BE" sz="1300" b="0" dirty="0">
                          <a:solidFill>
                            <a:schemeClr val="tx1"/>
                          </a:solidFill>
                          <a:effectLst/>
                        </a:rPr>
                        <a:t> </a:t>
                      </a:r>
                      <a:endParaRPr lang="nl-BE" sz="13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666">
                <a:tc>
                  <a:txBody>
                    <a:bodyPr/>
                    <a:lstStyle/>
                    <a:p>
                      <a:pPr algn="l">
                        <a:lnSpc>
                          <a:spcPct val="100000"/>
                        </a:lnSpc>
                        <a:spcBef>
                          <a:spcPts val="0"/>
                        </a:spcBef>
                        <a:spcAft>
                          <a:spcPts val="0"/>
                        </a:spcAft>
                      </a:pPr>
                      <a:r>
                        <a:rPr lang="fr-BE" sz="1300" b="0" noProof="0" dirty="0" smtClean="0">
                          <a:solidFill>
                            <a:schemeClr val="tx1"/>
                          </a:solidFill>
                          <a:effectLst/>
                        </a:rPr>
                        <a:t>Emploi (en personnes)</a:t>
                      </a:r>
                      <a:endParaRPr lang="fr-BE" sz="1300" b="0" noProof="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400</a:t>
                      </a:r>
                      <a:endParaRPr lang="nl-BE" sz="1300" dirty="0">
                        <a:effectLst/>
                        <a:latin typeface="Arial"/>
                        <a:ea typeface="Times New Roman"/>
                        <a:cs typeface="Times New Roman"/>
                      </a:endParaRPr>
                    </a:p>
                  </a:txBody>
                  <a:tcPr marL="6858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6 100</a:t>
                      </a:r>
                      <a:endParaRPr lang="nl-BE" sz="1300" dirty="0">
                        <a:effectLst/>
                        <a:latin typeface="Arial"/>
                        <a:ea typeface="Times New Roman"/>
                        <a:cs typeface="Times New Roman"/>
                      </a:endParaRPr>
                    </a:p>
                  </a:txBody>
                  <a:tcPr marL="6858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16 300</a:t>
                      </a:r>
                      <a:endParaRPr lang="nl-BE" sz="1300" dirty="0">
                        <a:effectLst/>
                        <a:latin typeface="Arial"/>
                        <a:ea typeface="Times New Roman"/>
                        <a:cs typeface="Times New Roman"/>
                      </a:endParaRPr>
                    </a:p>
                  </a:txBody>
                  <a:tcPr marL="6858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26 700</a:t>
                      </a:r>
                      <a:endParaRPr lang="nl-BE" sz="1300" dirty="0">
                        <a:effectLst/>
                        <a:latin typeface="Arial"/>
                        <a:ea typeface="Times New Roman"/>
                        <a:cs typeface="Times New Roman"/>
                      </a:endParaRPr>
                    </a:p>
                  </a:txBody>
                  <a:tcPr marL="6858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38 600</a:t>
                      </a:r>
                      <a:endParaRPr lang="nl-BE" sz="1300" dirty="0">
                        <a:effectLst/>
                        <a:latin typeface="Arial"/>
                        <a:ea typeface="Times New Roman"/>
                        <a:cs typeface="Times New Roman"/>
                      </a:endParaRPr>
                    </a:p>
                  </a:txBody>
                  <a:tcPr marL="6858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52 500</a:t>
                      </a:r>
                      <a:endParaRPr lang="nl-BE" sz="1300" dirty="0">
                        <a:effectLst/>
                        <a:latin typeface="Arial"/>
                        <a:ea typeface="Times New Roman"/>
                        <a:cs typeface="Times New Roman"/>
                      </a:endParaRPr>
                    </a:p>
                  </a:txBody>
                  <a:tcPr marL="6858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nl-BE" sz="1300" dirty="0">
                          <a:effectLst/>
                        </a:rPr>
                        <a:t>64 500</a:t>
                      </a:r>
                      <a:endParaRPr lang="nl-BE" sz="1300" dirty="0">
                        <a:effectLst/>
                        <a:latin typeface="Arial"/>
                        <a:ea typeface="Times New Roman"/>
                        <a:cs typeface="Times New Roman"/>
                      </a:endParaRPr>
                    </a:p>
                  </a:txBody>
                  <a:tcPr marL="6858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666">
                <a:tc>
                  <a:txBody>
                    <a:bodyPr/>
                    <a:lstStyle/>
                    <a:p>
                      <a:pPr algn="l">
                        <a:lnSpc>
                          <a:spcPct val="100000"/>
                        </a:lnSpc>
                        <a:spcBef>
                          <a:spcPts val="0"/>
                        </a:spcBef>
                        <a:spcAft>
                          <a:spcPts val="0"/>
                        </a:spcAft>
                      </a:pPr>
                      <a:r>
                        <a:rPr lang="nl-BE" sz="1300" b="0" dirty="0">
                          <a:solidFill>
                            <a:schemeClr val="tx1"/>
                          </a:solidFill>
                          <a:effectLst/>
                        </a:rPr>
                        <a:t> </a:t>
                      </a:r>
                      <a:endParaRPr lang="nl-BE" sz="13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 </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666">
                <a:tc>
                  <a:txBody>
                    <a:bodyPr/>
                    <a:lstStyle/>
                    <a:p>
                      <a:pPr algn="l">
                        <a:lnSpc>
                          <a:spcPct val="100000"/>
                        </a:lnSpc>
                        <a:spcBef>
                          <a:spcPts val="0"/>
                        </a:spcBef>
                        <a:spcAft>
                          <a:spcPts val="0"/>
                        </a:spcAft>
                      </a:pPr>
                      <a:r>
                        <a:rPr lang="fr-BE" sz="1300" b="0" noProof="0" dirty="0" smtClean="0">
                          <a:solidFill>
                            <a:schemeClr val="tx1"/>
                          </a:solidFill>
                          <a:effectLst/>
                        </a:rPr>
                        <a:t>Solde primaire (pourcentages du PIB)</a:t>
                      </a:r>
                      <a:endParaRPr lang="fr-BE" sz="1300" b="0" noProof="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-0,1</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-0,4</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-0,1</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-0,3</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-0,6</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-0,4</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r>
                        <a:rPr lang="nl-BE" sz="1300" dirty="0">
                          <a:effectLst/>
                        </a:rPr>
                        <a:t>-0,3</a:t>
                      </a:r>
                      <a:endParaRPr lang="nl-BE" sz="13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2810">
                <a:tc>
                  <a:txBody>
                    <a:bodyPr/>
                    <a:lstStyle/>
                    <a:p>
                      <a:pPr marL="361950" indent="-361950" algn="l">
                        <a:lnSpc>
                          <a:spcPct val="100000"/>
                        </a:lnSpc>
                        <a:spcBef>
                          <a:spcPts val="0"/>
                        </a:spcBef>
                        <a:spcAft>
                          <a:spcPts val="0"/>
                        </a:spcAft>
                        <a:tabLst/>
                      </a:pPr>
                      <a:endParaRPr lang="nl-BE" sz="200" b="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endParaRPr lang="nl-BE" sz="2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endParaRPr lang="nl-BE" sz="2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endParaRPr lang="nl-BE" sz="2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endParaRPr lang="nl-BE" sz="2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endParaRPr lang="nl-BE" sz="2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endParaRPr lang="nl-BE" sz="2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spcBef>
                          <a:spcPts val="0"/>
                        </a:spcBef>
                        <a:spcAft>
                          <a:spcPts val="0"/>
                        </a:spcAft>
                      </a:pPr>
                      <a:endParaRPr lang="nl-BE" sz="200" dirty="0">
                        <a:effectLst/>
                        <a:latin typeface="Arial"/>
                        <a:ea typeface="Times New Roman"/>
                        <a:cs typeface="Times New Roman"/>
                      </a:endParaRPr>
                    </a:p>
                  </a:txBody>
                  <a:tcPr marL="68580" marR="25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itle 1"/>
          <p:cNvSpPr txBox="1">
            <a:spLocks/>
          </p:cNvSpPr>
          <p:nvPr/>
        </p:nvSpPr>
        <p:spPr bwMode="auto">
          <a:xfrm>
            <a:off x="395999" y="1080000"/>
            <a:ext cx="7138276" cy="249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000" b="0" kern="0" dirty="0" smtClean="0">
                <a:solidFill>
                  <a:schemeClr val="tx1"/>
                </a:solidFill>
              </a:rPr>
              <a:t>(</a:t>
            </a:r>
            <a:r>
              <a:rPr lang="fr-FR" sz="1000" b="0" kern="0" dirty="0">
                <a:solidFill>
                  <a:schemeClr val="tx1"/>
                </a:solidFill>
              </a:rPr>
              <a:t>déviations en pourcentage par rapport à un scénario de </a:t>
            </a:r>
            <a:r>
              <a:rPr lang="fr-FR" sz="1000" b="0" kern="0" dirty="0" smtClean="0">
                <a:solidFill>
                  <a:schemeClr val="tx1"/>
                </a:solidFill>
              </a:rPr>
              <a:t>base</a:t>
            </a:r>
            <a:r>
              <a:rPr lang="fr-FR" sz="1000" b="0" kern="0" baseline="30000" dirty="0" smtClean="0">
                <a:solidFill>
                  <a:schemeClr val="tx1"/>
                </a:solidFill>
              </a:rPr>
              <a:t>1</a:t>
            </a:r>
            <a:r>
              <a:rPr lang="fr-FR" sz="1000" b="0" kern="0" dirty="0" smtClean="0">
                <a:solidFill>
                  <a:schemeClr val="tx1"/>
                </a:solidFill>
              </a:rPr>
              <a:t>; </a:t>
            </a:r>
            <a:r>
              <a:rPr lang="fr-FR" sz="1000" b="0" kern="0" dirty="0">
                <a:solidFill>
                  <a:schemeClr val="tx1"/>
                </a:solidFill>
              </a:rPr>
              <a:t>différentiels de croissance cumulés, sauf mention contraire</a:t>
            </a:r>
            <a:r>
              <a:rPr lang="fr-BE" sz="1000" b="0" dirty="0" smtClean="0">
                <a:solidFill>
                  <a:schemeClr val="tx1"/>
                </a:solidFill>
              </a:rPr>
              <a:t>)</a:t>
            </a:r>
            <a:endParaRPr lang="fr-BE" sz="1000" b="0" kern="0" dirty="0">
              <a:solidFill>
                <a:schemeClr val="tx1"/>
              </a:solidFill>
            </a:endParaRPr>
          </a:p>
        </p:txBody>
      </p:sp>
      <p:sp>
        <p:nvSpPr>
          <p:cNvPr id="7" name="TextBox 6"/>
          <p:cNvSpPr txBox="1"/>
          <p:nvPr/>
        </p:nvSpPr>
        <p:spPr>
          <a:xfrm>
            <a:off x="359998" y="6125779"/>
            <a:ext cx="7679102" cy="461665"/>
          </a:xfrm>
          <a:prstGeom prst="rect">
            <a:avLst/>
          </a:prstGeom>
          <a:noFill/>
        </p:spPr>
        <p:txBody>
          <a:bodyPr wrap="square" rtlCol="0" anchor="b" anchorCtr="0">
            <a:spAutoFit/>
          </a:bodyPr>
          <a:lstStyle/>
          <a:p>
            <a:r>
              <a:rPr lang="fr-BE" sz="800" dirty="0" smtClean="0"/>
              <a:t>Source: BNB, “Incidence macroéconomique sur l’</a:t>
            </a:r>
            <a:r>
              <a:rPr lang="fr-BE" sz="800" dirty="0"/>
              <a:t>é</a:t>
            </a:r>
            <a:r>
              <a:rPr lang="fr-BE" sz="800" dirty="0" smtClean="0"/>
              <a:t>conomie belge du scénario de </a:t>
            </a:r>
            <a:r>
              <a:rPr lang="fr-BE" sz="800" dirty="0" err="1" smtClean="0"/>
              <a:t>tax</a:t>
            </a:r>
            <a:r>
              <a:rPr lang="fr-BE" sz="800" dirty="0" smtClean="0"/>
              <a:t> shift élaboré par le gouvernement”, décembre 2015.</a:t>
            </a:r>
          </a:p>
          <a:p>
            <a:pPr marL="85725" indent="-85725"/>
            <a:r>
              <a:rPr lang="fr-BE" sz="800" baseline="30000" dirty="0" smtClean="0"/>
              <a:t>1</a:t>
            </a:r>
            <a:r>
              <a:rPr lang="fr-BE" sz="800" dirty="0" smtClean="0"/>
              <a:t>	Dans le cadre de l’exercice de simulation du </a:t>
            </a:r>
            <a:r>
              <a:rPr lang="fr-BE" sz="800" dirty="0" err="1" smtClean="0"/>
              <a:t>tax</a:t>
            </a:r>
            <a:r>
              <a:rPr lang="fr-BE" sz="800" dirty="0" smtClean="0"/>
              <a:t> shift, les nouvelles mesures en matière de pouvoir d’achat et de compétitivité se montent à 11,4 milliards d’euros d’ici à 2020, et les mesures de financement à 4,8 milliards d’euros.</a:t>
            </a:r>
            <a:endParaRPr lang="fr-BE" sz="800" dirty="0"/>
          </a:p>
        </p:txBody>
      </p:sp>
    </p:spTree>
    <p:extLst>
      <p:ext uri="{BB962C8B-B14F-4D97-AF65-F5344CB8AC3E}">
        <p14:creationId xmlns:p14="http://schemas.microsoft.com/office/powerpoint/2010/main" val="4063684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fr-FR" dirty="0" smtClean="0"/>
              <a:t>Ralentissement de la croissance mondiale sous l’effet des économies émergentes</a:t>
            </a:r>
            <a:r>
              <a:rPr lang="fr-FR" dirty="0"/>
              <a:t/>
            </a:r>
            <a:br>
              <a:rPr lang="fr-FR" dirty="0"/>
            </a:br>
            <a:r>
              <a:rPr lang="fr-FR" sz="1400" b="0" dirty="0"/>
              <a:t>(pourcentages de variation en volume par rapport à l’année précédente, sauf mention contraire)</a:t>
            </a:r>
            <a:br>
              <a:rPr lang="fr-FR" sz="1400" b="0" dirty="0"/>
            </a:br>
            <a:endParaRPr lang="fr-BE" sz="1400" b="0"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50173235"/>
              </p:ext>
            </p:extLst>
          </p:nvPr>
        </p:nvGraphicFramePr>
        <p:xfrm>
          <a:off x="468000" y="1439995"/>
          <a:ext cx="7561576" cy="4581754"/>
        </p:xfrm>
        <a:graphic>
          <a:graphicData uri="http://schemas.openxmlformats.org/drawingml/2006/table">
            <a:tbl>
              <a:tblPr firstRow="1" bandRow="1">
                <a:tableStyleId>{F5AB1C69-6EDB-4FF4-983F-18BD219EF322}</a:tableStyleId>
              </a:tblPr>
              <a:tblGrid>
                <a:gridCol w="3240675"/>
                <a:gridCol w="800167"/>
                <a:gridCol w="800167"/>
                <a:gridCol w="800167"/>
                <a:gridCol w="1920400"/>
              </a:tblGrid>
              <a:tr h="707447">
                <a:tc rowSpan="2">
                  <a:txBody>
                    <a:bodyPr/>
                    <a:lstStyle/>
                    <a:p>
                      <a:pPr algn="just">
                        <a:lnSpc>
                          <a:spcPct val="150000"/>
                        </a:lnSpc>
                        <a:spcBef>
                          <a:spcPts val="1300"/>
                        </a:spcBef>
                        <a:spcAft>
                          <a:spcPts val="0"/>
                        </a:spcAft>
                      </a:pPr>
                      <a:endParaRPr lang="fr-BE" sz="1200" noProof="0" dirty="0">
                        <a:solidFill>
                          <a:schemeClr val="tx1"/>
                        </a:solidFill>
                        <a:effectLst/>
                        <a:latin typeface="Arial"/>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fr-BE" sz="1200" noProof="0" dirty="0" smtClean="0">
                          <a:solidFill>
                            <a:schemeClr val="tx1"/>
                          </a:solidFill>
                        </a:rPr>
                        <a:t>2013</a:t>
                      </a:r>
                      <a:endParaRPr lang="fr-BE"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fr-BE" sz="1200" noProof="0" dirty="0" smtClean="0">
                          <a:solidFill>
                            <a:schemeClr val="tx1"/>
                          </a:solidFill>
                        </a:rPr>
                        <a:t>2014</a:t>
                      </a: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fr-BE" sz="1200" noProof="0" dirty="0" smtClean="0">
                          <a:solidFill>
                            <a:schemeClr val="tx1"/>
                          </a:solidFill>
                        </a:rPr>
                        <a:t>2015</a:t>
                      </a: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1200" i="1" noProof="0" dirty="0" smtClean="0">
                          <a:solidFill>
                            <a:schemeClr val="tx1"/>
                          </a:solidFill>
                        </a:rPr>
                        <a:t>p.m.</a:t>
                      </a:r>
                    </a:p>
                    <a:p>
                      <a:pPr algn="ctr"/>
                      <a:r>
                        <a:rPr lang="fr-BE" sz="1200" i="1" noProof="0" dirty="0" smtClean="0">
                          <a:solidFill>
                            <a:schemeClr val="tx1"/>
                          </a:solidFill>
                        </a:rPr>
                        <a:t>Part du PIB mondial</a:t>
                      </a:r>
                      <a:r>
                        <a:rPr lang="fr-BE" sz="1200" i="1" baseline="30000" noProof="0" dirty="0" smtClean="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7103">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gn="ctr"/>
                      <a:r>
                        <a:rPr lang="fr-BE" sz="1200" b="1" i="1" noProof="0" dirty="0" smtClean="0">
                          <a:solidFill>
                            <a:schemeClr val="tx1"/>
                          </a:solidFill>
                        </a:rPr>
                        <a:t>2014</a:t>
                      </a:r>
                      <a:endParaRPr lang="fr-BE" sz="1200" b="1" i="1" noProof="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0935">
                <a:tc>
                  <a:txBody>
                    <a:bodyPr/>
                    <a:lstStyle/>
                    <a:p>
                      <a:pPr algn="l">
                        <a:lnSpc>
                          <a:spcPct val="100000"/>
                        </a:lnSpc>
                        <a:spcBef>
                          <a:spcPts val="1200"/>
                        </a:spcBef>
                        <a:spcAft>
                          <a:spcPts val="0"/>
                        </a:spcAft>
                      </a:pPr>
                      <a:endParaRPr lang="fr-BE" sz="800" kern="1200" noProof="0" dirty="0" smtClean="0">
                        <a:solidFill>
                          <a:schemeClr val="dk1"/>
                        </a:solidFill>
                        <a:effectLst/>
                        <a:latin typeface="Arial"/>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endParaRPr lang="fr-BE" sz="800" noProof="0" dirty="0">
                        <a:effectLst/>
                        <a:latin typeface="Arial"/>
                        <a:ea typeface="SimSun"/>
                        <a:cs typeface="Times New Roman"/>
                      </a:endParaRPr>
                    </a:p>
                  </a:txBody>
                  <a:tcPr marL="68580" marR="2520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endParaRPr lang="fr-BE" sz="800" noProof="0" dirty="0">
                        <a:effectLst/>
                        <a:latin typeface="Arial"/>
                        <a:ea typeface="SimSun"/>
                        <a:cs typeface="Times New Roman"/>
                      </a:endParaRPr>
                    </a:p>
                  </a:txBody>
                  <a:tcPr marL="68580" marR="2520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endParaRPr lang="fr-BE" sz="800" noProof="0" dirty="0">
                        <a:effectLst/>
                        <a:latin typeface="Arial"/>
                        <a:ea typeface="SimSun"/>
                        <a:cs typeface="Times New Roman"/>
                      </a:endParaRPr>
                    </a:p>
                  </a:txBody>
                  <a:tcPr marL="68580" marR="2520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endParaRPr lang="fr-BE" sz="800" i="1" noProof="0" dirty="0">
                        <a:effectLst/>
                        <a:latin typeface="Arial"/>
                        <a:ea typeface="SimSun"/>
                        <a:cs typeface="Times New Roman"/>
                      </a:endParaRPr>
                    </a:p>
                  </a:txBody>
                  <a:tcPr marL="68580" marR="7200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algn="l">
                        <a:lnSpc>
                          <a:spcPct val="100000"/>
                        </a:lnSpc>
                        <a:spcBef>
                          <a:spcPts val="1200"/>
                        </a:spcBef>
                        <a:spcAft>
                          <a:spcPts val="0"/>
                        </a:spcAft>
                      </a:pPr>
                      <a:r>
                        <a:rPr lang="fr-BE" sz="1300" kern="1200" noProof="0" dirty="0" smtClean="0">
                          <a:solidFill>
                            <a:schemeClr val="dk1"/>
                          </a:solidFill>
                          <a:effectLst/>
                          <a:latin typeface="+mn-lt"/>
                          <a:ea typeface="SimSun"/>
                          <a:cs typeface="Arial"/>
                        </a:rPr>
                        <a:t>Pays avancés</a:t>
                      </a:r>
                      <a:endParaRPr lang="fr-BE" sz="1300" kern="1200" noProof="0" dirty="0" smtClean="0">
                        <a:solidFill>
                          <a:schemeClr val="dk1"/>
                        </a:solidFill>
                        <a:effectLst/>
                        <a:latin typeface="Arial"/>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r>
                        <a:rPr lang="fr-BE" sz="1300" noProof="0" dirty="0" smtClean="0">
                          <a:effectLst/>
                          <a:latin typeface="Arial"/>
                          <a:ea typeface="SimSun"/>
                          <a:cs typeface="Arial"/>
                        </a:rPr>
                        <a:t>1,1</a:t>
                      </a:r>
                      <a:endParaRPr lang="fr-BE" sz="1300" noProof="0" dirty="0">
                        <a:effectLst/>
                        <a:latin typeface="Arial"/>
                        <a:ea typeface="SimSun"/>
                        <a:cs typeface="Times New Roman"/>
                      </a:endParaRPr>
                    </a:p>
                  </a:txBody>
                  <a:tcPr marL="68580" marR="2520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r>
                        <a:rPr lang="fr-BE" sz="1300" noProof="0" dirty="0" smtClean="0">
                          <a:effectLst/>
                          <a:latin typeface="Arial"/>
                          <a:ea typeface="SimSun"/>
                          <a:cs typeface="Arial"/>
                        </a:rPr>
                        <a:t>1,8</a:t>
                      </a:r>
                      <a:endParaRPr lang="fr-BE" sz="1300" noProof="0" dirty="0">
                        <a:effectLst/>
                        <a:latin typeface="Arial"/>
                        <a:ea typeface="SimSun"/>
                        <a:cs typeface="Times New Roman"/>
                      </a:endParaRPr>
                    </a:p>
                  </a:txBody>
                  <a:tcPr marL="68580" marR="2520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r>
                        <a:rPr lang="fr-BE" sz="1300" noProof="0" dirty="0" smtClean="0">
                          <a:effectLst/>
                          <a:latin typeface="Arial"/>
                          <a:ea typeface="SimSun"/>
                          <a:cs typeface="Arial"/>
                        </a:rPr>
                        <a:t>1,9</a:t>
                      </a:r>
                      <a:endParaRPr lang="fr-BE" sz="1300" noProof="0" dirty="0">
                        <a:effectLst/>
                        <a:latin typeface="Arial"/>
                        <a:ea typeface="SimSun"/>
                        <a:cs typeface="Times New Roman"/>
                      </a:endParaRPr>
                    </a:p>
                  </a:txBody>
                  <a:tcPr marL="68580" marR="2520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r>
                        <a:rPr lang="fr-BE" sz="1300" i="1" noProof="0" dirty="0" smtClean="0">
                          <a:effectLst/>
                          <a:latin typeface="Arial"/>
                          <a:ea typeface="SimSun"/>
                          <a:cs typeface="Times New Roman"/>
                        </a:rPr>
                        <a:t>42,9</a:t>
                      </a:r>
                      <a:endParaRPr lang="fr-BE" sz="1300" i="1" noProof="0" dirty="0">
                        <a:effectLst/>
                        <a:latin typeface="Arial"/>
                        <a:ea typeface="SimSun"/>
                        <a:cs typeface="Times New Roman"/>
                      </a:endParaRPr>
                    </a:p>
                  </a:txBody>
                  <a:tcPr marL="68580" marR="7200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marL="447675" indent="-447675" algn="l">
                        <a:lnSpc>
                          <a:spcPct val="100000"/>
                        </a:lnSpc>
                        <a:spcBef>
                          <a:spcPts val="0"/>
                        </a:spcBef>
                        <a:spcAft>
                          <a:spcPts val="0"/>
                        </a:spcAft>
                        <a:tabLst/>
                      </a:pPr>
                      <a:r>
                        <a:rPr lang="fr-BE" sz="1300" kern="1200" noProof="0" dirty="0" smtClean="0">
                          <a:solidFill>
                            <a:schemeClr val="dk1"/>
                          </a:solidFill>
                          <a:effectLst/>
                          <a:latin typeface="+mn-lt"/>
                          <a:ea typeface="SimSun"/>
                          <a:cs typeface="Arial"/>
                        </a:rPr>
                        <a:t>dont:	États-Unis</a:t>
                      </a:r>
                      <a:endParaRPr lang="fr-BE" sz="1300" kern="12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pPr>
                      <a:r>
                        <a:rPr lang="fr-BE" sz="1300" noProof="0" dirty="0" smtClean="0">
                          <a:effectLst/>
                          <a:latin typeface="Arial"/>
                          <a:ea typeface="SimSun"/>
                          <a:cs typeface="Arial"/>
                        </a:rPr>
                        <a:t>1,5</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pPr>
                      <a:r>
                        <a:rPr lang="fr-BE" sz="1300" noProof="0" dirty="0" smtClean="0">
                          <a:effectLst/>
                          <a:latin typeface="Arial"/>
                          <a:ea typeface="SimSun"/>
                          <a:cs typeface="Arial"/>
                        </a:rPr>
                        <a:t>2,4</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pPr>
                      <a:r>
                        <a:rPr lang="fr-BE" sz="1300" noProof="0" dirty="0" smtClean="0">
                          <a:effectLst/>
                          <a:latin typeface="Arial"/>
                          <a:ea typeface="SimSun"/>
                          <a:cs typeface="Arial"/>
                        </a:rPr>
                        <a:t>2,5</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pPr>
                      <a:r>
                        <a:rPr lang="fr-BE" sz="1300" i="1" noProof="0" dirty="0" smtClean="0">
                          <a:effectLst/>
                          <a:latin typeface="Arial"/>
                          <a:ea typeface="SimSun"/>
                          <a:cs typeface="Times New Roman"/>
                        </a:rPr>
                        <a:t>15,9</a:t>
                      </a: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marL="447675" indent="0" algn="l">
                        <a:lnSpc>
                          <a:spcPct val="100000"/>
                        </a:lnSpc>
                        <a:spcBef>
                          <a:spcPts val="600"/>
                        </a:spcBef>
                        <a:spcAft>
                          <a:spcPts val="0"/>
                        </a:spcAft>
                        <a:tabLst/>
                      </a:pPr>
                      <a:r>
                        <a:rPr lang="fr-BE" sz="1300" kern="1200" noProof="0" dirty="0" smtClean="0">
                          <a:solidFill>
                            <a:schemeClr val="dk1"/>
                          </a:solidFill>
                          <a:effectLst/>
                          <a:latin typeface="+mn-lt"/>
                          <a:ea typeface="SimSun"/>
                          <a:cs typeface="Arial"/>
                        </a:rPr>
                        <a:t>Japon</a:t>
                      </a:r>
                      <a:endParaRPr lang="fr-BE" sz="1300" kern="12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1,6</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0,0</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0,6</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i="1" noProof="0" dirty="0" smtClean="0">
                          <a:effectLst/>
                          <a:latin typeface="Arial"/>
                          <a:ea typeface="SimSun"/>
                          <a:cs typeface="Times New Roman"/>
                        </a:rPr>
                        <a:t>4,4</a:t>
                      </a: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marL="447675" indent="0" algn="l">
                        <a:lnSpc>
                          <a:spcPct val="100000"/>
                        </a:lnSpc>
                        <a:spcBef>
                          <a:spcPts val="600"/>
                        </a:spcBef>
                        <a:spcAft>
                          <a:spcPts val="0"/>
                        </a:spcAft>
                        <a:tabLst/>
                      </a:pPr>
                      <a:r>
                        <a:rPr lang="fr-BE" sz="1300" kern="1200" noProof="0" dirty="0" smtClean="0">
                          <a:solidFill>
                            <a:schemeClr val="dk1"/>
                          </a:solidFill>
                          <a:effectLst/>
                          <a:latin typeface="Arial"/>
                          <a:ea typeface="SimSun"/>
                          <a:cs typeface="Arial"/>
                        </a:rPr>
                        <a:t>Zone euro</a:t>
                      </a:r>
                      <a:endParaRPr lang="fr-BE" sz="1300" kern="12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-0,3</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0,9</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1,6</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i="1" noProof="0" dirty="0" smtClean="0">
                          <a:effectLst/>
                          <a:latin typeface="Arial"/>
                          <a:ea typeface="SimSun"/>
                          <a:cs typeface="Times New Roman"/>
                        </a:rPr>
                        <a:t>12,2</a:t>
                      </a: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marL="447675" indent="0" algn="l">
                        <a:lnSpc>
                          <a:spcPct val="100000"/>
                        </a:lnSpc>
                        <a:spcBef>
                          <a:spcPts val="600"/>
                        </a:spcBef>
                        <a:spcAft>
                          <a:spcPts val="0"/>
                        </a:spcAft>
                        <a:tabLst/>
                      </a:pPr>
                      <a:r>
                        <a:rPr lang="fr-BE" sz="1300" kern="1200" noProof="0" dirty="0" smtClean="0">
                          <a:solidFill>
                            <a:schemeClr val="dk1"/>
                          </a:solidFill>
                          <a:effectLst/>
                          <a:latin typeface="Arial"/>
                          <a:ea typeface="SimSun"/>
                          <a:cs typeface="Arial"/>
                        </a:rPr>
                        <a:t>Royaume-Uni</a:t>
                      </a:r>
                      <a:endParaRPr lang="fr-BE" sz="1300" kern="12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2,2</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2,9</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2,5</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i="1" noProof="0" dirty="0" smtClean="0">
                          <a:effectLst/>
                          <a:latin typeface="Arial"/>
                          <a:ea typeface="SimSun"/>
                          <a:cs typeface="Times New Roman"/>
                        </a:rPr>
                        <a:t>2,4</a:t>
                      </a: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algn="l">
                        <a:lnSpc>
                          <a:spcPct val="100000"/>
                        </a:lnSpc>
                        <a:spcBef>
                          <a:spcPts val="600"/>
                        </a:spcBef>
                        <a:spcAft>
                          <a:spcPts val="0"/>
                        </a:spcAft>
                      </a:pPr>
                      <a:r>
                        <a:rPr lang="fr-BE" sz="1300" kern="1200" noProof="0" dirty="0" smtClean="0">
                          <a:solidFill>
                            <a:schemeClr val="dk1"/>
                          </a:solidFill>
                          <a:effectLst/>
                          <a:latin typeface="Arial"/>
                          <a:ea typeface="SimSun"/>
                          <a:cs typeface="Arial"/>
                        </a:rPr>
                        <a:t> </a:t>
                      </a:r>
                      <a:endParaRPr lang="fr-BE" sz="1300" kern="12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tab pos="262890" algn="dec"/>
                        </a:tabLst>
                      </a:pPr>
                      <a:r>
                        <a:rPr lang="fr-BE" sz="1300" noProof="0" dirty="0" smtClean="0">
                          <a:effectLst/>
                          <a:latin typeface="Arial"/>
                          <a:ea typeface="SimSun"/>
                          <a:cs typeface="Arial"/>
                        </a:rPr>
                        <a:t> </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tab pos="447675" algn="dec"/>
                        </a:tabLst>
                      </a:pPr>
                      <a:r>
                        <a:rPr lang="fr-BE" sz="1300" noProof="0" dirty="0" smtClean="0">
                          <a:effectLst/>
                          <a:latin typeface="Arial"/>
                          <a:ea typeface="SimSun"/>
                          <a:cs typeface="Arial"/>
                        </a:rPr>
                        <a:t> </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tab pos="447675" algn="dec"/>
                        </a:tabLst>
                      </a:pPr>
                      <a:r>
                        <a:rPr lang="fr-BE" sz="1300" noProof="0" dirty="0" smtClean="0">
                          <a:effectLst/>
                          <a:latin typeface="Arial"/>
                          <a:ea typeface="SimSun"/>
                          <a:cs typeface="Arial"/>
                        </a:rPr>
                        <a:t> </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tab pos="447675" algn="dec"/>
                        </a:tabLst>
                      </a:pP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algn="l">
                        <a:lnSpc>
                          <a:spcPct val="100000"/>
                        </a:lnSpc>
                        <a:spcBef>
                          <a:spcPts val="1200"/>
                        </a:spcBef>
                        <a:spcAft>
                          <a:spcPts val="0"/>
                        </a:spcAft>
                      </a:pPr>
                      <a:r>
                        <a:rPr lang="fr-BE" sz="1300" kern="1200" noProof="0" dirty="0" smtClean="0">
                          <a:solidFill>
                            <a:schemeClr val="dk1"/>
                          </a:solidFill>
                          <a:effectLst/>
                          <a:latin typeface="+mn-lt"/>
                          <a:ea typeface="SimSun"/>
                          <a:cs typeface="Arial"/>
                        </a:rPr>
                        <a:t>Pays émergents</a:t>
                      </a:r>
                      <a:endParaRPr lang="fr-BE" sz="1300" kern="1200" noProof="0" dirty="0">
                        <a:solidFill>
                          <a:schemeClr val="dk1"/>
                        </a:solidFill>
                        <a:effectLst/>
                        <a:latin typeface="Arial"/>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r>
                        <a:rPr lang="fr-BE" sz="1300" noProof="0" dirty="0" smtClean="0">
                          <a:effectLst/>
                          <a:latin typeface="Arial"/>
                          <a:ea typeface="SimSun"/>
                          <a:cs typeface="Arial"/>
                        </a:rPr>
                        <a:t>5,0</a:t>
                      </a:r>
                      <a:endParaRPr lang="fr-BE" sz="1300" noProof="0" dirty="0">
                        <a:effectLst/>
                        <a:latin typeface="Arial"/>
                        <a:ea typeface="SimSun"/>
                        <a:cs typeface="Times New Roman"/>
                      </a:endParaRPr>
                    </a:p>
                  </a:txBody>
                  <a:tcPr marL="68580" marR="2520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r>
                        <a:rPr lang="fr-BE" sz="1300" noProof="0" dirty="0" smtClean="0">
                          <a:effectLst/>
                          <a:latin typeface="Arial"/>
                          <a:ea typeface="SimSun"/>
                          <a:cs typeface="Arial"/>
                        </a:rPr>
                        <a:t>4,6</a:t>
                      </a:r>
                      <a:endParaRPr lang="fr-BE" sz="1300" noProof="0" dirty="0">
                        <a:effectLst/>
                        <a:latin typeface="Arial"/>
                        <a:ea typeface="SimSun"/>
                        <a:cs typeface="Times New Roman"/>
                      </a:endParaRPr>
                    </a:p>
                  </a:txBody>
                  <a:tcPr marL="68580" marR="2520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r>
                        <a:rPr lang="fr-BE" sz="1300" noProof="0" dirty="0" smtClean="0">
                          <a:effectLst/>
                          <a:latin typeface="Arial"/>
                          <a:ea typeface="SimSun"/>
                          <a:cs typeface="Arial"/>
                        </a:rPr>
                        <a:t>4,0</a:t>
                      </a:r>
                      <a:endParaRPr lang="fr-BE" sz="1300" noProof="0" dirty="0">
                        <a:effectLst/>
                        <a:latin typeface="Arial"/>
                        <a:ea typeface="SimSun"/>
                        <a:cs typeface="Times New Roman"/>
                      </a:endParaRPr>
                    </a:p>
                  </a:txBody>
                  <a:tcPr marL="68580" marR="2520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1200"/>
                        </a:spcBef>
                        <a:spcAft>
                          <a:spcPts val="0"/>
                        </a:spcAft>
                        <a:tabLst/>
                      </a:pPr>
                      <a:r>
                        <a:rPr lang="fr-BE" sz="1300" i="1" noProof="0" dirty="0" smtClean="0">
                          <a:effectLst/>
                          <a:latin typeface="Arial"/>
                          <a:ea typeface="SimSun"/>
                          <a:cs typeface="Times New Roman"/>
                        </a:rPr>
                        <a:t>57,1</a:t>
                      </a:r>
                      <a:endParaRPr lang="fr-BE" sz="1300" i="1" noProof="0" dirty="0">
                        <a:effectLst/>
                        <a:latin typeface="Arial"/>
                        <a:ea typeface="SimSun"/>
                        <a:cs typeface="Times New Roman"/>
                      </a:endParaRPr>
                    </a:p>
                  </a:txBody>
                  <a:tcPr marL="68580" marR="7200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marL="447675" indent="-447675" algn="l">
                        <a:lnSpc>
                          <a:spcPct val="100000"/>
                        </a:lnSpc>
                        <a:spcBef>
                          <a:spcPts val="1200"/>
                        </a:spcBef>
                        <a:spcAft>
                          <a:spcPts val="0"/>
                        </a:spcAft>
                        <a:tabLst/>
                      </a:pPr>
                      <a:r>
                        <a:rPr lang="fr-BE" sz="1300" kern="1200" noProof="0" dirty="0" smtClean="0">
                          <a:solidFill>
                            <a:schemeClr val="dk1"/>
                          </a:solidFill>
                          <a:effectLst/>
                          <a:latin typeface="+mn-lt"/>
                          <a:ea typeface="SimSun"/>
                          <a:cs typeface="Arial"/>
                        </a:rPr>
                        <a:t>dont: 	Chine</a:t>
                      </a:r>
                      <a:endParaRPr lang="fr-BE" sz="1300" kern="1200" noProof="0" dirty="0">
                        <a:solidFill>
                          <a:schemeClr val="dk1"/>
                        </a:solidFill>
                        <a:effectLst/>
                        <a:latin typeface="Arial"/>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Times New Roman"/>
                        </a:rPr>
                        <a:t>7,7</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7,3</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6,9</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i="1" noProof="0" dirty="0" smtClean="0">
                          <a:effectLst/>
                          <a:latin typeface="Arial"/>
                          <a:ea typeface="SimSun"/>
                          <a:cs typeface="Times New Roman"/>
                        </a:rPr>
                        <a:t>16,6</a:t>
                      </a: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marL="447675" marR="0" indent="0" algn="l" defTabSz="914400" rtl="0" eaLnBrk="1" fontAlgn="auto" latinLnBrk="0" hangingPunct="1">
                        <a:lnSpc>
                          <a:spcPct val="100000"/>
                        </a:lnSpc>
                        <a:spcBef>
                          <a:spcPts val="600"/>
                        </a:spcBef>
                        <a:spcAft>
                          <a:spcPts val="0"/>
                        </a:spcAft>
                        <a:buClrTx/>
                        <a:buSzTx/>
                        <a:buFontTx/>
                        <a:buNone/>
                        <a:tabLst/>
                        <a:defRPr/>
                      </a:pPr>
                      <a:r>
                        <a:rPr lang="fr-BE" sz="1300" kern="1200" noProof="0" dirty="0" smtClean="0">
                          <a:solidFill>
                            <a:schemeClr val="dk1"/>
                          </a:solidFill>
                          <a:effectLst/>
                          <a:latin typeface="+mn-lt"/>
                          <a:ea typeface="SimSun"/>
                          <a:cs typeface="Arial"/>
                        </a:rPr>
                        <a:t>Russie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1,3</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0,6</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-3,7</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i="1" noProof="0" dirty="0" smtClean="0">
                          <a:effectLst/>
                          <a:latin typeface="Arial"/>
                          <a:ea typeface="SimSun"/>
                          <a:cs typeface="Times New Roman"/>
                        </a:rPr>
                        <a:t>3,3</a:t>
                      </a: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marL="447675" indent="0" algn="l">
                        <a:lnSpc>
                          <a:spcPct val="100000"/>
                        </a:lnSpc>
                        <a:spcBef>
                          <a:spcPts val="600"/>
                        </a:spcBef>
                        <a:spcAft>
                          <a:spcPts val="0"/>
                        </a:spcAft>
                        <a:tabLst/>
                      </a:pPr>
                      <a:r>
                        <a:rPr lang="fr-BE" sz="1300" kern="1200" noProof="0" dirty="0" smtClean="0">
                          <a:solidFill>
                            <a:schemeClr val="dk1"/>
                          </a:solidFill>
                          <a:effectLst/>
                          <a:latin typeface="+mn-lt"/>
                          <a:ea typeface="SimSun"/>
                          <a:cs typeface="Arial"/>
                        </a:rPr>
                        <a:t>Amérique latine </a:t>
                      </a:r>
                      <a:endParaRPr lang="fr-BE" sz="1300" kern="12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BE" sz="1300" noProof="0" dirty="0" smtClean="0"/>
                        <a:t>2,9</a:t>
                      </a:r>
                      <a:endParaRPr lang="fr-BE" sz="1300" noProof="0" dirty="0"/>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Times New Roman"/>
                        </a:rPr>
                        <a:t>1,3</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-0,4</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i="1" noProof="0" dirty="0" smtClean="0">
                          <a:effectLst/>
                          <a:latin typeface="Arial"/>
                          <a:ea typeface="SimSun"/>
                          <a:cs typeface="Times New Roman"/>
                        </a:rPr>
                        <a:t>8,6</a:t>
                      </a: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algn="l">
                        <a:lnSpc>
                          <a:spcPct val="100000"/>
                        </a:lnSpc>
                        <a:spcBef>
                          <a:spcPts val="600"/>
                        </a:spcBef>
                        <a:spcAft>
                          <a:spcPts val="0"/>
                        </a:spcAft>
                      </a:pPr>
                      <a:r>
                        <a:rPr lang="fr-BE" sz="1300" kern="1200" noProof="0" dirty="0" smtClean="0">
                          <a:solidFill>
                            <a:schemeClr val="dk1"/>
                          </a:solidFill>
                          <a:effectLst/>
                          <a:latin typeface="Arial"/>
                          <a:ea typeface="SimSun"/>
                          <a:cs typeface="Arial"/>
                        </a:rPr>
                        <a:t> </a:t>
                      </a:r>
                      <a:endParaRPr lang="fr-BE" sz="1300" kern="12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tab pos="447675" algn="dec"/>
                        </a:tabLst>
                      </a:pPr>
                      <a:r>
                        <a:rPr lang="fr-BE" sz="1300" noProof="0" dirty="0" smtClean="0">
                          <a:effectLst/>
                          <a:latin typeface="Arial"/>
                          <a:ea typeface="SimSun"/>
                          <a:cs typeface="Arial"/>
                        </a:rPr>
                        <a:t> </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tab pos="447675" algn="dec"/>
                        </a:tabLst>
                      </a:pPr>
                      <a:r>
                        <a:rPr lang="fr-BE" sz="1300" noProof="0" dirty="0" smtClean="0">
                          <a:effectLst/>
                          <a:latin typeface="Arial"/>
                          <a:ea typeface="SimSun"/>
                          <a:cs typeface="Arial"/>
                        </a:rPr>
                        <a:t> </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tab pos="447675" algn="dec"/>
                        </a:tabLst>
                      </a:pPr>
                      <a:r>
                        <a:rPr lang="fr-BE" sz="1300" noProof="0" dirty="0" smtClean="0">
                          <a:effectLst/>
                          <a:latin typeface="Arial"/>
                          <a:ea typeface="SimSun"/>
                          <a:cs typeface="Arial"/>
                        </a:rPr>
                        <a:t> </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tab pos="447675" algn="dec"/>
                        </a:tabLst>
                      </a:pP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9019">
                <a:tc>
                  <a:txBody>
                    <a:bodyPr/>
                    <a:lstStyle/>
                    <a:p>
                      <a:pPr algn="l">
                        <a:lnSpc>
                          <a:spcPct val="100000"/>
                        </a:lnSpc>
                        <a:spcBef>
                          <a:spcPts val="600"/>
                        </a:spcBef>
                        <a:spcAft>
                          <a:spcPts val="0"/>
                        </a:spcAft>
                      </a:pPr>
                      <a:r>
                        <a:rPr lang="fr-BE" sz="1300" kern="1200" noProof="0" dirty="0" smtClean="0">
                          <a:solidFill>
                            <a:schemeClr val="dk1"/>
                          </a:solidFill>
                          <a:effectLst/>
                          <a:latin typeface="+mn-lt"/>
                          <a:ea typeface="SimSun"/>
                          <a:cs typeface="Arial"/>
                        </a:rPr>
                        <a:t>Monde</a:t>
                      </a:r>
                      <a:endParaRPr lang="fr-BE" sz="1300" kern="12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3,3</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3,4</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noProof="0" dirty="0" smtClean="0">
                          <a:effectLst/>
                          <a:latin typeface="Arial"/>
                          <a:ea typeface="SimSun"/>
                          <a:cs typeface="Arial"/>
                        </a:rPr>
                        <a:t>3,1</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600"/>
                        </a:spcBef>
                        <a:spcAft>
                          <a:spcPts val="0"/>
                        </a:spcAft>
                        <a:tabLst/>
                      </a:pPr>
                      <a:r>
                        <a:rPr lang="fr-BE" sz="1300" i="1" noProof="0" dirty="0" smtClean="0">
                          <a:effectLst/>
                          <a:latin typeface="Arial"/>
                          <a:ea typeface="SimSun"/>
                          <a:cs typeface="Times New Roman"/>
                        </a:rPr>
                        <a:t>100,0</a:t>
                      </a:r>
                      <a:endParaRPr lang="fr-BE" sz="1300" i="1" noProof="0" dirty="0">
                        <a:effectLst/>
                        <a:latin typeface="Arial"/>
                        <a:ea typeface="SimSun"/>
                        <a:cs typeface="Times New Roman"/>
                      </a:endParaRPr>
                    </a:p>
                  </a:txBody>
                  <a:tcPr marL="68580" marR="72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1402">
                <a:tc>
                  <a:txBody>
                    <a:bodyPr/>
                    <a:lstStyle/>
                    <a:p>
                      <a:pPr algn="l">
                        <a:lnSpc>
                          <a:spcPct val="100000"/>
                        </a:lnSpc>
                        <a:spcBef>
                          <a:spcPts val="0"/>
                        </a:spcBef>
                        <a:spcAft>
                          <a:spcPts val="0"/>
                        </a:spcAft>
                      </a:pPr>
                      <a:r>
                        <a:rPr lang="fr-BE" sz="600" kern="1200" noProof="0" dirty="0" smtClean="0">
                          <a:solidFill>
                            <a:schemeClr val="dk1"/>
                          </a:solidFill>
                          <a:effectLst/>
                          <a:latin typeface="Arial"/>
                          <a:ea typeface="SimSun"/>
                          <a:cs typeface="Arial"/>
                        </a:rPr>
                        <a:t> </a:t>
                      </a:r>
                      <a:endParaRPr lang="fr-BE" sz="600" kern="12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tab pos="447675" algn="dec"/>
                        </a:tabLst>
                      </a:pPr>
                      <a:r>
                        <a:rPr lang="fr-BE" sz="600" i="1" noProof="0" dirty="0" smtClean="0">
                          <a:effectLst/>
                          <a:latin typeface="Arial"/>
                          <a:ea typeface="SimSun"/>
                          <a:cs typeface="Arial"/>
                        </a:rPr>
                        <a:t> </a:t>
                      </a:r>
                      <a:endParaRPr lang="fr-BE" sz="6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tab pos="297815" algn="dec"/>
                        </a:tabLst>
                      </a:pPr>
                      <a:r>
                        <a:rPr lang="fr-BE" sz="600" i="1" noProof="0" dirty="0" smtClean="0">
                          <a:effectLst/>
                          <a:latin typeface="Arial"/>
                          <a:ea typeface="SimSun"/>
                          <a:cs typeface="Arial"/>
                        </a:rPr>
                        <a:t> </a:t>
                      </a:r>
                      <a:endParaRPr lang="fr-BE" sz="6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tab pos="241935" algn="dec"/>
                        </a:tabLst>
                      </a:pPr>
                      <a:r>
                        <a:rPr lang="fr-BE" sz="600" i="1" noProof="0" dirty="0" smtClean="0">
                          <a:effectLst/>
                          <a:latin typeface="Arial"/>
                          <a:ea typeface="SimSun"/>
                          <a:cs typeface="Arial"/>
                        </a:rPr>
                        <a:t> </a:t>
                      </a:r>
                      <a:endParaRPr lang="fr-BE" sz="6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pPr>
                      <a:endParaRPr lang="fr-BE" sz="600" i="1" noProof="0" dirty="0"/>
                    </a:p>
                  </a:txBody>
                  <a:tcPr marR="720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4719">
                <a:tc>
                  <a:txBody>
                    <a:bodyPr/>
                    <a:lstStyle/>
                    <a:p>
                      <a:pPr algn="l">
                        <a:lnSpc>
                          <a:spcPct val="100000"/>
                        </a:lnSpc>
                        <a:spcBef>
                          <a:spcPts val="0"/>
                        </a:spcBef>
                        <a:spcAft>
                          <a:spcPts val="600"/>
                        </a:spcAft>
                      </a:pPr>
                      <a:r>
                        <a:rPr lang="fr-BE" sz="1300" i="1" kern="1200" noProof="0" dirty="0" smtClean="0">
                          <a:solidFill>
                            <a:schemeClr val="dk1"/>
                          </a:solidFill>
                          <a:effectLst/>
                          <a:latin typeface="Arial"/>
                          <a:ea typeface="SimSun"/>
                          <a:cs typeface="Arial"/>
                        </a:rPr>
                        <a:t>p.m.</a:t>
                      </a:r>
                      <a:r>
                        <a:rPr lang="fr-BE" sz="1300" i="1" kern="1200" baseline="0" noProof="0" dirty="0" smtClean="0">
                          <a:solidFill>
                            <a:schemeClr val="dk1"/>
                          </a:solidFill>
                          <a:effectLst/>
                          <a:latin typeface="Arial"/>
                          <a:ea typeface="SimSun"/>
                          <a:cs typeface="Arial"/>
                        </a:rPr>
                        <a:t> </a:t>
                      </a:r>
                      <a:r>
                        <a:rPr lang="fr-BE" sz="1300" i="1" kern="1200" noProof="0" dirty="0" smtClean="0">
                          <a:solidFill>
                            <a:schemeClr val="dk1"/>
                          </a:solidFill>
                          <a:effectLst/>
                          <a:latin typeface="+mn-lt"/>
                          <a:ea typeface="SimSun"/>
                          <a:cs typeface="Arial"/>
                        </a:rPr>
                        <a:t>Commerce mondial</a:t>
                      </a:r>
                      <a:r>
                        <a:rPr lang="fr-BE" sz="1300" i="1" kern="1200" baseline="30000" noProof="0" dirty="0" smtClean="0">
                          <a:solidFill>
                            <a:schemeClr val="dk1"/>
                          </a:solidFill>
                          <a:effectLst/>
                          <a:latin typeface="+mn-lt"/>
                          <a:ea typeface="SimSun"/>
                          <a:cs typeface="Arial"/>
                        </a:rPr>
                        <a:t>2</a:t>
                      </a:r>
                      <a:endParaRPr lang="fr-BE" sz="1300" i="1" kern="1200" baseline="300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600"/>
                        </a:spcAft>
                        <a:tabLst/>
                      </a:pPr>
                      <a:r>
                        <a:rPr lang="fr-BE" sz="1300" i="1" noProof="0" dirty="0" smtClean="0">
                          <a:effectLst/>
                          <a:latin typeface="Arial"/>
                          <a:ea typeface="SimSun"/>
                          <a:cs typeface="Arial"/>
                        </a:rPr>
                        <a:t>3,2</a:t>
                      </a:r>
                      <a:endParaRPr lang="fr-BE" sz="13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600"/>
                        </a:spcAft>
                        <a:tabLst/>
                      </a:pPr>
                      <a:r>
                        <a:rPr lang="fr-BE" sz="1300" i="1" noProof="0" dirty="0" smtClean="0">
                          <a:effectLst/>
                          <a:latin typeface="Arial"/>
                          <a:ea typeface="SimSun"/>
                          <a:cs typeface="Arial"/>
                        </a:rPr>
                        <a:t>3,4</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600"/>
                        </a:spcAft>
                        <a:tabLst/>
                      </a:pPr>
                      <a:r>
                        <a:rPr lang="fr-BE" sz="1300" i="1" noProof="0" dirty="0" smtClean="0">
                          <a:effectLst/>
                          <a:latin typeface="Arial"/>
                          <a:ea typeface="SimSun"/>
                          <a:cs typeface="Arial"/>
                        </a:rPr>
                        <a:t>2,6</a:t>
                      </a:r>
                      <a:endParaRPr lang="fr-BE" sz="13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600"/>
                        </a:spcAft>
                        <a:tabLst/>
                      </a:pPr>
                      <a:endParaRPr lang="fr-BE" sz="1300" i="1" noProof="0" dirty="0"/>
                    </a:p>
                  </a:txBody>
                  <a:tcPr marR="720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9974">
                <a:tc>
                  <a:txBody>
                    <a:bodyPr/>
                    <a:lstStyle/>
                    <a:p>
                      <a:pPr algn="l">
                        <a:lnSpc>
                          <a:spcPct val="100000"/>
                        </a:lnSpc>
                        <a:spcBef>
                          <a:spcPts val="0"/>
                        </a:spcBef>
                        <a:spcAft>
                          <a:spcPts val="0"/>
                        </a:spcAft>
                      </a:pPr>
                      <a:endParaRPr lang="fr-BE" sz="200" i="1" kern="1200" baseline="30000" noProof="0" dirty="0">
                        <a:solidFill>
                          <a:schemeClr val="dk1"/>
                        </a:solidFill>
                        <a:effectLst/>
                        <a:latin typeface="Arial"/>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pPr>
                      <a:endParaRPr lang="fr-BE" sz="2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pPr>
                      <a:endParaRPr lang="fr-BE" sz="2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pPr>
                      <a:endParaRPr lang="fr-BE" sz="2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spcBef>
                          <a:spcPts val="0"/>
                        </a:spcBef>
                        <a:spcAft>
                          <a:spcPts val="0"/>
                        </a:spcAft>
                        <a:tabLst/>
                      </a:pPr>
                      <a:endParaRPr lang="fr-BE" sz="200" i="1" noProof="0" dirty="0"/>
                    </a:p>
                  </a:txBody>
                  <a:tcPr marR="720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360000" y="6120000"/>
            <a:ext cx="6433425" cy="461665"/>
          </a:xfrm>
          <a:prstGeom prst="rect">
            <a:avLst/>
          </a:prstGeom>
          <a:noFill/>
        </p:spPr>
        <p:txBody>
          <a:bodyPr wrap="square" rtlCol="0" anchor="b">
            <a:spAutoFit/>
          </a:bodyPr>
          <a:lstStyle/>
          <a:p>
            <a:r>
              <a:rPr lang="fr-FR" sz="800" dirty="0"/>
              <a:t>Sources: CE, FMI.</a:t>
            </a:r>
          </a:p>
          <a:p>
            <a:pPr marL="85725" indent="-85725"/>
            <a:r>
              <a:rPr lang="fr-FR" sz="800" baseline="30000" dirty="0" smtClean="0"/>
              <a:t>1</a:t>
            </a:r>
            <a:r>
              <a:rPr lang="fr-FR" sz="800" dirty="0" smtClean="0"/>
              <a:t> 	Selon </a:t>
            </a:r>
            <a:r>
              <a:rPr lang="fr-FR" sz="800" dirty="0"/>
              <a:t>les définitions du FMI et calculé sur la base des parités de pouvoir d’achat.</a:t>
            </a:r>
          </a:p>
          <a:p>
            <a:pPr marL="85725" indent="-85725"/>
            <a:r>
              <a:rPr lang="fr-FR" sz="800" baseline="30000" dirty="0" smtClean="0"/>
              <a:t>2</a:t>
            </a:r>
            <a:r>
              <a:rPr lang="fr-FR" sz="800" dirty="0" smtClean="0"/>
              <a:t> 	Moyenne </a:t>
            </a:r>
            <a:r>
              <a:rPr lang="fr-FR" sz="800" dirty="0"/>
              <a:t>des exportations et des importations de biens et de services.</a:t>
            </a:r>
          </a:p>
        </p:txBody>
      </p:sp>
    </p:spTree>
    <p:extLst>
      <p:ext uri="{BB962C8B-B14F-4D97-AF65-F5344CB8AC3E}">
        <p14:creationId xmlns:p14="http://schemas.microsoft.com/office/powerpoint/2010/main" val="1879987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Nouvel accroissement de l’écart d’inflation entre la Belgique et les pays voisins</a:t>
            </a:r>
            <a:endParaRPr lang="fr-BE" dirty="0"/>
          </a:p>
        </p:txBody>
      </p:sp>
      <p:graphicFrame>
        <p:nvGraphicFramePr>
          <p:cNvPr id="4" name="Chart 3"/>
          <p:cNvGraphicFramePr/>
          <p:nvPr>
            <p:extLst>
              <p:ext uri="{D42A27DB-BD31-4B8C-83A1-F6EECF244321}">
                <p14:modId xmlns:p14="http://schemas.microsoft.com/office/powerpoint/2010/main" val="463546482"/>
              </p:ext>
            </p:extLst>
          </p:nvPr>
        </p:nvGraphicFramePr>
        <p:xfrm>
          <a:off x="431999" y="1404000"/>
          <a:ext cx="8280000" cy="476175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720000" y="1080000"/>
            <a:ext cx="7330725" cy="498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smtClean="0">
                <a:solidFill>
                  <a:schemeClr val="tx1"/>
                </a:solidFill>
              </a:rPr>
              <a:t>Inflation</a:t>
            </a:r>
            <a:endParaRPr lang="fr-FR" sz="1400" kern="0" dirty="0">
              <a:solidFill>
                <a:schemeClr val="tx1"/>
              </a:solidFill>
            </a:endParaRPr>
          </a:p>
          <a:p>
            <a:r>
              <a:rPr lang="fr-BE" sz="1000" b="0" kern="0" dirty="0" smtClean="0">
                <a:solidFill>
                  <a:schemeClr val="tx1"/>
                </a:solidFill>
              </a:rPr>
              <a:t>(pourcentages de variation par rapport au mois correspondant de l’année précédente</a:t>
            </a:r>
            <a:r>
              <a:rPr lang="fr-BE" sz="1000" b="0" dirty="0" smtClean="0">
                <a:solidFill>
                  <a:schemeClr val="tx1"/>
                </a:solidFill>
              </a:rPr>
              <a:t>)</a:t>
            </a:r>
            <a:endParaRPr lang="fr-BE" sz="1000" b="0" kern="0" dirty="0">
              <a:solidFill>
                <a:schemeClr val="tx1"/>
              </a:solidFill>
            </a:endParaRPr>
          </a:p>
        </p:txBody>
      </p:sp>
      <p:sp>
        <p:nvSpPr>
          <p:cNvPr id="6" name="TextBox 5"/>
          <p:cNvSpPr txBox="1"/>
          <p:nvPr/>
        </p:nvSpPr>
        <p:spPr>
          <a:xfrm>
            <a:off x="360000" y="6366221"/>
            <a:ext cx="7545750" cy="215444"/>
          </a:xfrm>
          <a:prstGeom prst="rect">
            <a:avLst/>
          </a:prstGeom>
          <a:noFill/>
        </p:spPr>
        <p:txBody>
          <a:bodyPr wrap="square" rtlCol="0" anchor="b">
            <a:spAutoFit/>
          </a:bodyPr>
          <a:lstStyle/>
          <a:p>
            <a:r>
              <a:rPr lang="fr-FR" sz="800" dirty="0"/>
              <a:t>Sources: DGS, Eurostat.</a:t>
            </a:r>
          </a:p>
        </p:txBody>
      </p:sp>
      <p:sp>
        <p:nvSpPr>
          <p:cNvPr id="18" name="TextBox 17"/>
          <p:cNvSpPr txBox="1"/>
          <p:nvPr/>
        </p:nvSpPr>
        <p:spPr>
          <a:xfrm>
            <a:off x="814312" y="4335363"/>
            <a:ext cx="2619375" cy="307777"/>
          </a:xfrm>
          <a:prstGeom prst="rect">
            <a:avLst/>
          </a:prstGeom>
          <a:noFill/>
          <a:ln>
            <a:noFill/>
          </a:ln>
        </p:spPr>
        <p:txBody>
          <a:bodyPr wrap="square" rtlCol="0">
            <a:spAutoFit/>
          </a:bodyPr>
          <a:lstStyle/>
          <a:p>
            <a:r>
              <a:rPr lang="fr-BE" sz="1400" b="1" dirty="0" smtClean="0">
                <a:solidFill>
                  <a:srgbClr val="224585"/>
                </a:solidFill>
              </a:rPr>
              <a:t>Belgique: inflation annuelle</a:t>
            </a:r>
            <a:endParaRPr lang="fr-BE" sz="1400" b="1" dirty="0">
              <a:solidFill>
                <a:srgbClr val="224585"/>
              </a:solidFill>
            </a:endParaRPr>
          </a:p>
        </p:txBody>
      </p:sp>
      <p:grpSp>
        <p:nvGrpSpPr>
          <p:cNvPr id="19" name="Group 18"/>
          <p:cNvGrpSpPr/>
          <p:nvPr/>
        </p:nvGrpSpPr>
        <p:grpSpPr>
          <a:xfrm>
            <a:off x="1188000" y="4831425"/>
            <a:ext cx="6156000" cy="288147"/>
            <a:chOff x="1188000" y="4860000"/>
            <a:chExt cx="6156000" cy="288147"/>
          </a:xfrm>
        </p:grpSpPr>
        <p:sp>
          <p:nvSpPr>
            <p:cNvPr id="20" name="TextBox 19"/>
            <p:cNvSpPr txBox="1"/>
            <p:nvPr/>
          </p:nvSpPr>
          <p:spPr>
            <a:xfrm>
              <a:off x="118800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3,4</a:t>
              </a:r>
              <a:endParaRPr lang="fr-BE" sz="1400" b="1" dirty="0">
                <a:solidFill>
                  <a:srgbClr val="224585"/>
                </a:solidFill>
              </a:endParaRPr>
            </a:p>
          </p:txBody>
        </p:sp>
        <p:sp>
          <p:nvSpPr>
            <p:cNvPr id="22" name="TextBox 21"/>
            <p:cNvSpPr txBox="1"/>
            <p:nvPr/>
          </p:nvSpPr>
          <p:spPr>
            <a:xfrm>
              <a:off x="2628000" y="4860000"/>
              <a:ext cx="396000" cy="288000"/>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2,6</a:t>
              </a:r>
              <a:endParaRPr lang="fr-BE" sz="1400" b="1" dirty="0">
                <a:solidFill>
                  <a:srgbClr val="224585"/>
                </a:solidFill>
              </a:endParaRPr>
            </a:p>
          </p:txBody>
        </p:sp>
        <p:sp>
          <p:nvSpPr>
            <p:cNvPr id="24" name="TextBox 23"/>
            <p:cNvSpPr txBox="1"/>
            <p:nvPr/>
          </p:nvSpPr>
          <p:spPr>
            <a:xfrm>
              <a:off x="406800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1,2</a:t>
              </a:r>
              <a:endParaRPr lang="fr-BE" sz="1400" b="1" dirty="0">
                <a:solidFill>
                  <a:srgbClr val="224585"/>
                </a:solidFill>
              </a:endParaRPr>
            </a:p>
          </p:txBody>
        </p:sp>
        <p:sp>
          <p:nvSpPr>
            <p:cNvPr id="26" name="TextBox 25"/>
            <p:cNvSpPr txBox="1"/>
            <p:nvPr/>
          </p:nvSpPr>
          <p:spPr>
            <a:xfrm>
              <a:off x="550800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0,5</a:t>
              </a:r>
              <a:endParaRPr lang="fr-BE" sz="1400" b="1" dirty="0">
                <a:solidFill>
                  <a:srgbClr val="224585"/>
                </a:solidFill>
              </a:endParaRPr>
            </a:p>
          </p:txBody>
        </p:sp>
        <p:sp>
          <p:nvSpPr>
            <p:cNvPr id="28" name="TextBox 27"/>
            <p:cNvSpPr txBox="1"/>
            <p:nvPr/>
          </p:nvSpPr>
          <p:spPr>
            <a:xfrm>
              <a:off x="6984000" y="4860000"/>
              <a:ext cx="360000" cy="288147"/>
            </a:xfrm>
            <a:prstGeom prst="rect">
              <a:avLst/>
            </a:prstGeom>
            <a:noFill/>
            <a:ln>
              <a:solidFill>
                <a:srgbClr val="224585"/>
              </a:solidFill>
            </a:ln>
          </p:spPr>
          <p:txBody>
            <a:bodyPr wrap="square" lIns="36000" tIns="36000" rIns="36000" bIns="36000" rtlCol="0">
              <a:spAutoFit/>
            </a:bodyPr>
            <a:lstStyle/>
            <a:p>
              <a:pPr algn="ctr"/>
              <a:r>
                <a:rPr lang="fr-BE" sz="1400" b="1" dirty="0" smtClean="0">
                  <a:solidFill>
                    <a:srgbClr val="224585"/>
                  </a:solidFill>
                </a:rPr>
                <a:t>0,6</a:t>
              </a:r>
              <a:endParaRPr lang="fr-BE" sz="1400" b="1" dirty="0">
                <a:solidFill>
                  <a:srgbClr val="224585"/>
                </a:solidFill>
              </a:endParaRPr>
            </a:p>
          </p:txBody>
        </p:sp>
      </p:grpSp>
    </p:spTree>
    <p:extLst>
      <p:ext uri="{BB962C8B-B14F-4D97-AF65-F5344CB8AC3E}">
        <p14:creationId xmlns:p14="http://schemas.microsoft.com/office/powerpoint/2010/main" val="1835278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450625" cy="748145"/>
          </a:xfrm>
        </p:spPr>
        <p:txBody>
          <a:bodyPr anchor="t" anchorCtr="0"/>
          <a:lstStyle/>
          <a:p>
            <a:r>
              <a:rPr lang="fr-FR" dirty="0"/>
              <a:t>La réforme des pensions ralentit la progression des dépenses </a:t>
            </a:r>
            <a:r>
              <a:rPr lang="fr-FR" dirty="0" smtClean="0"/>
              <a:t>sociales et renforce la croissance économique</a:t>
            </a:r>
            <a:r>
              <a:rPr lang="fr-FR" dirty="0"/>
              <a:t/>
            </a:r>
            <a:br>
              <a:rPr lang="fr-FR" dirty="0"/>
            </a:br>
            <a:r>
              <a:rPr lang="fr-FR" sz="1400" b="0" dirty="0"/>
              <a:t>(évolution des prestations sociales, pourcentages du PIB</a:t>
            </a:r>
            <a:r>
              <a:rPr lang="fr-FR" sz="1400" b="0" dirty="0" smtClean="0"/>
              <a:t>)</a:t>
            </a:r>
            <a:endParaRPr lang="fr-FR" dirty="0"/>
          </a:p>
        </p:txBody>
      </p:sp>
      <p:sp>
        <p:nvSpPr>
          <p:cNvPr id="3" name="TextBox 2"/>
          <p:cNvSpPr txBox="1"/>
          <p:nvPr/>
        </p:nvSpPr>
        <p:spPr>
          <a:xfrm>
            <a:off x="360000" y="6366221"/>
            <a:ext cx="7488600" cy="215444"/>
          </a:xfrm>
          <a:prstGeom prst="rect">
            <a:avLst/>
          </a:prstGeom>
          <a:noFill/>
        </p:spPr>
        <p:txBody>
          <a:bodyPr wrap="square" rtlCol="0" anchor="b">
            <a:spAutoFit/>
          </a:bodyPr>
          <a:lstStyle/>
          <a:p>
            <a:r>
              <a:rPr lang="fr-FR" sz="800" dirty="0"/>
              <a:t>Source: </a:t>
            </a:r>
            <a:r>
              <a:rPr lang="fr-FR" sz="800" dirty="0" smtClean="0"/>
              <a:t>Comité d’étude sur le vieillissement.</a:t>
            </a:r>
            <a:endParaRPr lang="fr-FR" sz="800" dirty="0"/>
          </a:p>
        </p:txBody>
      </p:sp>
      <p:graphicFrame>
        <p:nvGraphicFramePr>
          <p:cNvPr id="6" name="Chart 5"/>
          <p:cNvGraphicFramePr/>
          <p:nvPr>
            <p:extLst>
              <p:ext uri="{D42A27DB-BD31-4B8C-83A1-F6EECF244321}">
                <p14:modId xmlns:p14="http://schemas.microsoft.com/office/powerpoint/2010/main" val="1852339573"/>
              </p:ext>
            </p:extLst>
          </p:nvPr>
        </p:nvGraphicFramePr>
        <p:xfrm>
          <a:off x="432000" y="1604025"/>
          <a:ext cx="4231757" cy="4323316"/>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877804" y="4049011"/>
            <a:ext cx="3625702" cy="0"/>
          </a:xfrm>
          <a:prstGeom prst="line">
            <a:avLst/>
          </a:prstGeom>
          <a:ln w="25400">
            <a:solidFill>
              <a:srgbClr val="224585"/>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52750" y="2295525"/>
            <a:ext cx="0" cy="175348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55881" y="2771775"/>
            <a:ext cx="0" cy="12772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47925" y="3019868"/>
            <a:ext cx="495300" cy="276999"/>
          </a:xfrm>
          <a:prstGeom prst="rect">
            <a:avLst/>
          </a:prstGeom>
          <a:noFill/>
        </p:spPr>
        <p:txBody>
          <a:bodyPr wrap="square" rtlCol="0">
            <a:spAutoFit/>
          </a:bodyPr>
          <a:lstStyle/>
          <a:p>
            <a:r>
              <a:rPr lang="nl-BE" sz="1200" smtClean="0"/>
              <a:t>+5,8</a:t>
            </a:r>
            <a:endParaRPr lang="en-US" sz="1200"/>
          </a:p>
        </p:txBody>
      </p:sp>
      <p:sp>
        <p:nvSpPr>
          <p:cNvPr id="12" name="TextBox 11"/>
          <p:cNvSpPr txBox="1"/>
          <p:nvPr/>
        </p:nvSpPr>
        <p:spPr>
          <a:xfrm>
            <a:off x="3971925" y="3153218"/>
            <a:ext cx="495300" cy="276999"/>
          </a:xfrm>
          <a:prstGeom prst="rect">
            <a:avLst/>
          </a:prstGeom>
          <a:noFill/>
        </p:spPr>
        <p:txBody>
          <a:bodyPr wrap="square" rtlCol="0">
            <a:spAutoFit/>
          </a:bodyPr>
          <a:lstStyle/>
          <a:p>
            <a:r>
              <a:rPr lang="nl-BE" sz="1200" smtClean="0"/>
              <a:t>+4,2</a:t>
            </a:r>
            <a:endParaRPr lang="en-US" sz="1200"/>
          </a:p>
        </p:txBody>
      </p:sp>
      <p:graphicFrame>
        <p:nvGraphicFramePr>
          <p:cNvPr id="13" name="Chart 12"/>
          <p:cNvGraphicFramePr/>
          <p:nvPr>
            <p:extLst>
              <p:ext uri="{D42A27DB-BD31-4B8C-83A1-F6EECF244321}">
                <p14:modId xmlns:p14="http://schemas.microsoft.com/office/powerpoint/2010/main" val="1482643118"/>
              </p:ext>
            </p:extLst>
          </p:nvPr>
        </p:nvGraphicFramePr>
        <p:xfrm>
          <a:off x="4788000" y="1604025"/>
          <a:ext cx="4231757" cy="4323316"/>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5278354" y="4406678"/>
            <a:ext cx="3625702" cy="0"/>
          </a:xfrm>
          <a:prstGeom prst="line">
            <a:avLst/>
          </a:prstGeom>
          <a:ln w="25400">
            <a:solidFill>
              <a:srgbClr val="224585"/>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53300" y="3434242"/>
            <a:ext cx="0" cy="9724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856431" y="3758535"/>
            <a:ext cx="0" cy="63861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48475" y="3720435"/>
            <a:ext cx="495300" cy="276999"/>
          </a:xfrm>
          <a:prstGeom prst="rect">
            <a:avLst/>
          </a:prstGeom>
          <a:noFill/>
        </p:spPr>
        <p:txBody>
          <a:bodyPr wrap="square" rtlCol="0">
            <a:spAutoFit/>
          </a:bodyPr>
          <a:lstStyle/>
          <a:p>
            <a:r>
              <a:rPr lang="nl-BE" sz="1200" smtClean="0"/>
              <a:t>+3,1</a:t>
            </a:r>
            <a:endParaRPr lang="en-US" sz="1200"/>
          </a:p>
        </p:txBody>
      </p:sp>
      <p:sp>
        <p:nvSpPr>
          <p:cNvPr id="18" name="TextBox 17"/>
          <p:cNvSpPr txBox="1"/>
          <p:nvPr/>
        </p:nvSpPr>
        <p:spPr>
          <a:xfrm>
            <a:off x="8372475" y="3872835"/>
            <a:ext cx="495300" cy="276999"/>
          </a:xfrm>
          <a:prstGeom prst="rect">
            <a:avLst/>
          </a:prstGeom>
          <a:noFill/>
        </p:spPr>
        <p:txBody>
          <a:bodyPr wrap="square" rtlCol="0">
            <a:spAutoFit/>
          </a:bodyPr>
          <a:lstStyle/>
          <a:p>
            <a:r>
              <a:rPr lang="nl-BE" sz="1200" smtClean="0"/>
              <a:t>+2,1</a:t>
            </a:r>
            <a:endParaRPr lang="en-US" sz="1200"/>
          </a:p>
        </p:txBody>
      </p:sp>
      <p:sp>
        <p:nvSpPr>
          <p:cNvPr id="5" name="Title 1"/>
          <p:cNvSpPr txBox="1">
            <a:spLocks/>
          </p:cNvSpPr>
          <p:nvPr/>
        </p:nvSpPr>
        <p:spPr bwMode="auto">
          <a:xfrm>
            <a:off x="720000" y="1460025"/>
            <a:ext cx="2271000" cy="28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smtClean="0">
                <a:solidFill>
                  <a:schemeClr val="tx1"/>
                </a:solidFill>
              </a:rPr>
              <a:t>Rapport du CEV de 2014</a:t>
            </a:r>
          </a:p>
          <a:p>
            <a:endParaRPr lang="fr-BE" sz="1000" b="0" kern="0" dirty="0">
              <a:solidFill>
                <a:schemeClr val="tx1"/>
              </a:solidFill>
            </a:endParaRPr>
          </a:p>
        </p:txBody>
      </p:sp>
      <p:sp>
        <p:nvSpPr>
          <p:cNvPr id="7" name="Title 1"/>
          <p:cNvSpPr txBox="1">
            <a:spLocks/>
          </p:cNvSpPr>
          <p:nvPr/>
        </p:nvSpPr>
        <p:spPr bwMode="auto">
          <a:xfrm>
            <a:off x="5112000" y="1460025"/>
            <a:ext cx="2490075" cy="28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smtClean="0">
                <a:solidFill>
                  <a:schemeClr val="tx1"/>
                </a:solidFill>
              </a:rPr>
              <a:t>Rapport du CEV de 2015</a:t>
            </a:r>
            <a:r>
              <a:rPr lang="fr-FR" sz="1400" kern="0" baseline="30000" dirty="0" smtClean="0">
                <a:solidFill>
                  <a:schemeClr val="tx1"/>
                </a:solidFill>
              </a:rPr>
              <a:t> </a:t>
            </a:r>
          </a:p>
          <a:p>
            <a:endParaRPr lang="fr-BE" sz="1000" b="0" kern="0" dirty="0">
              <a:solidFill>
                <a:schemeClr val="tx1"/>
              </a:solidFill>
            </a:endParaRPr>
          </a:p>
        </p:txBody>
      </p:sp>
      <p:sp>
        <p:nvSpPr>
          <p:cNvPr id="19" name="TextBox 18"/>
          <p:cNvSpPr txBox="1"/>
          <p:nvPr/>
        </p:nvSpPr>
        <p:spPr>
          <a:xfrm>
            <a:off x="607650" y="5972175"/>
            <a:ext cx="7336200" cy="307777"/>
          </a:xfrm>
          <a:prstGeom prst="rect">
            <a:avLst/>
          </a:prstGeom>
          <a:noFill/>
          <a:ln>
            <a:solidFill>
              <a:srgbClr val="224585"/>
            </a:solidFill>
          </a:ln>
        </p:spPr>
        <p:txBody>
          <a:bodyPr wrap="square" rIns="36000" rtlCol="0">
            <a:spAutoFit/>
          </a:bodyPr>
          <a:lstStyle/>
          <a:p>
            <a:r>
              <a:rPr lang="fr-BE" sz="1400" b="1" dirty="0" smtClean="0">
                <a:solidFill>
                  <a:srgbClr val="224585"/>
                </a:solidFill>
              </a:rPr>
              <a:t>La réforme des pensions augmenterait le nombre de travailleurs de 5,6 % d’ici à 2060</a:t>
            </a:r>
            <a:endParaRPr lang="fr-BE" sz="1400" b="1" dirty="0">
              <a:solidFill>
                <a:srgbClr val="224585"/>
              </a:solidFill>
            </a:endParaRPr>
          </a:p>
        </p:txBody>
      </p:sp>
    </p:spTree>
    <p:extLst>
      <p:ext uri="{BB962C8B-B14F-4D97-AF65-F5344CB8AC3E}">
        <p14:creationId xmlns:p14="http://schemas.microsoft.com/office/powerpoint/2010/main" val="1695993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Marché du travail: certains groupes requièrent une attention particulière</a:t>
            </a:r>
            <a:endParaRPr lang="fr-BE" dirty="0"/>
          </a:p>
        </p:txBody>
      </p:sp>
      <p:graphicFrame>
        <p:nvGraphicFramePr>
          <p:cNvPr id="5" name="Table 4"/>
          <p:cNvGraphicFramePr>
            <a:graphicFrameLocks noGrp="1"/>
          </p:cNvGraphicFramePr>
          <p:nvPr>
            <p:extLst>
              <p:ext uri="{D42A27DB-BD31-4B8C-83A1-F6EECF244321}">
                <p14:modId xmlns:p14="http://schemas.microsoft.com/office/powerpoint/2010/main" val="3365131044"/>
              </p:ext>
            </p:extLst>
          </p:nvPr>
        </p:nvGraphicFramePr>
        <p:xfrm>
          <a:off x="432000" y="1584000"/>
          <a:ext cx="8141683" cy="3969076"/>
        </p:xfrm>
        <a:graphic>
          <a:graphicData uri="http://schemas.openxmlformats.org/drawingml/2006/table">
            <a:tbl>
              <a:tblPr firstRow="1" bandRow="1">
                <a:tableStyleId>{5C22544A-7EE6-4342-B048-85BDC9FD1C3A}</a:tableStyleId>
              </a:tblPr>
              <a:tblGrid>
                <a:gridCol w="2325123"/>
                <a:gridCol w="1080000"/>
                <a:gridCol w="208280"/>
                <a:gridCol w="1080000"/>
                <a:gridCol w="1080000"/>
                <a:gridCol w="1080000"/>
                <a:gridCol w="208280"/>
                <a:gridCol w="1080000"/>
              </a:tblGrid>
              <a:tr h="443031">
                <a:tc>
                  <a:txBody>
                    <a:bodyPr/>
                    <a:lstStyle/>
                    <a:p>
                      <a:endParaRPr lang="fr-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1200" b="0" noProof="0" dirty="0" smtClean="0">
                          <a:solidFill>
                            <a:schemeClr val="tx1"/>
                          </a:solidFill>
                        </a:rPr>
                        <a:t>Belgique</a:t>
                      </a:r>
                      <a:endParaRPr lang="fr-BE" sz="1200" b="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l-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BE" sz="1200" b="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fr-BE" sz="1200" b="0" noProof="0" dirty="0" smtClean="0">
                          <a:solidFill>
                            <a:schemeClr val="tx1"/>
                          </a:solidFill>
                        </a:rPr>
                        <a:t>UE</a:t>
                      </a:r>
                      <a:r>
                        <a:rPr lang="fr-BE" sz="1200" b="0" baseline="0" noProof="0" dirty="0" smtClean="0">
                          <a:solidFill>
                            <a:schemeClr val="tx1"/>
                          </a:solidFill>
                        </a:rPr>
                        <a:t>27</a:t>
                      </a:r>
                      <a:endParaRPr lang="fr-BE" sz="1200" b="0" baseline="0" noProof="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l-BE" sz="12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BE" sz="12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4686">
                <a:tc>
                  <a:txBody>
                    <a:bodyPr/>
                    <a:lstStyle/>
                    <a:p>
                      <a:endParaRPr lang="fr-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1200" noProof="0" dirty="0" smtClean="0">
                          <a:solidFill>
                            <a:schemeClr val="tx1"/>
                          </a:solidFill>
                        </a:rPr>
                        <a:t>2015</a:t>
                      </a:r>
                      <a:r>
                        <a:rPr lang="fr-BE" sz="1200" baseline="30000" noProof="0" dirty="0" smtClean="0">
                          <a:solidFill>
                            <a:schemeClr val="tx1"/>
                          </a:solidFill>
                        </a:rPr>
                        <a:t>1</a:t>
                      </a:r>
                    </a:p>
                    <a:p>
                      <a:pPr algn="ctr"/>
                      <a:endParaRPr lang="fr-BE" sz="1200" baseline="300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i="1" noProof="0" dirty="0" smtClean="0">
                          <a:solidFill>
                            <a:schemeClr val="tx1"/>
                          </a:solidFill>
                        </a:rPr>
                        <a:t>p.m.</a:t>
                      </a:r>
                      <a:r>
                        <a:rPr lang="fr-BE" sz="1200" i="1" baseline="0" noProof="0" dirty="0" smtClean="0">
                          <a:solidFill>
                            <a:schemeClr val="tx1"/>
                          </a:solidFill>
                        </a:rPr>
                        <a:t> Variation depuis 2000</a:t>
                      </a:r>
                      <a:r>
                        <a:rPr lang="fr-BE" sz="1200" i="1" baseline="30000" noProof="0" dirty="0" smtClean="0">
                          <a:solidFill>
                            <a:schemeClr val="tx1"/>
                          </a:solidFill>
                        </a:rPr>
                        <a:t>2</a:t>
                      </a:r>
                      <a:endParaRPr lang="fr-BE" sz="1200" i="1" baseline="300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1200" noProof="0" dirty="0" smtClean="0">
                          <a:solidFill>
                            <a:schemeClr val="tx1"/>
                          </a:solidFill>
                        </a:rPr>
                        <a:t>Objectif 2020</a:t>
                      </a:r>
                    </a:p>
                    <a:p>
                      <a:pPr algn="ct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1200" noProof="0" dirty="0" smtClean="0">
                          <a:solidFill>
                            <a:schemeClr val="tx1"/>
                          </a:solidFill>
                        </a:rPr>
                        <a:t>2015</a:t>
                      </a:r>
                      <a:r>
                        <a:rPr lang="fr-BE" sz="1200" baseline="30000" noProof="0" dirty="0" smtClean="0">
                          <a:solidFill>
                            <a:schemeClr val="tx1"/>
                          </a:solidFill>
                        </a:rPr>
                        <a:t>1</a:t>
                      </a:r>
                    </a:p>
                    <a:p>
                      <a:pPr algn="ct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i="1" noProof="0" dirty="0" smtClean="0">
                          <a:solidFill>
                            <a:schemeClr val="tx1"/>
                          </a:solidFill>
                        </a:rPr>
                        <a:t>p.m.</a:t>
                      </a:r>
                      <a:r>
                        <a:rPr lang="fr-BE" sz="1200" i="1" baseline="0" noProof="0" dirty="0" smtClean="0">
                          <a:solidFill>
                            <a:schemeClr val="tx1"/>
                          </a:solidFill>
                        </a:rPr>
                        <a:t> Variation depuis 2000</a:t>
                      </a:r>
                      <a:r>
                        <a:rPr lang="fr-BE" sz="1200" i="1" baseline="30000" noProof="0" dirty="0" smtClean="0">
                          <a:solidFill>
                            <a:schemeClr val="tx1"/>
                          </a:solidFill>
                        </a:rPr>
                        <a:t>2</a:t>
                      </a:r>
                      <a:endParaRPr lang="fr-BE" sz="1200" i="1" baseline="30000" noProof="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3031">
                <a:tc>
                  <a:txBody>
                    <a:bodyPr/>
                    <a:lstStyle/>
                    <a:p>
                      <a:r>
                        <a:rPr lang="fr-BE" sz="1200" noProof="0" dirty="0" smtClean="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67,2</a:t>
                      </a:r>
                      <a:endParaRPr lang="fr-BE" sz="1200" noProof="0" dirty="0">
                        <a:solidFill>
                          <a:schemeClr val="tx1"/>
                        </a:solidFill>
                      </a:endParaRPr>
                    </a:p>
                  </a:txBody>
                  <a:tcPr marR="39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1,2</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73,2</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69,9</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3,4</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3031">
                <a:tc>
                  <a:txBody>
                    <a:bodyPr/>
                    <a:lstStyle/>
                    <a:p>
                      <a:r>
                        <a:rPr lang="fr-BE" sz="1200" noProof="0" dirty="0" smtClean="0">
                          <a:solidFill>
                            <a:schemeClr val="tx1"/>
                          </a:solidFill>
                        </a:rPr>
                        <a:t>Femmes</a:t>
                      </a:r>
                      <a:endParaRPr lang="fr-BE"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62,9</a:t>
                      </a:r>
                      <a:endParaRPr lang="fr-BE" sz="1200" noProof="0" dirty="0">
                        <a:solidFill>
                          <a:schemeClr val="tx1"/>
                        </a:solidFill>
                      </a:endParaRPr>
                    </a:p>
                  </a:txBody>
                  <a:tcPr marR="39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6,9</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69,1</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64,2</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6,9</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3031">
                <a:tc>
                  <a:txBody>
                    <a:bodyPr/>
                    <a:lstStyle/>
                    <a:p>
                      <a:r>
                        <a:rPr lang="fr-BE" sz="1200" noProof="0" dirty="0" smtClean="0">
                          <a:solidFill>
                            <a:schemeClr val="tx1"/>
                          </a:solidFill>
                        </a:rPr>
                        <a:t>Moins de 30 ans</a:t>
                      </a:r>
                      <a:endParaRPr lang="fr-BE"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57,8</a:t>
                      </a:r>
                      <a:endParaRPr lang="fr-BE" sz="1200" noProof="0" dirty="0">
                        <a:solidFill>
                          <a:schemeClr val="tx1"/>
                        </a:solidFill>
                      </a:endParaRPr>
                    </a:p>
                  </a:txBody>
                  <a:tcPr marR="39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-8,6</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61,3</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-2,3</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3031">
                <a:tc>
                  <a:txBody>
                    <a:bodyPr/>
                    <a:lstStyle/>
                    <a:p>
                      <a:r>
                        <a:rPr lang="fr-BE" sz="1200" noProof="0" dirty="0" smtClean="0">
                          <a:solidFill>
                            <a:schemeClr val="tx1"/>
                          </a:solidFill>
                        </a:rPr>
                        <a:t>55 ans et</a:t>
                      </a:r>
                      <a:r>
                        <a:rPr lang="fr-BE" sz="1200" baseline="0" noProof="0" dirty="0" smtClean="0">
                          <a:solidFill>
                            <a:schemeClr val="tx1"/>
                          </a:solidFill>
                        </a:rPr>
                        <a:t> plus</a:t>
                      </a:r>
                      <a:endParaRPr lang="fr-BE"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43,8</a:t>
                      </a:r>
                      <a:endParaRPr lang="fr-BE" sz="1200" noProof="0" dirty="0">
                        <a:solidFill>
                          <a:schemeClr val="tx1"/>
                        </a:solidFill>
                      </a:endParaRPr>
                    </a:p>
                  </a:txBody>
                  <a:tcPr marR="39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17,6</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50,0</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53,2</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16,3</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3031">
                <a:tc>
                  <a:txBody>
                    <a:bodyPr/>
                    <a:lstStyle/>
                    <a:p>
                      <a:r>
                        <a:rPr lang="fr-BE" sz="1200" noProof="0" dirty="0" smtClean="0">
                          <a:solidFill>
                            <a:schemeClr val="tx1"/>
                          </a:solidFill>
                        </a:rPr>
                        <a:t>Faiblement qualifiés</a:t>
                      </a:r>
                      <a:endParaRPr lang="fr-BE"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45,6</a:t>
                      </a:r>
                      <a:endParaRPr lang="fr-BE" sz="1200" noProof="0" dirty="0">
                        <a:solidFill>
                          <a:schemeClr val="tx1"/>
                        </a:solidFill>
                      </a:endParaRPr>
                    </a:p>
                  </a:txBody>
                  <a:tcPr marR="39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-5,2</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52,5</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smtClean="0">
                          <a:solidFill>
                            <a:schemeClr val="tx1"/>
                          </a:solidFill>
                        </a:rPr>
                        <a:t>-2,5</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6204">
                <a:tc>
                  <a:txBody>
                    <a:bodyPr/>
                    <a:lstStyle/>
                    <a:p>
                      <a:r>
                        <a:rPr lang="fr-BE" sz="1200" noProof="0" dirty="0" smtClean="0">
                          <a:solidFill>
                            <a:schemeClr val="tx1"/>
                          </a:solidFill>
                        </a:rPr>
                        <a:t>Écart entre nationaux et</a:t>
                      </a:r>
                    </a:p>
                    <a:p>
                      <a:r>
                        <a:rPr lang="fr-BE" sz="1200" noProof="0" dirty="0" smtClean="0">
                          <a:solidFill>
                            <a:schemeClr val="tx1"/>
                          </a:solidFill>
                        </a:rPr>
                        <a:t>ressortissants hors UE</a:t>
                      </a:r>
                      <a:r>
                        <a:rPr lang="fr-BE" sz="1200" baseline="30000" noProof="0" dirty="0" smtClean="0">
                          <a:solidFill>
                            <a:schemeClr val="tx1"/>
                          </a:solidFill>
                        </a:rPr>
                        <a:t>3</a:t>
                      </a:r>
                      <a:endParaRPr lang="fr-BE" sz="1200" baseline="300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23,1</a:t>
                      </a:r>
                      <a:endParaRPr lang="fr-BE" sz="1200" noProof="0" dirty="0">
                        <a:solidFill>
                          <a:schemeClr val="tx1"/>
                        </a:solidFill>
                      </a:endParaRPr>
                    </a:p>
                  </a:txBody>
                  <a:tcPr marR="39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err="1" smtClean="0">
                          <a:solidFill>
                            <a:schemeClr val="tx1"/>
                          </a:solidFill>
                        </a:rPr>
                        <a:t>n.d</a:t>
                      </a:r>
                      <a:r>
                        <a:rPr lang="fr-BE" sz="1200" i="1" noProof="0" dirty="0" smtClean="0">
                          <a:solidFill>
                            <a:schemeClr val="tx1"/>
                          </a:solidFill>
                        </a:rPr>
                        <a:t>.</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16,5</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noProof="0" dirty="0" smtClean="0">
                          <a:solidFill>
                            <a:schemeClr val="tx1"/>
                          </a:solidFill>
                        </a:rPr>
                        <a:t>14,0</a:t>
                      </a:r>
                      <a:endParaRPr lang="fr-BE" sz="1200" noProof="0" dirty="0">
                        <a:solidFill>
                          <a:schemeClr val="tx1"/>
                        </a:solidFill>
                      </a:endParaRPr>
                    </a:p>
                  </a:txBody>
                  <a:tcPr marR="39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fr-BE" sz="12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BE" sz="1200" i="1" noProof="0" dirty="0" err="1" smtClean="0">
                          <a:solidFill>
                            <a:schemeClr val="tx1"/>
                          </a:solidFill>
                        </a:rPr>
                        <a:t>n.d</a:t>
                      </a:r>
                      <a:r>
                        <a:rPr lang="fr-BE" sz="1200" i="1" noProof="0" dirty="0" smtClean="0">
                          <a:solidFill>
                            <a:schemeClr val="tx1"/>
                          </a:solidFill>
                        </a:rPr>
                        <a:t>.</a:t>
                      </a:r>
                      <a:endParaRPr lang="fr-BE" sz="1200" i="1" noProof="0" dirty="0">
                        <a:solidFill>
                          <a:schemeClr val="tx1"/>
                        </a:solidFill>
                      </a:endParaRPr>
                    </a:p>
                  </a:txBody>
                  <a:tcPr marR="39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itle 1"/>
          <p:cNvSpPr txBox="1">
            <a:spLocks/>
          </p:cNvSpPr>
          <p:nvPr/>
        </p:nvSpPr>
        <p:spPr bwMode="auto">
          <a:xfrm>
            <a:off x="359999" y="1080000"/>
            <a:ext cx="8498251" cy="498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FR" sz="1400" kern="0" dirty="0">
                <a:solidFill>
                  <a:schemeClr val="tx1"/>
                </a:solidFill>
              </a:rPr>
              <a:t>Taux d’emploi des groupes à risque et objectif 2020 par rapport à la moyenne </a:t>
            </a:r>
            <a:r>
              <a:rPr lang="fr-FR" sz="1400" kern="0" dirty="0" smtClean="0">
                <a:solidFill>
                  <a:schemeClr val="tx1"/>
                </a:solidFill>
              </a:rPr>
              <a:t>européenne</a:t>
            </a:r>
          </a:p>
          <a:p>
            <a:r>
              <a:rPr lang="fr-BE" sz="1000" b="0" kern="0" dirty="0" smtClean="0">
                <a:solidFill>
                  <a:schemeClr val="tx1"/>
                </a:solidFill>
              </a:rPr>
              <a:t>(</a:t>
            </a:r>
            <a:r>
              <a:rPr lang="fr-FR" sz="1000" b="0" kern="0" dirty="0">
                <a:solidFill>
                  <a:schemeClr val="tx1"/>
                </a:solidFill>
              </a:rPr>
              <a:t>pourcentages de la population correspondante âgée de 20 à 64 ans, sauf mention contraire</a:t>
            </a:r>
            <a:r>
              <a:rPr lang="fr-BE" sz="1000" b="0" dirty="0" smtClean="0">
                <a:solidFill>
                  <a:schemeClr val="tx1"/>
                </a:solidFill>
              </a:rPr>
              <a:t>)</a:t>
            </a:r>
            <a:endParaRPr lang="fr-BE" sz="1000" b="0" kern="0" dirty="0">
              <a:solidFill>
                <a:schemeClr val="tx1"/>
              </a:solidFill>
            </a:endParaRPr>
          </a:p>
        </p:txBody>
      </p:sp>
      <p:sp>
        <p:nvSpPr>
          <p:cNvPr id="7" name="TextBox 6"/>
          <p:cNvSpPr txBox="1"/>
          <p:nvPr/>
        </p:nvSpPr>
        <p:spPr>
          <a:xfrm>
            <a:off x="360000" y="5996890"/>
            <a:ext cx="7488600" cy="584775"/>
          </a:xfrm>
          <a:prstGeom prst="rect">
            <a:avLst/>
          </a:prstGeom>
          <a:noFill/>
        </p:spPr>
        <p:txBody>
          <a:bodyPr wrap="square" rtlCol="0" anchor="b">
            <a:spAutoFit/>
          </a:bodyPr>
          <a:lstStyle/>
          <a:p>
            <a:r>
              <a:rPr lang="fr-FR" sz="800" dirty="0"/>
              <a:t>Source: CE.</a:t>
            </a:r>
          </a:p>
          <a:p>
            <a:pPr marL="85725" indent="-85725"/>
            <a:r>
              <a:rPr lang="fr-FR" sz="800" baseline="30000" dirty="0"/>
              <a:t>1</a:t>
            </a:r>
            <a:r>
              <a:rPr lang="fr-FR" sz="800" dirty="0"/>
              <a:t> </a:t>
            </a:r>
            <a:r>
              <a:rPr lang="fr-FR" sz="800" dirty="0" smtClean="0"/>
              <a:t>	Moyenne </a:t>
            </a:r>
            <a:r>
              <a:rPr lang="fr-FR" sz="800" dirty="0"/>
              <a:t>des trois premiers trimestres.</a:t>
            </a:r>
          </a:p>
          <a:p>
            <a:pPr marL="85725" indent="-85725"/>
            <a:r>
              <a:rPr lang="fr-FR" sz="800" baseline="30000" dirty="0" smtClean="0"/>
              <a:t>2</a:t>
            </a:r>
            <a:r>
              <a:rPr lang="fr-FR" sz="800" dirty="0" smtClean="0"/>
              <a:t> 	Points </a:t>
            </a:r>
            <a:r>
              <a:rPr lang="fr-FR" sz="800" dirty="0"/>
              <a:t>de pourcentage.</a:t>
            </a:r>
          </a:p>
          <a:p>
            <a:pPr marL="85725" indent="-85725"/>
            <a:r>
              <a:rPr lang="fr-FR" sz="800" baseline="30000" dirty="0" smtClean="0"/>
              <a:t>3</a:t>
            </a:r>
            <a:r>
              <a:rPr lang="fr-FR" sz="800" dirty="0" smtClean="0"/>
              <a:t> 	Le </a:t>
            </a:r>
            <a:r>
              <a:rPr lang="fr-FR" sz="800" dirty="0"/>
              <a:t>taux d’emploi des ressortissants extra-européens est de </a:t>
            </a:r>
            <a:r>
              <a:rPr lang="fr-FR" sz="800" dirty="0" smtClean="0"/>
              <a:t>45,5 % </a:t>
            </a:r>
            <a:r>
              <a:rPr lang="fr-FR" sz="800" dirty="0"/>
              <a:t>en Belgique, contre </a:t>
            </a:r>
            <a:r>
              <a:rPr lang="fr-FR" sz="800" dirty="0" smtClean="0"/>
              <a:t>56,5 % </a:t>
            </a:r>
            <a:r>
              <a:rPr lang="fr-FR" sz="800" dirty="0"/>
              <a:t>en moyenne dans l‘UE.</a:t>
            </a:r>
          </a:p>
        </p:txBody>
      </p:sp>
    </p:spTree>
    <p:extLst>
      <p:ext uri="{BB962C8B-B14F-4D97-AF65-F5344CB8AC3E}">
        <p14:creationId xmlns:p14="http://schemas.microsoft.com/office/powerpoint/2010/main" val="74693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536350" cy="748145"/>
          </a:xfrm>
        </p:spPr>
        <p:txBody>
          <a:bodyPr anchor="t" anchorCtr="0"/>
          <a:lstStyle/>
          <a:p>
            <a:r>
              <a:rPr lang="fr-FR" dirty="0"/>
              <a:t>Indicateurs en matière d’éducation et de </a:t>
            </a:r>
            <a:r>
              <a:rPr lang="fr-FR" dirty="0" smtClean="0"/>
              <a:t>formation</a:t>
            </a:r>
            <a:r>
              <a:rPr lang="nl-BE" dirty="0"/>
              <a:t/>
            </a:r>
            <a:br>
              <a:rPr lang="nl-BE" dirty="0"/>
            </a:br>
            <a:r>
              <a:rPr lang="nl-BE" sz="1400" b="0" dirty="0" smtClean="0"/>
              <a:t>(</a:t>
            </a:r>
            <a:r>
              <a:rPr lang="fr-FR" sz="1400" b="0" dirty="0"/>
              <a:t>pourcentages de la population correspondante, 2014</a:t>
            </a:r>
            <a:r>
              <a:rPr lang="nl-BE" sz="1400" b="0" dirty="0" smtClean="0"/>
              <a:t>)</a:t>
            </a:r>
            <a:endParaRPr lang="nl-BE" sz="1400" b="0" dirty="0"/>
          </a:p>
        </p:txBody>
      </p:sp>
      <p:sp>
        <p:nvSpPr>
          <p:cNvPr id="3" name="TextBox 2"/>
          <p:cNvSpPr txBox="1"/>
          <p:nvPr/>
        </p:nvSpPr>
        <p:spPr>
          <a:xfrm>
            <a:off x="360000" y="6372000"/>
            <a:ext cx="7545750" cy="215444"/>
          </a:xfrm>
          <a:prstGeom prst="rect">
            <a:avLst/>
          </a:prstGeom>
          <a:noFill/>
        </p:spPr>
        <p:txBody>
          <a:bodyPr wrap="square" rtlCol="0" anchor="b">
            <a:spAutoFit/>
          </a:bodyPr>
          <a:lstStyle/>
          <a:p>
            <a:r>
              <a:rPr lang="nl-BE" sz="800" dirty="0"/>
              <a:t>Source: CE.</a:t>
            </a:r>
            <a:endParaRPr lang="fr-FR" sz="800" dirty="0"/>
          </a:p>
        </p:txBody>
      </p:sp>
      <p:grpSp>
        <p:nvGrpSpPr>
          <p:cNvPr id="22" name="Group 21"/>
          <p:cNvGrpSpPr/>
          <p:nvPr/>
        </p:nvGrpSpPr>
        <p:grpSpPr>
          <a:xfrm>
            <a:off x="360000" y="1080000"/>
            <a:ext cx="8123237" cy="4941908"/>
            <a:chOff x="614363" y="1098894"/>
            <a:chExt cx="8123237" cy="4941908"/>
          </a:xfrm>
        </p:grpSpPr>
        <p:graphicFrame>
          <p:nvGraphicFramePr>
            <p:cNvPr id="23" name="Chart 22"/>
            <p:cNvGraphicFramePr/>
            <p:nvPr>
              <p:extLst>
                <p:ext uri="{D42A27DB-BD31-4B8C-83A1-F6EECF244321}">
                  <p14:modId xmlns:p14="http://schemas.microsoft.com/office/powerpoint/2010/main" val="4005929445"/>
                </p:ext>
              </p:extLst>
            </p:nvPr>
          </p:nvGraphicFramePr>
          <p:xfrm>
            <a:off x="614363" y="1098894"/>
            <a:ext cx="8123237" cy="4762006"/>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33" name="Rectangle 32"/>
            <p:cNvSpPr/>
            <p:nvPr/>
          </p:nvSpPr>
          <p:spPr>
            <a:xfrm>
              <a:off x="3750068" y="5537771"/>
              <a:ext cx="1078786" cy="339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Rectangle 33"/>
            <p:cNvSpPr/>
            <p:nvPr/>
          </p:nvSpPr>
          <p:spPr>
            <a:xfrm>
              <a:off x="4428162" y="5835722"/>
              <a:ext cx="215757" cy="1232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Rectangle 34"/>
            <p:cNvSpPr/>
            <p:nvPr/>
          </p:nvSpPr>
          <p:spPr>
            <a:xfrm>
              <a:off x="5083996" y="5844284"/>
              <a:ext cx="215757" cy="123289"/>
            </a:xfrm>
            <a:prstGeom prst="rect">
              <a:avLst/>
            </a:prstGeom>
            <a:solidFill>
              <a:srgbClr val="224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TextBox 35"/>
            <p:cNvSpPr txBox="1"/>
            <p:nvPr/>
          </p:nvSpPr>
          <p:spPr>
            <a:xfrm>
              <a:off x="4602824" y="5763803"/>
              <a:ext cx="421240" cy="276999"/>
            </a:xfrm>
            <a:prstGeom prst="rect">
              <a:avLst/>
            </a:prstGeom>
            <a:noFill/>
          </p:spPr>
          <p:txBody>
            <a:bodyPr wrap="square" rtlCol="0">
              <a:spAutoFit/>
            </a:bodyPr>
            <a:lstStyle/>
            <a:p>
              <a:r>
                <a:rPr lang="nl-BE" sz="1200" dirty="0" smtClean="0"/>
                <a:t>UE</a:t>
              </a:r>
              <a:endParaRPr lang="nl-BE" sz="1200" dirty="0"/>
            </a:p>
          </p:txBody>
        </p:sp>
        <p:sp>
          <p:nvSpPr>
            <p:cNvPr id="37" name="TextBox 36"/>
            <p:cNvSpPr txBox="1"/>
            <p:nvPr/>
          </p:nvSpPr>
          <p:spPr>
            <a:xfrm>
              <a:off x="5248376" y="5762093"/>
              <a:ext cx="421240" cy="276999"/>
            </a:xfrm>
            <a:prstGeom prst="rect">
              <a:avLst/>
            </a:prstGeom>
            <a:noFill/>
          </p:spPr>
          <p:txBody>
            <a:bodyPr wrap="square" rtlCol="0">
              <a:spAutoFit/>
            </a:bodyPr>
            <a:lstStyle/>
            <a:p>
              <a:r>
                <a:rPr lang="nl-BE" sz="1200" dirty="0" smtClean="0"/>
                <a:t>BE</a:t>
              </a:r>
              <a:endParaRPr lang="nl-BE" sz="1200" dirty="0"/>
            </a:p>
          </p:txBody>
        </p:sp>
      </p:grpSp>
    </p:spTree>
    <p:extLst>
      <p:ext uri="{BB962C8B-B14F-4D97-AF65-F5344CB8AC3E}">
        <p14:creationId xmlns:p14="http://schemas.microsoft.com/office/powerpoint/2010/main" val="2686246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Des entreprises belges parmi les plus efficaces d'Europe</a:t>
            </a:r>
            <a:br>
              <a:rPr lang="fr-BE" dirty="0" smtClean="0"/>
            </a:br>
            <a:r>
              <a:rPr lang="fr-BE" sz="1400" b="0" dirty="0" smtClean="0"/>
              <a:t>(productivité apparente du travail, milliers d'euros)</a:t>
            </a:r>
            <a:endParaRPr lang="fr-BE" sz="1400" b="0" dirty="0"/>
          </a:p>
        </p:txBody>
      </p:sp>
      <p:sp>
        <p:nvSpPr>
          <p:cNvPr id="5" name="TextBox 4"/>
          <p:cNvSpPr txBox="1"/>
          <p:nvPr/>
        </p:nvSpPr>
        <p:spPr>
          <a:xfrm>
            <a:off x="360000" y="6372000"/>
            <a:ext cx="7545750" cy="215444"/>
          </a:xfrm>
          <a:prstGeom prst="rect">
            <a:avLst/>
          </a:prstGeom>
          <a:noFill/>
        </p:spPr>
        <p:txBody>
          <a:bodyPr wrap="square" rtlCol="0" anchor="b">
            <a:spAutoFit/>
          </a:bodyPr>
          <a:lstStyle/>
          <a:p>
            <a:r>
              <a:rPr lang="fr-BE" sz="800" dirty="0" smtClean="0"/>
              <a:t>Source: </a:t>
            </a:r>
            <a:r>
              <a:rPr lang="fr-BE" sz="800" dirty="0" err="1" smtClean="0"/>
              <a:t>CompNet</a:t>
            </a:r>
            <a:r>
              <a:rPr lang="fr-BE" sz="800" dirty="0" smtClean="0"/>
              <a:t>.</a:t>
            </a:r>
            <a:endParaRPr lang="fr-BE" sz="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61" y="1226729"/>
            <a:ext cx="7940264" cy="4707346"/>
          </a:xfrm>
          <a:prstGeom prst="rect">
            <a:avLst/>
          </a:prstGeom>
        </p:spPr>
      </p:pic>
    </p:spTree>
    <p:extLst>
      <p:ext uri="{BB962C8B-B14F-4D97-AF65-F5344CB8AC3E}">
        <p14:creationId xmlns:p14="http://schemas.microsoft.com/office/powerpoint/2010/main" val="2976446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180000"/>
            <a:ext cx="7488601" cy="748145"/>
          </a:xfrm>
        </p:spPr>
        <p:txBody>
          <a:bodyPr/>
          <a:lstStyle/>
          <a:p>
            <a:r>
              <a:rPr lang="nl-BE" dirty="0" smtClean="0"/>
              <a:t>Des </a:t>
            </a:r>
            <a:r>
              <a:rPr lang="fr-BE" dirty="0" smtClean="0"/>
              <a:t>investissements</a:t>
            </a:r>
            <a:r>
              <a:rPr lang="fr-FR" dirty="0" smtClean="0"/>
              <a:t> </a:t>
            </a:r>
            <a:r>
              <a:rPr lang="fr-FR" dirty="0"/>
              <a:t>en R&amp;D </a:t>
            </a:r>
            <a:r>
              <a:rPr lang="fr-FR" dirty="0" smtClean="0"/>
              <a:t>supérieurs </a:t>
            </a:r>
            <a:r>
              <a:rPr lang="fr-FR" dirty="0"/>
              <a:t>à </a:t>
            </a:r>
            <a:r>
              <a:rPr lang="fr-FR" dirty="0" smtClean="0"/>
              <a:t>la moyenne </a:t>
            </a:r>
            <a:r>
              <a:rPr lang="fr-FR" dirty="0"/>
              <a:t>européenne</a:t>
            </a:r>
            <a:r>
              <a:rPr lang="nl-BE" dirty="0"/>
              <a:t/>
            </a:r>
            <a:br>
              <a:rPr lang="nl-BE" dirty="0"/>
            </a:br>
            <a:r>
              <a:rPr lang="nl-BE" sz="1400" b="0" dirty="0"/>
              <a:t>(2014)</a:t>
            </a:r>
            <a:endParaRPr lang="en-GB" sz="1400" dirty="0"/>
          </a:p>
        </p:txBody>
      </p:sp>
      <p:graphicFrame>
        <p:nvGraphicFramePr>
          <p:cNvPr id="5" name="Chart 4"/>
          <p:cNvGraphicFramePr/>
          <p:nvPr>
            <p:extLst>
              <p:ext uri="{D42A27DB-BD31-4B8C-83A1-F6EECF244321}">
                <p14:modId xmlns:p14="http://schemas.microsoft.com/office/powerpoint/2010/main" val="3326621894"/>
              </p:ext>
            </p:extLst>
          </p:nvPr>
        </p:nvGraphicFramePr>
        <p:xfrm>
          <a:off x="452719" y="1397000"/>
          <a:ext cx="7467600" cy="48323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38350" y="5153025"/>
            <a:ext cx="3686175" cy="276999"/>
          </a:xfrm>
          <a:prstGeom prst="rect">
            <a:avLst/>
          </a:prstGeom>
          <a:noFill/>
        </p:spPr>
        <p:txBody>
          <a:bodyPr wrap="square" rtlCol="0">
            <a:spAutoFit/>
          </a:bodyPr>
          <a:lstStyle/>
          <a:p>
            <a:r>
              <a:rPr lang="fr-BE" sz="1200" dirty="0" smtClean="0"/>
              <a:t>Dépenses en R&amp;D (pourcentages du PIB)</a:t>
            </a:r>
            <a:endParaRPr lang="fr-BE" sz="1200" dirty="0"/>
          </a:p>
        </p:txBody>
      </p:sp>
      <p:sp>
        <p:nvSpPr>
          <p:cNvPr id="8" name="TextBox 7"/>
          <p:cNvSpPr txBox="1"/>
          <p:nvPr/>
        </p:nvSpPr>
        <p:spPr>
          <a:xfrm>
            <a:off x="6238875" y="2647950"/>
            <a:ext cx="1219200" cy="261610"/>
          </a:xfrm>
          <a:prstGeom prst="rect">
            <a:avLst/>
          </a:prstGeom>
          <a:noFill/>
        </p:spPr>
        <p:txBody>
          <a:bodyPr wrap="square" rtlCol="0">
            <a:spAutoFit/>
          </a:bodyPr>
          <a:lstStyle/>
          <a:p>
            <a:r>
              <a:rPr lang="nl-BE" sz="1100" dirty="0"/>
              <a:t>Moyenne UE </a:t>
            </a:r>
            <a:endParaRPr lang="en-US" sz="1100" dirty="0"/>
          </a:p>
        </p:txBody>
      </p:sp>
      <p:sp>
        <p:nvSpPr>
          <p:cNvPr id="9" name="TextBox 8"/>
          <p:cNvSpPr txBox="1"/>
          <p:nvPr/>
        </p:nvSpPr>
        <p:spPr>
          <a:xfrm>
            <a:off x="3095626" y="4809351"/>
            <a:ext cx="419100" cy="276999"/>
          </a:xfrm>
          <a:prstGeom prst="rect">
            <a:avLst/>
          </a:prstGeom>
          <a:noFill/>
        </p:spPr>
        <p:txBody>
          <a:bodyPr wrap="square" rtlCol="0">
            <a:spAutoFit/>
          </a:bodyPr>
          <a:lstStyle/>
          <a:p>
            <a:r>
              <a:rPr lang="nl-BE" sz="1200" b="1" smtClean="0"/>
              <a:t>BE</a:t>
            </a:r>
            <a:endParaRPr lang="en-US" sz="1200" b="1"/>
          </a:p>
        </p:txBody>
      </p:sp>
      <p:sp>
        <p:nvSpPr>
          <p:cNvPr id="10" name="TextBox 9"/>
          <p:cNvSpPr txBox="1"/>
          <p:nvPr/>
        </p:nvSpPr>
        <p:spPr>
          <a:xfrm>
            <a:off x="360000" y="6366221"/>
            <a:ext cx="7488600" cy="215444"/>
          </a:xfrm>
          <a:prstGeom prst="rect">
            <a:avLst/>
          </a:prstGeom>
          <a:noFill/>
        </p:spPr>
        <p:txBody>
          <a:bodyPr wrap="square" rtlCol="0" anchor="b">
            <a:spAutoFit/>
          </a:bodyPr>
          <a:lstStyle/>
          <a:p>
            <a:r>
              <a:rPr lang="nl-BE" sz="800" dirty="0" smtClean="0"/>
              <a:t>Source: Eurostat.</a:t>
            </a:r>
            <a:endParaRPr lang="nl-BE" sz="800" dirty="0"/>
          </a:p>
        </p:txBody>
      </p:sp>
    </p:spTree>
    <p:extLst>
      <p:ext uri="{BB962C8B-B14F-4D97-AF65-F5344CB8AC3E}">
        <p14:creationId xmlns:p14="http://schemas.microsoft.com/office/powerpoint/2010/main" val="1528746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450625" cy="748145"/>
          </a:xfrm>
        </p:spPr>
        <p:txBody>
          <a:bodyPr/>
          <a:lstStyle/>
          <a:p>
            <a:r>
              <a:rPr lang="fr-BE" dirty="0" smtClean="0"/>
              <a:t>L'innovation en Belgique: amélioration des processus de production plutôt que développement de nouveaux produits</a:t>
            </a:r>
            <a:br>
              <a:rPr lang="fr-BE" dirty="0" smtClean="0"/>
            </a:br>
            <a:r>
              <a:rPr lang="fr-BE" sz="1400" b="0" dirty="0" smtClean="0"/>
              <a:t>(</a:t>
            </a:r>
            <a:r>
              <a:rPr lang="fr-FR" sz="1400" b="0" dirty="0"/>
              <a:t>écarts types normalisés entre la Belgique et le groupe de référence; 2012, sauf </a:t>
            </a:r>
            <a:r>
              <a:rPr lang="fr-FR" sz="1400" b="0" dirty="0" smtClean="0"/>
              <a:t>mention contraire</a:t>
            </a:r>
            <a:r>
              <a:rPr lang="fr-BE" sz="1400" b="0" dirty="0" smtClean="0"/>
              <a:t>)</a:t>
            </a:r>
            <a:endParaRPr lang="fr-BE" sz="1400" b="0" dirty="0"/>
          </a:p>
        </p:txBody>
      </p:sp>
      <p:sp>
        <p:nvSpPr>
          <p:cNvPr id="5" name="TextBox 4"/>
          <p:cNvSpPr txBox="1"/>
          <p:nvPr/>
        </p:nvSpPr>
        <p:spPr>
          <a:xfrm>
            <a:off x="360000" y="5996890"/>
            <a:ext cx="7488600" cy="584775"/>
          </a:xfrm>
          <a:prstGeom prst="rect">
            <a:avLst/>
          </a:prstGeom>
          <a:noFill/>
        </p:spPr>
        <p:txBody>
          <a:bodyPr wrap="square" rtlCol="0" anchor="b">
            <a:spAutoFit/>
          </a:bodyPr>
          <a:lstStyle/>
          <a:p>
            <a:r>
              <a:rPr lang="fr-FR" sz="800" dirty="0"/>
              <a:t>Sources: Eurostat (CIS) et Forum économique mondial (WEF).</a:t>
            </a:r>
          </a:p>
          <a:p>
            <a:pPr marL="85725" indent="-85725"/>
            <a:r>
              <a:rPr lang="fr-FR" sz="800" baseline="30000" dirty="0"/>
              <a:t>1</a:t>
            </a:r>
            <a:r>
              <a:rPr lang="fr-FR" sz="800" dirty="0"/>
              <a:t> </a:t>
            </a:r>
            <a:r>
              <a:rPr lang="fr-FR" sz="800" dirty="0" smtClean="0"/>
              <a:t>	Résultats </a:t>
            </a:r>
            <a:r>
              <a:rPr lang="fr-FR" sz="800" dirty="0"/>
              <a:t>pour l'année 2015.</a:t>
            </a:r>
          </a:p>
          <a:p>
            <a:pPr marL="85725" indent="-85725"/>
            <a:r>
              <a:rPr lang="fr-FR" sz="800" baseline="30000" dirty="0"/>
              <a:t>2</a:t>
            </a:r>
            <a:r>
              <a:rPr lang="fr-FR" sz="800" dirty="0"/>
              <a:t> </a:t>
            </a:r>
            <a:r>
              <a:rPr lang="fr-FR" sz="800" dirty="0" smtClean="0"/>
              <a:t>	Moyennes </a:t>
            </a:r>
            <a:r>
              <a:rPr lang="fr-FR" sz="800" dirty="0"/>
              <a:t>2011-2012.</a:t>
            </a:r>
          </a:p>
          <a:p>
            <a:pPr marL="85725" indent="-85725"/>
            <a:r>
              <a:rPr lang="fr-FR" sz="800" baseline="30000" dirty="0"/>
              <a:t>3</a:t>
            </a:r>
            <a:r>
              <a:rPr lang="fr-FR" sz="800" dirty="0"/>
              <a:t> </a:t>
            </a:r>
            <a:r>
              <a:rPr lang="fr-FR" sz="800" dirty="0" smtClean="0"/>
              <a:t>	Résultats </a:t>
            </a:r>
            <a:r>
              <a:rPr lang="fr-FR" sz="800" dirty="0"/>
              <a:t>pour l'année 2011.</a:t>
            </a:r>
          </a:p>
        </p:txBody>
      </p:sp>
      <p:graphicFrame>
        <p:nvGraphicFramePr>
          <p:cNvPr id="6" name="Chart 5"/>
          <p:cNvGraphicFramePr/>
          <p:nvPr>
            <p:extLst>
              <p:ext uri="{D42A27DB-BD31-4B8C-83A1-F6EECF244321}">
                <p14:modId xmlns:p14="http://schemas.microsoft.com/office/powerpoint/2010/main" val="604152008"/>
              </p:ext>
            </p:extLst>
          </p:nvPr>
        </p:nvGraphicFramePr>
        <p:xfrm>
          <a:off x="0" y="1222374"/>
          <a:ext cx="9144000" cy="4667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8582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Finances publiques: l’évolution des dépenses primaires s’est inscrite en deçà de la croissance économique</a:t>
            </a:r>
            <a:br>
              <a:rPr lang="fr-BE" dirty="0" smtClean="0"/>
            </a:br>
            <a:r>
              <a:rPr lang="fr-BE" sz="1400" b="0" dirty="0" smtClean="0"/>
              <a:t>(</a:t>
            </a:r>
            <a:r>
              <a:rPr lang="fr-FR" sz="1400" b="0" dirty="0"/>
              <a:t>pourcentages de variation par rapport à l'année précédente</a:t>
            </a:r>
            <a:r>
              <a:rPr lang="fr-BE" sz="1400" b="0" dirty="0" smtClean="0"/>
              <a:t>)</a:t>
            </a:r>
            <a:endParaRPr lang="fr-BE" sz="1400" b="0" dirty="0"/>
          </a:p>
        </p:txBody>
      </p:sp>
      <p:graphicFrame>
        <p:nvGraphicFramePr>
          <p:cNvPr id="5" name="Chart 4"/>
          <p:cNvGraphicFramePr/>
          <p:nvPr>
            <p:extLst>
              <p:ext uri="{D42A27DB-BD31-4B8C-83A1-F6EECF244321}">
                <p14:modId xmlns:p14="http://schemas.microsoft.com/office/powerpoint/2010/main" val="2795605324"/>
              </p:ext>
            </p:extLst>
          </p:nvPr>
        </p:nvGraphicFramePr>
        <p:xfrm>
          <a:off x="447675" y="1349373"/>
          <a:ext cx="8191500" cy="490855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60000" y="6120000"/>
            <a:ext cx="7488600" cy="461665"/>
          </a:xfrm>
          <a:prstGeom prst="rect">
            <a:avLst/>
          </a:prstGeom>
          <a:noFill/>
        </p:spPr>
        <p:txBody>
          <a:bodyPr wrap="square" rtlCol="0" anchor="b">
            <a:spAutoFit/>
          </a:bodyPr>
          <a:lstStyle/>
          <a:p>
            <a:r>
              <a:rPr lang="nl-BE" sz="800" dirty="0"/>
              <a:t>Sources: ICN, BNB</a:t>
            </a:r>
            <a:r>
              <a:rPr lang="nl-BE" sz="800" dirty="0" smtClean="0"/>
              <a:t>.</a:t>
            </a:r>
            <a:endParaRPr lang="nl-BE" sz="800" dirty="0"/>
          </a:p>
          <a:p>
            <a:pPr marL="85725" indent="-85725"/>
            <a:r>
              <a:rPr lang="nl-BE" sz="800" baseline="30000" dirty="0"/>
              <a:t>1</a:t>
            </a:r>
            <a:r>
              <a:rPr lang="nl-BE" sz="800" dirty="0"/>
              <a:t> </a:t>
            </a:r>
            <a:r>
              <a:rPr lang="nl-BE" sz="800" dirty="0" smtClean="0"/>
              <a:t>	</a:t>
            </a:r>
            <a:r>
              <a:rPr lang="fr-FR" sz="800" dirty="0"/>
              <a:t>Dépenses primaires déflatées par le déflateur du PIB et corrigées de l’incidence des facteurs conjoncturels, non récurrents </a:t>
            </a:r>
            <a:r>
              <a:rPr lang="fr-FR" sz="800" dirty="0" smtClean="0"/>
              <a:t>et budgétairement </a:t>
            </a:r>
            <a:r>
              <a:rPr lang="fr-FR" sz="800" dirty="0"/>
              <a:t>neutres, ainsi que de l’effet de l’indexation.</a:t>
            </a:r>
            <a:endParaRPr lang="nl-BE" sz="800" dirty="0"/>
          </a:p>
        </p:txBody>
      </p:sp>
    </p:spTree>
    <p:extLst>
      <p:ext uri="{BB962C8B-B14F-4D97-AF65-F5344CB8AC3E}">
        <p14:creationId xmlns:p14="http://schemas.microsoft.com/office/powerpoint/2010/main" val="559372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3939340"/>
              </p:ext>
            </p:extLst>
          </p:nvPr>
        </p:nvGraphicFramePr>
        <p:xfrm>
          <a:off x="460575" y="1591425"/>
          <a:ext cx="8388000" cy="3647322"/>
        </p:xfrm>
        <a:graphic>
          <a:graphicData uri="http://schemas.openxmlformats.org/drawingml/2006/table">
            <a:tbl>
              <a:tblPr firstRow="1" firstCol="1" bandRow="1">
                <a:tableStyleId>{5940675A-B579-460E-94D1-54222C63F5DA}</a:tableStyleId>
              </a:tblPr>
              <a:tblGrid>
                <a:gridCol w="3204000"/>
                <a:gridCol w="864000"/>
                <a:gridCol w="864000"/>
                <a:gridCol w="864000"/>
                <a:gridCol w="864000"/>
                <a:gridCol w="864000"/>
                <a:gridCol w="864000"/>
              </a:tblGrid>
              <a:tr h="521046">
                <a:tc>
                  <a:txBody>
                    <a:bodyPr/>
                    <a:lstStyle/>
                    <a:p>
                      <a:endParaRPr lang="fr-BE" sz="1400" noProof="0" dirty="0">
                        <a:effectLst/>
                        <a:latin typeface="Times"/>
                        <a:cs typeface="Times New Roman"/>
                      </a:endParaRPr>
                    </a:p>
                  </a:txBody>
                  <a:tcPr marL="68580" marR="68580" marT="0" marB="0" anchor="b">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lnSpc>
                          <a:spcPct val="150000"/>
                        </a:lnSpc>
                        <a:spcBef>
                          <a:spcPts val="1300"/>
                        </a:spcBef>
                        <a:spcAft>
                          <a:spcPts val="0"/>
                        </a:spcAft>
                      </a:pPr>
                      <a:r>
                        <a:rPr lang="nl-BE" sz="1400" b="1" noProof="0" dirty="0" smtClean="0">
                          <a:effectLst/>
                        </a:rPr>
                        <a:t>2000</a:t>
                      </a:r>
                      <a:endParaRPr lang="nl-BE" sz="1400" b="1" noProof="0" dirty="0">
                        <a:effectLst/>
                        <a:latin typeface="Arial"/>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spcBef>
                          <a:spcPts val="1300"/>
                        </a:spcBef>
                        <a:spcAft>
                          <a:spcPts val="0"/>
                        </a:spcAft>
                      </a:pPr>
                      <a:r>
                        <a:rPr lang="nl-BE" sz="1400" b="1" noProof="0" dirty="0" smtClean="0">
                          <a:effectLst/>
                        </a:rPr>
                        <a:t>2007</a:t>
                      </a:r>
                      <a:endParaRPr lang="nl-BE" sz="1400" b="1" noProof="0" dirty="0">
                        <a:effectLst/>
                        <a:latin typeface="Arial"/>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spcBef>
                          <a:spcPts val="1300"/>
                        </a:spcBef>
                        <a:spcAft>
                          <a:spcPts val="0"/>
                        </a:spcAft>
                      </a:pPr>
                      <a:r>
                        <a:rPr lang="nl-BE" sz="1400" b="1" noProof="0" dirty="0" smtClean="0">
                          <a:effectLst/>
                        </a:rPr>
                        <a:t>2012</a:t>
                      </a:r>
                      <a:endParaRPr lang="nl-BE" sz="1400" b="1" noProof="0" dirty="0">
                        <a:effectLst/>
                        <a:latin typeface="Arial"/>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lnSpc>
                          <a:spcPct val="150000"/>
                        </a:lnSpc>
                        <a:spcBef>
                          <a:spcPts val="1300"/>
                        </a:spcBef>
                        <a:spcAft>
                          <a:spcPts val="0"/>
                        </a:spcAft>
                      </a:pPr>
                      <a:r>
                        <a:rPr lang="nl-BE" sz="1400" b="1" noProof="0" dirty="0" smtClean="0">
                          <a:effectLst/>
                        </a:rPr>
                        <a:t>2013</a:t>
                      </a:r>
                      <a:endParaRPr lang="nl-BE" sz="1400" b="1" noProof="0" dirty="0">
                        <a:effectLst/>
                        <a:latin typeface="Arial"/>
                        <a:ea typeface="SimSu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lnSpc>
                          <a:spcPct val="150000"/>
                        </a:lnSpc>
                        <a:spcBef>
                          <a:spcPts val="1300"/>
                        </a:spcBef>
                        <a:spcAft>
                          <a:spcPts val="0"/>
                        </a:spcAft>
                      </a:pPr>
                      <a:r>
                        <a:rPr lang="nl-BE" sz="1400" b="1" noProof="0" dirty="0" smtClean="0">
                          <a:effectLst/>
                        </a:rPr>
                        <a:t>2014 </a:t>
                      </a:r>
                      <a:endParaRPr lang="nl-BE" sz="1400" b="1" noProof="0" dirty="0">
                        <a:effectLst/>
                        <a:latin typeface="Arial"/>
                        <a:ea typeface="SimSun"/>
                        <a:cs typeface="Times New Roman"/>
                      </a:endParaRPr>
                    </a:p>
                  </a:txBody>
                  <a:tcPr marL="68580" marR="68580" marT="0" marB="0" anchor="ctr">
                    <a:lnL w="12700" cap="flat" cmpd="sng" algn="ctr">
                      <a:noFill/>
                      <a:prstDash val="solid"/>
                      <a:round/>
                      <a:headEnd type="none" w="med" len="med"/>
                      <a:tailEnd type="none" w="med" len="med"/>
                    </a:lnL>
                    <a:lnR w="12700" cmpd="sng">
                      <a:noFill/>
                    </a:lnR>
                    <a:solidFill>
                      <a:schemeClr val="bg1"/>
                    </a:solidFill>
                  </a:tcPr>
                </a:tc>
                <a:tc>
                  <a:txBody>
                    <a:bodyPr/>
                    <a:lstStyle/>
                    <a:p>
                      <a:pPr algn="ctr">
                        <a:lnSpc>
                          <a:spcPct val="150000"/>
                        </a:lnSpc>
                        <a:spcBef>
                          <a:spcPts val="1300"/>
                        </a:spcBef>
                        <a:spcAft>
                          <a:spcPts val="0"/>
                        </a:spcAft>
                      </a:pPr>
                      <a:r>
                        <a:rPr lang="nl-BE" sz="1400" b="1" noProof="0" dirty="0" smtClean="0">
                          <a:effectLst/>
                          <a:latin typeface="Arial"/>
                          <a:ea typeface="SimSun"/>
                          <a:cs typeface="Times New Roman"/>
                        </a:rPr>
                        <a:t>2015e</a:t>
                      </a:r>
                      <a:endParaRPr lang="nl-BE" sz="1400" b="1" noProof="0" dirty="0">
                        <a:effectLst/>
                        <a:latin typeface="Arial"/>
                        <a:ea typeface="SimSun"/>
                        <a:cs typeface="Times New Roman"/>
                      </a:endParaRPr>
                    </a:p>
                  </a:txBody>
                  <a:tcPr marL="68580" marR="68580" marT="0" marB="0" anchor="ctr">
                    <a:lnL w="12700" cap="flat" cmpd="sng" algn="ctr">
                      <a:noFill/>
                      <a:prstDash val="solid"/>
                      <a:round/>
                      <a:headEnd type="none" w="med" len="med"/>
                      <a:tailEnd type="none" w="med" len="med"/>
                    </a:lnL>
                    <a:solidFill>
                      <a:schemeClr val="bg1"/>
                    </a:solidFill>
                  </a:tcPr>
                </a:tc>
              </a:tr>
              <a:tr h="521046">
                <a:tc>
                  <a:txBody>
                    <a:bodyPr/>
                    <a:lstStyle/>
                    <a:p>
                      <a:pPr algn="l">
                        <a:lnSpc>
                          <a:spcPct val="150000"/>
                        </a:lnSpc>
                        <a:spcBef>
                          <a:spcPts val="1300"/>
                        </a:spcBef>
                        <a:spcAft>
                          <a:spcPts val="0"/>
                        </a:spcAft>
                      </a:pPr>
                      <a:r>
                        <a:rPr lang="fr-BE" sz="1400" noProof="0" dirty="0" smtClean="0">
                          <a:effectLst/>
                        </a:rPr>
                        <a:t>Recettes</a:t>
                      </a:r>
                      <a:endParaRPr lang="fr-BE" sz="1400" noProof="0" dirty="0">
                        <a:effectLst/>
                        <a:latin typeface="Arial"/>
                        <a:ea typeface="SimSu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49,0</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48,3</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51,6</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tab pos="171450" algn="dec"/>
                        </a:tabLst>
                      </a:pPr>
                      <a:r>
                        <a:rPr lang="nl-BE" sz="1400" noProof="0" dirty="0" smtClean="0">
                          <a:effectLst/>
                          <a:latin typeface="Arial"/>
                          <a:ea typeface="SimSun"/>
                          <a:cs typeface="Times New Roman"/>
                        </a:rPr>
                        <a:t>52,7</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52,0</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mpd="sng">
                      <a:noFill/>
                    </a:lnR>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Arial"/>
                          <a:ea typeface="SimSun"/>
                          <a:cs typeface="Times New Roman"/>
                        </a:rPr>
                        <a:t>51,2</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r>
              <a:tr h="521046">
                <a:tc>
                  <a:txBody>
                    <a:bodyPr/>
                    <a:lstStyle/>
                    <a:p>
                      <a:pPr marL="90170" indent="-90170" algn="l">
                        <a:lnSpc>
                          <a:spcPct val="150000"/>
                        </a:lnSpc>
                        <a:spcBef>
                          <a:spcPts val="1300"/>
                        </a:spcBef>
                        <a:spcAft>
                          <a:spcPts val="0"/>
                        </a:spcAft>
                      </a:pPr>
                      <a:r>
                        <a:rPr lang="fr-BE" sz="1400" noProof="0" dirty="0" smtClean="0">
                          <a:solidFill>
                            <a:srgbClr val="000000"/>
                          </a:solidFill>
                          <a:effectLst/>
                          <a:latin typeface="+mn-lt"/>
                          <a:ea typeface="SimSun"/>
                          <a:cs typeface="Times New Roman"/>
                        </a:rPr>
                        <a:t>Dépenses primaires</a:t>
                      </a:r>
                      <a:endParaRPr lang="fr-BE" sz="1400" noProof="0" dirty="0">
                        <a:effectLst/>
                        <a:latin typeface="Arial"/>
                        <a:ea typeface="SimSu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42,4</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44,3</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52,2</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52,3</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52,0</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Arial"/>
                          <a:ea typeface="SimSun"/>
                          <a:cs typeface="Times New Roman"/>
                        </a:rPr>
                        <a:t>51,2</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1046">
                <a:tc>
                  <a:txBody>
                    <a:bodyPr/>
                    <a:lstStyle/>
                    <a:p>
                      <a:pPr algn="l">
                        <a:lnSpc>
                          <a:spcPct val="150000"/>
                        </a:lnSpc>
                        <a:spcBef>
                          <a:spcPts val="1300"/>
                        </a:spcBef>
                        <a:spcAft>
                          <a:spcPts val="0"/>
                        </a:spcAft>
                      </a:pPr>
                      <a:r>
                        <a:rPr lang="fr-BE" sz="1400" noProof="0" dirty="0" smtClean="0">
                          <a:solidFill>
                            <a:srgbClr val="000000"/>
                          </a:solidFill>
                          <a:effectLst/>
                          <a:latin typeface="+mn-lt"/>
                          <a:ea typeface="SimSun"/>
                          <a:cs typeface="Times New Roman"/>
                        </a:rPr>
                        <a:t>Charges d’intérêts</a:t>
                      </a:r>
                      <a:endParaRPr lang="fr-BE" sz="1400" noProof="0" dirty="0">
                        <a:effectLst/>
                        <a:latin typeface="Arial"/>
                        <a:ea typeface="SimSu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6,7</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mn-lt"/>
                          <a:ea typeface="+mn-ea"/>
                          <a:cs typeface="+mn-cs"/>
                        </a:rPr>
                        <a:t>4,0</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mn-lt"/>
                          <a:ea typeface="+mn-ea"/>
                          <a:cs typeface="+mn-cs"/>
                        </a:rPr>
                        <a:t>3,6</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mn-lt"/>
                          <a:ea typeface="+mn-ea"/>
                          <a:cs typeface="+mn-cs"/>
                        </a:rPr>
                        <a:t>3,3</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mn-lt"/>
                          <a:ea typeface="+mn-ea"/>
                          <a:cs typeface="+mn-cs"/>
                        </a:rPr>
                        <a:t>3,1</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Arial"/>
                          <a:ea typeface="SimSun"/>
                          <a:cs typeface="Times New Roman"/>
                        </a:rPr>
                        <a:t>2,8</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1046">
                <a:tc>
                  <a:txBody>
                    <a:bodyPr/>
                    <a:lstStyle/>
                    <a:p>
                      <a:pPr marL="90170" marR="0" indent="-90170" algn="l" defTabSz="914400" rtl="0" eaLnBrk="1" fontAlgn="auto" latinLnBrk="0" hangingPunct="1">
                        <a:lnSpc>
                          <a:spcPct val="150000"/>
                        </a:lnSpc>
                        <a:spcBef>
                          <a:spcPts val="1300"/>
                        </a:spcBef>
                        <a:spcAft>
                          <a:spcPts val="0"/>
                        </a:spcAft>
                        <a:buClrTx/>
                        <a:buSzTx/>
                        <a:buFontTx/>
                        <a:buNone/>
                        <a:tabLst/>
                        <a:defRPr/>
                      </a:pPr>
                      <a:r>
                        <a:rPr lang="fr-BE" sz="1400" noProof="0" dirty="0" smtClean="0">
                          <a:solidFill>
                            <a:srgbClr val="000000"/>
                          </a:solidFill>
                          <a:effectLst/>
                          <a:latin typeface="+mn-lt"/>
                          <a:ea typeface="SimSun"/>
                          <a:cs typeface="Times New Roman"/>
                        </a:rPr>
                        <a:t>Solde primaire</a:t>
                      </a:r>
                      <a:endParaRPr lang="fr-BE" sz="1400" noProof="0" dirty="0" smtClean="0">
                        <a:effectLst/>
                        <a:latin typeface="+mn-lt"/>
                        <a:ea typeface="SimSu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6,6</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mn-lt"/>
                          <a:ea typeface="+mn-ea"/>
                          <a:cs typeface="+mn-cs"/>
                        </a:rPr>
                        <a:t>4,0</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mn-lt"/>
                          <a:ea typeface="+mn-ea"/>
                          <a:cs typeface="+mn-cs"/>
                        </a:rPr>
                        <a:t>-0,6</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mn-lt"/>
                          <a:ea typeface="+mn-ea"/>
                          <a:cs typeface="+mn-cs"/>
                        </a:rPr>
                        <a:t>0,4</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mn-lt"/>
                          <a:ea typeface="+mn-ea"/>
                          <a:cs typeface="+mn-cs"/>
                        </a:rPr>
                        <a:t>0,0</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Arial"/>
                          <a:ea typeface="SimSun"/>
                          <a:cs typeface="Times New Roman"/>
                        </a:rPr>
                        <a:t>0,0</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1046">
                <a:tc>
                  <a:txBody>
                    <a:bodyPr/>
                    <a:lstStyle/>
                    <a:p>
                      <a:pPr algn="l">
                        <a:lnSpc>
                          <a:spcPct val="150000"/>
                        </a:lnSpc>
                        <a:spcBef>
                          <a:spcPts val="1300"/>
                        </a:spcBef>
                        <a:spcAft>
                          <a:spcPts val="0"/>
                        </a:spcAft>
                      </a:pPr>
                      <a:r>
                        <a:rPr lang="fr-BE" sz="1400" noProof="0" dirty="0" smtClean="0">
                          <a:solidFill>
                            <a:srgbClr val="000000"/>
                          </a:solidFill>
                          <a:effectLst/>
                          <a:latin typeface="+mn-lt"/>
                          <a:ea typeface="SimSun"/>
                          <a:cs typeface="Times New Roman"/>
                        </a:rPr>
                        <a:t>Solde de financement </a:t>
                      </a:r>
                      <a:endParaRPr lang="fr-BE" sz="1400" noProof="0" dirty="0">
                        <a:effectLst/>
                        <a:latin typeface="Arial"/>
                        <a:ea typeface="SimSu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-0,1</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mn-lt"/>
                          <a:ea typeface="+mn-ea"/>
                          <a:cs typeface="+mn-cs"/>
                        </a:rPr>
                        <a:t>0,1</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-4,1</a:t>
                      </a:r>
                      <a:endParaRPr lang="nl-BE" sz="1400"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-2,9</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rPr>
                        <a:t>-3,1</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noProof="0" dirty="0" smtClean="0">
                          <a:effectLst/>
                          <a:latin typeface="Arial"/>
                          <a:ea typeface="SimSun"/>
                          <a:cs typeface="Times New Roman"/>
                        </a:rPr>
                        <a:t>-2,8</a:t>
                      </a:r>
                      <a:endParaRPr lang="nl-BE" sz="1400"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1046">
                <a:tc>
                  <a:txBody>
                    <a:bodyPr/>
                    <a:lstStyle/>
                    <a:p>
                      <a:pPr marL="300990" indent="-300990" algn="l">
                        <a:lnSpc>
                          <a:spcPct val="150000"/>
                        </a:lnSpc>
                        <a:spcBef>
                          <a:spcPts val="1300"/>
                        </a:spcBef>
                        <a:spcAft>
                          <a:spcPts val="0"/>
                        </a:spcAft>
                      </a:pPr>
                      <a:r>
                        <a:rPr lang="fr-BE" sz="1400" i="1" noProof="0" dirty="0" smtClean="0">
                          <a:solidFill>
                            <a:srgbClr val="000000"/>
                          </a:solidFill>
                          <a:effectLst/>
                          <a:latin typeface="Arial"/>
                          <a:ea typeface="SimSun"/>
                          <a:cs typeface="Times New Roman"/>
                        </a:rPr>
                        <a:t>p.m. S</a:t>
                      </a:r>
                      <a:r>
                        <a:rPr lang="fr-BE" sz="1400" i="1" baseline="0" noProof="0" dirty="0" smtClean="0">
                          <a:solidFill>
                            <a:srgbClr val="000000"/>
                          </a:solidFill>
                          <a:effectLst/>
                          <a:latin typeface="Arial"/>
                          <a:ea typeface="SimSun"/>
                          <a:cs typeface="Times New Roman"/>
                        </a:rPr>
                        <a:t>olde de financement structurel</a:t>
                      </a:r>
                      <a:r>
                        <a:rPr lang="fr-BE" sz="1400" i="1" baseline="30000" noProof="0" dirty="0" smtClean="0">
                          <a:solidFill>
                            <a:srgbClr val="000000"/>
                          </a:solidFill>
                          <a:effectLst/>
                          <a:latin typeface="Arial"/>
                          <a:ea typeface="SimSun"/>
                          <a:cs typeface="Times New Roman"/>
                        </a:rPr>
                        <a:t>1</a:t>
                      </a:r>
                      <a:endParaRPr lang="fr-BE" sz="1400" i="1" baseline="30000" noProof="0" dirty="0">
                        <a:effectLst/>
                        <a:latin typeface="Arial"/>
                        <a:ea typeface="SimSu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i="1" noProof="0" dirty="0" err="1" smtClean="0">
                          <a:effectLst/>
                          <a:latin typeface="+mn-lt"/>
                          <a:ea typeface="+mn-ea"/>
                          <a:cs typeface="+mn-cs"/>
                        </a:rPr>
                        <a:t>n.d</a:t>
                      </a:r>
                      <a:r>
                        <a:rPr lang="nl-BE" sz="1400" i="1" noProof="0" dirty="0" smtClean="0">
                          <a:effectLst/>
                          <a:latin typeface="+mn-lt"/>
                          <a:ea typeface="+mn-ea"/>
                          <a:cs typeface="+mn-cs"/>
                        </a:rPr>
                        <a:t>.</a:t>
                      </a:r>
                      <a:endParaRPr lang="nl-BE" sz="1400" i="1" noProof="0" dirty="0">
                        <a:effectLst/>
                        <a:latin typeface="Arial"/>
                        <a:ea typeface="SimSun"/>
                        <a:cs typeface="Times New Roman"/>
                      </a:endParaRP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i="1" noProof="0" dirty="0" err="1" smtClean="0">
                          <a:effectLst/>
                          <a:latin typeface="+mn-lt"/>
                          <a:ea typeface="+mn-ea"/>
                          <a:cs typeface="+mn-cs"/>
                        </a:rPr>
                        <a:t>n.d</a:t>
                      </a:r>
                      <a:r>
                        <a:rPr lang="nl-BE" sz="1400" i="1" noProof="0" dirty="0" smtClean="0">
                          <a:effectLst/>
                          <a:latin typeface="+mn-lt"/>
                          <a:ea typeface="+mn-ea"/>
                          <a:cs typeface="+mn-cs"/>
                        </a:rPr>
                        <a:t>.</a:t>
                      </a:r>
                      <a:endParaRPr lang="nl-BE" sz="1400" i="1" noProof="0" dirty="0">
                        <a:effectLst/>
                        <a:latin typeface="Arial"/>
                        <a:ea typeface="SimSun"/>
                        <a:cs typeface="Times New Roman"/>
                      </a:endParaRP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i="1" noProof="0" dirty="0" smtClean="0">
                          <a:effectLst/>
                          <a:latin typeface="+mn-lt"/>
                          <a:ea typeface="+mn-ea"/>
                          <a:cs typeface="+mn-cs"/>
                        </a:rPr>
                        <a:t>-3,4</a:t>
                      </a:r>
                      <a:endParaRPr lang="nl-BE" sz="1400" i="1" noProof="0" dirty="0">
                        <a:effectLst/>
                        <a:latin typeface="Arial"/>
                        <a:ea typeface="SimSun"/>
                        <a:cs typeface="Times New Roman"/>
                      </a:endParaRPr>
                    </a:p>
                  </a:txBody>
                  <a:tcPr marL="68580" marR="25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i="1" noProof="0" dirty="0" smtClean="0">
                          <a:effectLst/>
                          <a:latin typeface="+mn-lt"/>
                          <a:ea typeface="+mn-ea"/>
                          <a:cs typeface="+mn-cs"/>
                        </a:rPr>
                        <a:t>-2,7</a:t>
                      </a:r>
                      <a:endParaRPr lang="nl-BE" sz="1400" i="1"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i="1" noProof="0" dirty="0" smtClean="0">
                          <a:effectLst/>
                          <a:latin typeface="+mn-lt"/>
                          <a:ea typeface="+mn-ea"/>
                          <a:cs typeface="+mn-cs"/>
                        </a:rPr>
                        <a:t>-2,8</a:t>
                      </a:r>
                      <a:endParaRPr lang="nl-BE" sz="1400" i="1"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50000"/>
                        </a:lnSpc>
                        <a:spcBef>
                          <a:spcPts val="1300"/>
                        </a:spcBef>
                        <a:spcAft>
                          <a:spcPts val="0"/>
                        </a:spcAft>
                        <a:tabLst/>
                      </a:pPr>
                      <a:r>
                        <a:rPr lang="nl-BE" sz="1400" i="1" noProof="0" dirty="0" smtClean="0">
                          <a:effectLst/>
                          <a:latin typeface="Arial"/>
                          <a:ea typeface="SimSun"/>
                          <a:cs typeface="Times New Roman"/>
                        </a:rPr>
                        <a:t>-2,5</a:t>
                      </a:r>
                      <a:endParaRPr lang="nl-BE" sz="1400" i="1" noProof="0" dirty="0">
                        <a:effectLst/>
                        <a:latin typeface="Arial"/>
                        <a:ea typeface="SimSun"/>
                        <a:cs typeface="Times New Roman"/>
                      </a:endParaRPr>
                    </a:p>
                  </a:txBody>
                  <a:tcPr marL="68580" marR="25200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340948" y="6135304"/>
            <a:ext cx="7679102" cy="461665"/>
          </a:xfrm>
          <a:prstGeom prst="rect">
            <a:avLst/>
          </a:prstGeom>
          <a:noFill/>
        </p:spPr>
        <p:txBody>
          <a:bodyPr wrap="square" rtlCol="0" anchor="b" anchorCtr="0">
            <a:spAutoFit/>
          </a:bodyPr>
          <a:lstStyle/>
          <a:p>
            <a:r>
              <a:rPr lang="fr-BE" sz="800" dirty="0" smtClean="0"/>
              <a:t>Sources: CE, ICN, BNB.</a:t>
            </a:r>
          </a:p>
          <a:p>
            <a:pPr marL="85725" indent="-85725"/>
            <a:r>
              <a:rPr lang="fr-BE" sz="800" baseline="30000" dirty="0" smtClean="0"/>
              <a:t>1</a:t>
            </a:r>
            <a:r>
              <a:rPr lang="fr-BE" sz="800" dirty="0" smtClean="0"/>
              <a:t>	Selon les estimations publiées par la CE le 5 février 2016, après la clôture du Rapport, le solde de financement structurel s’établirait à -3,4 % du PIB en 2012, </a:t>
            </a:r>
            <a:br>
              <a:rPr lang="fr-BE" sz="800" dirty="0" smtClean="0"/>
            </a:br>
            <a:r>
              <a:rPr lang="fr-BE" sz="800" dirty="0" smtClean="0"/>
              <a:t>-2,8 % en 2013, -2,9 % en 2014 et -2,7 % en 2015.</a:t>
            </a:r>
            <a:endParaRPr lang="fr-BE" sz="800" dirty="0"/>
          </a:p>
        </p:txBody>
      </p:sp>
      <p:sp>
        <p:nvSpPr>
          <p:cNvPr id="7" name="Title 1"/>
          <p:cNvSpPr>
            <a:spLocks noGrp="1"/>
          </p:cNvSpPr>
          <p:nvPr>
            <p:ph type="title"/>
          </p:nvPr>
        </p:nvSpPr>
        <p:spPr>
          <a:xfrm>
            <a:off x="360000" y="180000"/>
            <a:ext cx="8458848" cy="748145"/>
          </a:xfrm>
        </p:spPr>
        <p:txBody>
          <a:bodyPr/>
          <a:lstStyle/>
          <a:p>
            <a:r>
              <a:rPr lang="fr-BE" dirty="0" smtClean="0"/>
              <a:t>Amélioration du solde de financement de l’ensemble des administrations publiques uniquement grâce aux charges d’intérêts</a:t>
            </a:r>
            <a:br>
              <a:rPr lang="fr-BE" dirty="0" smtClean="0"/>
            </a:br>
            <a:r>
              <a:rPr lang="fr-BE" sz="1400" b="0" dirty="0" smtClean="0"/>
              <a:t>(pourcentages du PIB)</a:t>
            </a:r>
            <a:r>
              <a:rPr lang="fr-BE" dirty="0" smtClean="0"/>
              <a:t/>
            </a:r>
            <a:br>
              <a:rPr lang="fr-BE" dirty="0" smtClean="0"/>
            </a:br>
            <a:endParaRPr lang="fr-BE" dirty="0"/>
          </a:p>
        </p:txBody>
      </p:sp>
    </p:spTree>
    <p:extLst>
      <p:ext uri="{BB962C8B-B14F-4D97-AF65-F5344CB8AC3E}">
        <p14:creationId xmlns:p14="http://schemas.microsoft.com/office/powerpoint/2010/main" val="921812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 taux </a:t>
            </a:r>
            <a:r>
              <a:rPr lang="fr-FR" dirty="0"/>
              <a:t>d’endettement </a:t>
            </a:r>
            <a:r>
              <a:rPr lang="fr-FR" dirty="0" smtClean="0"/>
              <a:t>diminue en </a:t>
            </a:r>
            <a:r>
              <a:rPr lang="fr-FR" dirty="0"/>
              <a:t>Belgique et dans la zone </a:t>
            </a:r>
            <a:r>
              <a:rPr lang="fr-FR" dirty="0" smtClean="0"/>
              <a:t>euro, mais il reste trop élevé</a:t>
            </a:r>
            <a:r>
              <a:rPr lang="nl-BE" dirty="0" smtClean="0"/>
              <a:t/>
            </a:r>
            <a:br>
              <a:rPr lang="nl-BE" dirty="0" smtClean="0"/>
            </a:br>
            <a:r>
              <a:rPr lang="nl-BE" sz="1400" b="0" dirty="0" smtClean="0"/>
              <a:t>(</a:t>
            </a:r>
            <a:r>
              <a:rPr lang="fr-FR" sz="1400" b="0" dirty="0"/>
              <a:t>dette brute consolidée des administrations publiques, pourcentages du PIB</a:t>
            </a:r>
            <a:r>
              <a:rPr lang="nl-BE" sz="1400" b="0" dirty="0" smtClean="0"/>
              <a:t>)</a:t>
            </a:r>
            <a:endParaRPr lang="nl-BE" sz="1400" b="0" dirty="0"/>
          </a:p>
        </p:txBody>
      </p:sp>
      <p:sp>
        <p:nvSpPr>
          <p:cNvPr id="5" name="TextBox 4"/>
          <p:cNvSpPr txBox="1"/>
          <p:nvPr/>
        </p:nvSpPr>
        <p:spPr>
          <a:xfrm>
            <a:off x="360000" y="6366221"/>
            <a:ext cx="7488600" cy="215444"/>
          </a:xfrm>
          <a:prstGeom prst="rect">
            <a:avLst/>
          </a:prstGeom>
          <a:noFill/>
        </p:spPr>
        <p:txBody>
          <a:bodyPr wrap="square" rtlCol="0" anchor="b">
            <a:spAutoFit/>
          </a:bodyPr>
          <a:lstStyle/>
          <a:p>
            <a:r>
              <a:rPr lang="nl-BE" sz="800" dirty="0"/>
              <a:t>Sources: CE, ICN, BNB</a:t>
            </a:r>
            <a:r>
              <a:rPr lang="nl-BE" sz="800" dirty="0" smtClean="0"/>
              <a:t>.</a:t>
            </a:r>
            <a:endParaRPr lang="nl-BE" sz="800" dirty="0"/>
          </a:p>
        </p:txBody>
      </p:sp>
      <p:graphicFrame>
        <p:nvGraphicFramePr>
          <p:cNvPr id="6" name="Chart 5"/>
          <p:cNvGraphicFramePr/>
          <p:nvPr>
            <p:extLst>
              <p:ext uri="{D42A27DB-BD31-4B8C-83A1-F6EECF244321}">
                <p14:modId xmlns:p14="http://schemas.microsoft.com/office/powerpoint/2010/main" val="813283026"/>
              </p:ext>
            </p:extLst>
          </p:nvPr>
        </p:nvGraphicFramePr>
        <p:xfrm>
          <a:off x="432000" y="1260000"/>
          <a:ext cx="7867650" cy="4688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7430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441100" cy="748145"/>
          </a:xfrm>
        </p:spPr>
        <p:txBody>
          <a:bodyPr anchor="t" anchorCtr="0"/>
          <a:lstStyle/>
          <a:p>
            <a:r>
              <a:rPr lang="fr-FR" dirty="0" smtClean="0"/>
              <a:t>Chine: transition vers un nouveau modèle de croissance</a:t>
            </a:r>
            <a:endParaRPr lang="fr-BE" dirty="0"/>
          </a:p>
        </p:txBody>
      </p:sp>
      <p:sp>
        <p:nvSpPr>
          <p:cNvPr id="3" name="TextBox 2"/>
          <p:cNvSpPr txBox="1"/>
          <p:nvPr/>
        </p:nvSpPr>
        <p:spPr>
          <a:xfrm>
            <a:off x="360000" y="6366221"/>
            <a:ext cx="6433425" cy="215444"/>
          </a:xfrm>
          <a:prstGeom prst="rect">
            <a:avLst/>
          </a:prstGeom>
          <a:noFill/>
        </p:spPr>
        <p:txBody>
          <a:bodyPr wrap="square" rtlCol="0" anchor="b">
            <a:spAutoFit/>
          </a:bodyPr>
          <a:lstStyle/>
          <a:p>
            <a:r>
              <a:rPr lang="fr-BE" sz="800" dirty="0"/>
              <a:t>Sources: CEIC, OCDE.</a:t>
            </a:r>
          </a:p>
        </p:txBody>
      </p:sp>
      <p:sp>
        <p:nvSpPr>
          <p:cNvPr id="6" name="Title 1"/>
          <p:cNvSpPr txBox="1">
            <a:spLocks/>
          </p:cNvSpPr>
          <p:nvPr/>
        </p:nvSpPr>
        <p:spPr bwMode="auto">
          <a:xfrm>
            <a:off x="792000" y="1080000"/>
            <a:ext cx="8078787" cy="3002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400" kern="0" dirty="0" smtClean="0">
                <a:solidFill>
                  <a:schemeClr val="tx1"/>
                </a:solidFill>
              </a:rPr>
              <a:t>Exportations et investissements</a:t>
            </a:r>
          </a:p>
          <a:p>
            <a:r>
              <a:rPr lang="fr-BE" sz="1000" b="0" kern="0" dirty="0" smtClean="0">
                <a:solidFill>
                  <a:schemeClr val="tx1"/>
                </a:solidFill>
              </a:rPr>
              <a:t>(pourcentages de variation, en volume)</a:t>
            </a:r>
          </a:p>
        </p:txBody>
      </p:sp>
      <p:graphicFrame>
        <p:nvGraphicFramePr>
          <p:cNvPr id="7" name="Chart 6"/>
          <p:cNvGraphicFramePr/>
          <p:nvPr>
            <p:extLst>
              <p:ext uri="{D42A27DB-BD31-4B8C-83A1-F6EECF244321}">
                <p14:modId xmlns:p14="http://schemas.microsoft.com/office/powerpoint/2010/main" val="2958013522"/>
              </p:ext>
            </p:extLst>
          </p:nvPr>
        </p:nvGraphicFramePr>
        <p:xfrm>
          <a:off x="432000" y="1368000"/>
          <a:ext cx="8172450" cy="48185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9950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488725" cy="748145"/>
          </a:xfrm>
        </p:spPr>
        <p:txBody>
          <a:bodyPr/>
          <a:lstStyle/>
          <a:p>
            <a:r>
              <a:rPr lang="nl-BE" dirty="0"/>
              <a:t/>
            </a:r>
            <a:br>
              <a:rPr lang="nl-BE" dirty="0"/>
            </a:br>
            <a:endParaRPr lang="nl-BE" dirty="0"/>
          </a:p>
        </p:txBody>
      </p:sp>
      <p:sp>
        <p:nvSpPr>
          <p:cNvPr id="5" name="Title 1"/>
          <p:cNvSpPr txBox="1">
            <a:spLocks/>
          </p:cNvSpPr>
          <p:nvPr/>
        </p:nvSpPr>
        <p:spPr bwMode="auto">
          <a:xfrm>
            <a:off x="360000" y="180000"/>
            <a:ext cx="8488725" cy="748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kern="0" dirty="0" smtClean="0"/>
              <a:t>Économie belge</a:t>
            </a:r>
            <a:br>
              <a:rPr lang="fr-BE" kern="0" dirty="0" smtClean="0"/>
            </a:br>
            <a:endParaRPr lang="fr-BE" kern="0" dirty="0"/>
          </a:p>
        </p:txBody>
      </p:sp>
      <p:sp>
        <p:nvSpPr>
          <p:cNvPr id="6" name="Text Placeholder 3"/>
          <p:cNvSpPr txBox="1">
            <a:spLocks/>
          </p:cNvSpPr>
          <p:nvPr/>
        </p:nvSpPr>
        <p:spPr>
          <a:xfrm>
            <a:off x="360000" y="1260000"/>
            <a:ext cx="8383950" cy="5122512"/>
          </a:xfrm>
          <a:prstGeom prst="rect">
            <a:avLst/>
          </a:prstGeom>
        </p:spPr>
        <p:txBody>
          <a:bodyPr/>
          <a:lstStyle>
            <a:lvl1pPr marL="355600" indent="-355600" algn="l" rtl="0" eaLnBrk="1" fontAlgn="base" hangingPunct="1">
              <a:spcBef>
                <a:spcPct val="20000"/>
              </a:spcBef>
              <a:spcAft>
                <a:spcPct val="0"/>
              </a:spcAft>
              <a:buClr>
                <a:srgbClr val="CC3300"/>
              </a:buClr>
              <a:buSzPct val="90000"/>
              <a:buFont typeface="Arial" charset="0"/>
              <a:buChar char="►"/>
              <a:tabLst>
                <a:tab pos="355600" algn="l"/>
              </a:tabLst>
              <a:defRPr sz="1800">
                <a:solidFill>
                  <a:srgbClr val="4D4D4D"/>
                </a:solidFill>
                <a:latin typeface="+mn-lt"/>
                <a:ea typeface="+mn-ea"/>
                <a:cs typeface="+mn-cs"/>
              </a:defRPr>
            </a:lvl1pPr>
            <a:lvl2pPr marL="625475" indent="-266700" algn="l" rtl="0" eaLnBrk="1" fontAlgn="base" hangingPunct="1">
              <a:spcBef>
                <a:spcPct val="20000"/>
              </a:spcBef>
              <a:spcAft>
                <a:spcPct val="0"/>
              </a:spcAft>
              <a:buClr>
                <a:srgbClr val="CC3300"/>
              </a:buClr>
              <a:buSzPct val="105000"/>
              <a:buFont typeface="Arial" charset="0"/>
              <a:buChar char="●"/>
              <a:tabLst>
                <a:tab pos="625475" algn="l"/>
              </a:tabLst>
              <a:defRPr sz="1600">
                <a:solidFill>
                  <a:srgbClr val="4D4D4D"/>
                </a:solidFill>
                <a:latin typeface="+mn-lt"/>
              </a:defRPr>
            </a:lvl2pPr>
            <a:lvl3pPr marL="1071563" indent="-263525" algn="l" rtl="0" eaLnBrk="1" fontAlgn="base" hangingPunct="1">
              <a:spcBef>
                <a:spcPct val="20000"/>
              </a:spcBef>
              <a:spcAft>
                <a:spcPct val="0"/>
              </a:spcAft>
              <a:buClr>
                <a:srgbClr val="CC3300"/>
              </a:buClr>
              <a:buSzPct val="65000"/>
              <a:buFont typeface="Wingdings" pitchFamily="2" charset="2"/>
              <a:buChar char="n"/>
              <a:tabLst>
                <a:tab pos="1074738" algn="l"/>
              </a:tabLst>
              <a:defRPr sz="1400">
                <a:solidFill>
                  <a:srgbClr val="4D4D4D"/>
                </a:solidFill>
                <a:latin typeface="+mn-lt"/>
              </a:defRPr>
            </a:lvl3pPr>
            <a:lvl4pPr marL="1341438" indent="-266700" algn="l" rtl="0" eaLnBrk="1" fontAlgn="base" hangingPunct="1">
              <a:spcBef>
                <a:spcPct val="20000"/>
              </a:spcBef>
              <a:spcAft>
                <a:spcPct val="0"/>
              </a:spcAft>
              <a:buClr>
                <a:srgbClr val="CC3300"/>
              </a:buClr>
              <a:buFont typeface="Arial" panose="020B0604020202020204" pitchFamily="34" charset="0"/>
              <a:buChar char="-"/>
              <a:tabLst>
                <a:tab pos="1341438" algn="l"/>
              </a:tabLst>
              <a:defRPr sz="1200">
                <a:solidFill>
                  <a:srgbClr val="4D4D4D"/>
                </a:solidFill>
                <a:latin typeface="+mn-lt"/>
              </a:defRPr>
            </a:lvl4pPr>
            <a:lvl5pPr marL="2286000" indent="-228600" algn="l" rtl="0" eaLnBrk="1" fontAlgn="base" hangingPunct="1">
              <a:spcBef>
                <a:spcPct val="20000"/>
              </a:spcBef>
              <a:spcAft>
                <a:spcPct val="0"/>
              </a:spcAft>
              <a:buClr>
                <a:srgbClr val="FFCC00"/>
              </a:buClr>
              <a:buChar char="»"/>
              <a:defRPr sz="2000">
                <a:solidFill>
                  <a:srgbClr val="B2B2B2"/>
                </a:solidFill>
                <a:latin typeface="+mn-lt"/>
              </a:defRPr>
            </a:lvl5pPr>
            <a:lvl6pPr marL="2743200" indent="-228600" algn="l" rtl="0" eaLnBrk="1" fontAlgn="base" hangingPunct="1">
              <a:spcBef>
                <a:spcPct val="20000"/>
              </a:spcBef>
              <a:spcAft>
                <a:spcPct val="0"/>
              </a:spcAft>
              <a:buClr>
                <a:srgbClr val="FFCC00"/>
              </a:buClr>
              <a:buChar char="»"/>
              <a:defRPr sz="2000">
                <a:solidFill>
                  <a:srgbClr val="B2B2B2"/>
                </a:solidFill>
                <a:latin typeface="+mn-lt"/>
              </a:defRPr>
            </a:lvl6pPr>
            <a:lvl7pPr marL="3200400" indent="-228600" algn="l" rtl="0" eaLnBrk="1" fontAlgn="base" hangingPunct="1">
              <a:spcBef>
                <a:spcPct val="20000"/>
              </a:spcBef>
              <a:spcAft>
                <a:spcPct val="0"/>
              </a:spcAft>
              <a:buClr>
                <a:srgbClr val="FFCC00"/>
              </a:buClr>
              <a:buChar char="»"/>
              <a:defRPr sz="2000">
                <a:solidFill>
                  <a:srgbClr val="B2B2B2"/>
                </a:solidFill>
                <a:latin typeface="+mn-lt"/>
              </a:defRPr>
            </a:lvl7pPr>
            <a:lvl8pPr marL="3657600" indent="-228600" algn="l" rtl="0" eaLnBrk="1" fontAlgn="base" hangingPunct="1">
              <a:spcBef>
                <a:spcPct val="20000"/>
              </a:spcBef>
              <a:spcAft>
                <a:spcPct val="0"/>
              </a:spcAft>
              <a:buClr>
                <a:srgbClr val="FFCC00"/>
              </a:buClr>
              <a:buChar char="»"/>
              <a:defRPr sz="2000">
                <a:solidFill>
                  <a:srgbClr val="B2B2B2"/>
                </a:solidFill>
                <a:latin typeface="+mn-lt"/>
              </a:defRPr>
            </a:lvl8pPr>
            <a:lvl9pPr marL="4114800" indent="-228600" algn="l" rtl="0" eaLnBrk="1" fontAlgn="base" hangingPunct="1">
              <a:spcBef>
                <a:spcPct val="20000"/>
              </a:spcBef>
              <a:spcAft>
                <a:spcPct val="0"/>
              </a:spcAft>
              <a:buClr>
                <a:srgbClr val="FFCC00"/>
              </a:buClr>
              <a:buChar char="»"/>
              <a:defRPr sz="2000">
                <a:solidFill>
                  <a:srgbClr val="B2B2B2"/>
                </a:solidFill>
                <a:latin typeface="+mn-lt"/>
              </a:defRPr>
            </a:lvl9pPr>
          </a:lstStyle>
          <a:p>
            <a:pPr lvl="0">
              <a:spcBef>
                <a:spcPts val="600"/>
              </a:spcBef>
              <a:spcAft>
                <a:spcPts val="1800"/>
              </a:spcAft>
            </a:pPr>
            <a:r>
              <a:rPr lang="fr-BE" dirty="0"/>
              <a:t>Promouvoir le jeu de la concurrence sur les marchés de produits et une formation des salaires adéquate</a:t>
            </a:r>
            <a:endParaRPr lang="nl-BE" dirty="0"/>
          </a:p>
          <a:p>
            <a:pPr lvl="0">
              <a:spcBef>
                <a:spcPts val="600"/>
              </a:spcBef>
              <a:spcAft>
                <a:spcPts val="1800"/>
              </a:spcAft>
            </a:pPr>
            <a:r>
              <a:rPr lang="fr-BE" dirty="0"/>
              <a:t>Encadrer la réforme des </a:t>
            </a:r>
            <a:r>
              <a:rPr lang="fr-BE" dirty="0" smtClean="0"/>
              <a:t>pensions et renforcer </a:t>
            </a:r>
            <a:r>
              <a:rPr lang="fr-BE" dirty="0"/>
              <a:t>l'offre de travail par une meilleure intégration des groupes </a:t>
            </a:r>
            <a:r>
              <a:rPr lang="fr-BE"/>
              <a:t>à </a:t>
            </a:r>
            <a:r>
              <a:rPr lang="fr-BE" smtClean="0"/>
              <a:t>risque</a:t>
            </a:r>
            <a:r>
              <a:rPr lang="fr-BE"/>
              <a:t> </a:t>
            </a:r>
            <a:r>
              <a:rPr lang="fr-BE" smtClean="0"/>
              <a:t>(travailleurs </a:t>
            </a:r>
            <a:r>
              <a:rPr lang="fr-BE" dirty="0"/>
              <a:t>peu qualifiés, personnes en provenance de pays non membres de l'UE, </a:t>
            </a:r>
            <a:r>
              <a:rPr lang="fr-BE" dirty="0" smtClean="0"/>
              <a:t>etc.) </a:t>
            </a:r>
            <a:r>
              <a:rPr lang="fr-BE" dirty="0"/>
              <a:t>et changement de </a:t>
            </a:r>
            <a:r>
              <a:rPr lang="fr-BE" dirty="0" smtClean="0"/>
              <a:t>paradigme, </a:t>
            </a:r>
            <a:r>
              <a:rPr lang="fr-BE" dirty="0"/>
              <a:t>de la sélection vers le talent</a:t>
            </a:r>
            <a:endParaRPr lang="nl-BE" dirty="0"/>
          </a:p>
          <a:p>
            <a:pPr lvl="0">
              <a:spcBef>
                <a:spcPts val="600"/>
              </a:spcBef>
              <a:spcAft>
                <a:spcPts val="1800"/>
              </a:spcAft>
            </a:pPr>
            <a:r>
              <a:rPr lang="fr-BE" dirty="0"/>
              <a:t>Encourager l'esprit d'entreprise et l'innovation</a:t>
            </a:r>
            <a:endParaRPr lang="nl-BE" dirty="0"/>
          </a:p>
          <a:p>
            <a:pPr lvl="0">
              <a:spcBef>
                <a:spcPts val="600"/>
              </a:spcBef>
              <a:spcAft>
                <a:spcPts val="1800"/>
              </a:spcAft>
            </a:pPr>
            <a:r>
              <a:rPr lang="fr-BE" dirty="0"/>
              <a:t>Poursuivre la consolidation budgétaire pour réaliser l'équilibre structurel en 2018, afin de créer les marges nécessaires (vieillissement) et pour être apte à absorber des chocs négatifs.</a:t>
            </a:r>
            <a:endParaRPr lang="nl-BE" dirty="0"/>
          </a:p>
        </p:txBody>
      </p:sp>
    </p:spTree>
    <p:extLst>
      <p:ext uri="{BB962C8B-B14F-4D97-AF65-F5344CB8AC3E}">
        <p14:creationId xmlns:p14="http://schemas.microsoft.com/office/powerpoint/2010/main" val="3736843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Conclusion</a:t>
            </a:r>
            <a:endParaRPr lang="fr-BE" dirty="0"/>
          </a:p>
        </p:txBody>
      </p:sp>
      <p:sp>
        <p:nvSpPr>
          <p:cNvPr id="3" name="Content Placeholder 2"/>
          <p:cNvSpPr>
            <a:spLocks noGrp="1"/>
          </p:cNvSpPr>
          <p:nvPr>
            <p:ph idx="1"/>
          </p:nvPr>
        </p:nvSpPr>
        <p:spPr>
          <a:xfrm>
            <a:off x="360000" y="1260001"/>
            <a:ext cx="8124042" cy="4131150"/>
          </a:xfrm>
        </p:spPr>
        <p:txBody>
          <a:bodyPr/>
          <a:lstStyle/>
          <a:p>
            <a:pPr marL="0" indent="0" algn="ctr">
              <a:lnSpc>
                <a:spcPts val="2500"/>
              </a:lnSpc>
              <a:spcBef>
                <a:spcPts val="0"/>
              </a:spcBef>
              <a:buNone/>
            </a:pPr>
            <a:r>
              <a:rPr lang="fr-BE" sz="2000" i="1" dirty="0" smtClean="0"/>
              <a:t>"Les réformes du marché du travail, l’allongement de la carrière, le rétablissement de la compétitivité, la réduction des charges sur le travail et la préservation de la soutenabilité des finances publiques sont les axes prioritaires de la politique de réforme. Parallèlement à l’incidence favorable de l’embellie conjoncturelle, les réformes commencent elles aussi à porter leurs fruits, notamment en ce qui concerne l’amélioration de la compétitivité, la création d’emplois dans le secteur privé et la maîtrise des dépenses publiques. Il importe de continuer à fournir des efforts de réforme pour renforcer l’assise de l’économie ainsi que la soutenabilité des finances publiques et pour répondre de manière équilibrée et prospective aux défis socio-économiques. </a:t>
            </a:r>
            <a:r>
              <a:rPr lang="fr-FR" sz="2000" i="1" dirty="0"/>
              <a:t>Il convient d’arrêter une stratégie multipolaire.</a:t>
            </a:r>
            <a:r>
              <a:rPr lang="fr-BE" sz="2000" i="1" dirty="0" smtClean="0"/>
              <a:t>"</a:t>
            </a:r>
            <a:endParaRPr lang="fr-BE" sz="2000" dirty="0" smtClean="0"/>
          </a:p>
          <a:p>
            <a:pPr marL="0" indent="0" algn="ctr">
              <a:buNone/>
            </a:pPr>
            <a:endParaRPr lang="fr-BE" sz="2000" dirty="0"/>
          </a:p>
        </p:txBody>
      </p:sp>
    </p:spTree>
    <p:extLst>
      <p:ext uri="{BB962C8B-B14F-4D97-AF65-F5344CB8AC3E}">
        <p14:creationId xmlns:p14="http://schemas.microsoft.com/office/powerpoint/2010/main" val="189406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 y="180000"/>
            <a:ext cx="9258300" cy="638175"/>
          </a:xfrm>
          <a:prstGeom prst="rect">
            <a:avLst/>
          </a:prstGeom>
        </p:spPr>
        <p:txBody>
          <a:bodyPr/>
          <a:lstStyle>
            <a:lvl1pPr algn="l" rtl="0" fontAlgn="base">
              <a:spcBef>
                <a:spcPct val="0"/>
              </a:spcBef>
              <a:spcAft>
                <a:spcPct val="0"/>
              </a:spcAft>
              <a:defRPr sz="3600" b="1">
                <a:solidFill>
                  <a:srgbClr val="003366"/>
                </a:solidFill>
                <a:latin typeface="+mj-lt"/>
                <a:ea typeface="+mj-ea"/>
                <a:cs typeface="+mj-cs"/>
              </a:defRPr>
            </a:lvl1pPr>
            <a:lvl2pPr algn="l" rtl="0" fontAlgn="base">
              <a:spcBef>
                <a:spcPct val="0"/>
              </a:spcBef>
              <a:spcAft>
                <a:spcPct val="0"/>
              </a:spcAft>
              <a:defRPr sz="3600" b="1">
                <a:solidFill>
                  <a:srgbClr val="003366"/>
                </a:solidFill>
                <a:latin typeface="Arial" charset="0"/>
              </a:defRPr>
            </a:lvl2pPr>
            <a:lvl3pPr algn="l" rtl="0" fontAlgn="base">
              <a:spcBef>
                <a:spcPct val="0"/>
              </a:spcBef>
              <a:spcAft>
                <a:spcPct val="0"/>
              </a:spcAft>
              <a:defRPr sz="3600" b="1">
                <a:solidFill>
                  <a:srgbClr val="003366"/>
                </a:solidFill>
                <a:latin typeface="Arial" charset="0"/>
              </a:defRPr>
            </a:lvl3pPr>
            <a:lvl4pPr algn="l" rtl="0" fontAlgn="base">
              <a:spcBef>
                <a:spcPct val="0"/>
              </a:spcBef>
              <a:spcAft>
                <a:spcPct val="0"/>
              </a:spcAft>
              <a:defRPr sz="3600" b="1">
                <a:solidFill>
                  <a:srgbClr val="003366"/>
                </a:solidFill>
                <a:latin typeface="Arial" charset="0"/>
              </a:defRPr>
            </a:lvl4pPr>
            <a:lvl5pPr algn="l" rtl="0" fontAlgn="base">
              <a:spcBef>
                <a:spcPct val="0"/>
              </a:spcBef>
              <a:spcAft>
                <a:spcPct val="0"/>
              </a:spcAft>
              <a:defRPr sz="3600" b="1">
                <a:solidFill>
                  <a:srgbClr val="003366"/>
                </a:solidFill>
                <a:latin typeface="Arial" charset="0"/>
              </a:defRPr>
            </a:lvl5pPr>
            <a:lvl6pPr marL="457200" algn="l" rtl="0" fontAlgn="base">
              <a:spcBef>
                <a:spcPct val="0"/>
              </a:spcBef>
              <a:spcAft>
                <a:spcPct val="0"/>
              </a:spcAft>
              <a:defRPr sz="3600" b="1">
                <a:solidFill>
                  <a:srgbClr val="003366"/>
                </a:solidFill>
                <a:latin typeface="Arial" charset="0"/>
              </a:defRPr>
            </a:lvl6pPr>
            <a:lvl7pPr marL="914400" algn="l" rtl="0" fontAlgn="base">
              <a:spcBef>
                <a:spcPct val="0"/>
              </a:spcBef>
              <a:spcAft>
                <a:spcPct val="0"/>
              </a:spcAft>
              <a:defRPr sz="3600" b="1">
                <a:solidFill>
                  <a:srgbClr val="003366"/>
                </a:solidFill>
                <a:latin typeface="Arial" charset="0"/>
              </a:defRPr>
            </a:lvl7pPr>
            <a:lvl8pPr marL="1371600" algn="l" rtl="0" fontAlgn="base">
              <a:spcBef>
                <a:spcPct val="0"/>
              </a:spcBef>
              <a:spcAft>
                <a:spcPct val="0"/>
              </a:spcAft>
              <a:defRPr sz="3600" b="1">
                <a:solidFill>
                  <a:srgbClr val="003366"/>
                </a:solidFill>
                <a:latin typeface="Arial" charset="0"/>
              </a:defRPr>
            </a:lvl8pPr>
            <a:lvl9pPr marL="1828800" algn="l" rtl="0" fontAlgn="base">
              <a:spcBef>
                <a:spcPct val="0"/>
              </a:spcBef>
              <a:spcAft>
                <a:spcPct val="0"/>
              </a:spcAft>
              <a:defRPr sz="3600" b="1">
                <a:solidFill>
                  <a:srgbClr val="003366"/>
                </a:solidFill>
                <a:latin typeface="Arial" charset="0"/>
              </a:defRPr>
            </a:lvl9pPr>
          </a:lstStyle>
          <a:p>
            <a:r>
              <a:rPr lang="fr-BE" sz="2900" kern="0" dirty="0"/>
              <a:t>Quels défis pour l’économie européenne et </a:t>
            </a:r>
            <a:r>
              <a:rPr lang="fr-BE" sz="2900" kern="0" dirty="0" smtClean="0"/>
              <a:t>belge ? </a:t>
            </a:r>
            <a:endParaRPr lang="nl-BE" sz="2900" kern="0" dirty="0"/>
          </a:p>
        </p:txBody>
      </p:sp>
      <p:sp>
        <p:nvSpPr>
          <p:cNvPr id="7" name="Rectangle 3"/>
          <p:cNvSpPr txBox="1">
            <a:spLocks noChangeArrowheads="1"/>
          </p:cNvSpPr>
          <p:nvPr/>
        </p:nvSpPr>
        <p:spPr bwMode="auto">
          <a:xfrm>
            <a:off x="360000" y="2124000"/>
            <a:ext cx="3300412" cy="61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lnSpc>
                <a:spcPct val="75000"/>
              </a:lnSpc>
              <a:spcBef>
                <a:spcPct val="20000"/>
              </a:spcBef>
              <a:spcAft>
                <a:spcPct val="0"/>
              </a:spcAft>
              <a:defRPr sz="1600">
                <a:solidFill>
                  <a:srgbClr val="003366"/>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r>
              <a:rPr lang="nl-NL" kern="0" dirty="0" smtClean="0"/>
              <a:t>Jan Smets</a:t>
            </a:r>
          </a:p>
          <a:p>
            <a:r>
              <a:rPr lang="nl-NL" kern="0" dirty="0" smtClean="0"/>
              <a:t>Gouverneur</a:t>
            </a:r>
          </a:p>
        </p:txBody>
      </p:sp>
      <p:sp>
        <p:nvSpPr>
          <p:cNvPr id="6" name="Text Box 4"/>
          <p:cNvSpPr txBox="1">
            <a:spLocks noChangeArrowheads="1"/>
          </p:cNvSpPr>
          <p:nvPr/>
        </p:nvSpPr>
        <p:spPr bwMode="auto">
          <a:xfrm>
            <a:off x="396000" y="900000"/>
            <a:ext cx="7684310" cy="523220"/>
          </a:xfrm>
          <a:prstGeom prst="rect">
            <a:avLst/>
          </a:prstGeom>
          <a:noFill/>
          <a:ln w="9525">
            <a:noFill/>
            <a:miter lim="800000"/>
            <a:headEnd/>
            <a:tailEnd/>
          </a:ln>
        </p:spPr>
        <p:txBody>
          <a:bodyPr wrap="square">
            <a:spAutoFit/>
          </a:bodyPr>
          <a:lstStyle/>
          <a:p>
            <a:pPr>
              <a:tabLst>
                <a:tab pos="2155825" algn="l"/>
                <a:tab pos="3594100" algn="ctr"/>
                <a:tab pos="5654675" algn="l"/>
              </a:tabLst>
            </a:pPr>
            <a:r>
              <a:rPr lang="nl-BE" sz="1400" dirty="0" smtClean="0">
                <a:solidFill>
                  <a:srgbClr val="003366"/>
                </a:solidFill>
              </a:rPr>
              <a:t>3 mars </a:t>
            </a:r>
            <a:r>
              <a:rPr lang="fr-BE" sz="1400" dirty="0" smtClean="0">
                <a:solidFill>
                  <a:srgbClr val="003366"/>
                </a:solidFill>
              </a:rPr>
              <a:t>2016</a:t>
            </a:r>
          </a:p>
          <a:p>
            <a:pPr>
              <a:tabLst>
                <a:tab pos="2155825" algn="l"/>
                <a:tab pos="3594100" algn="ctr"/>
                <a:tab pos="5654675" algn="l"/>
              </a:tabLst>
            </a:pPr>
            <a:r>
              <a:rPr lang="fr-BE" sz="1400" dirty="0" smtClean="0">
                <a:solidFill>
                  <a:srgbClr val="003366"/>
                </a:solidFill>
              </a:rPr>
              <a:t>Société Royale d’Economie Politique de Belgique	</a:t>
            </a:r>
            <a:endParaRPr lang="nl-NL" sz="1400" dirty="0">
              <a:solidFill>
                <a:srgbClr val="003366"/>
              </a:solidFill>
            </a:endParaRPr>
          </a:p>
        </p:txBody>
      </p:sp>
    </p:spTree>
    <p:extLst>
      <p:ext uri="{BB962C8B-B14F-4D97-AF65-F5344CB8AC3E}">
        <p14:creationId xmlns:p14="http://schemas.microsoft.com/office/powerpoint/2010/main" val="81821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fr-BE" dirty="0" smtClean="0"/>
              <a:t>Le ralentissement de la demande et l’offre abondante ont pesé sur les cours des matières premières</a:t>
            </a:r>
            <a:endParaRPr lang="fr-BE" dirty="0"/>
          </a:p>
        </p:txBody>
      </p:sp>
      <p:sp>
        <p:nvSpPr>
          <p:cNvPr id="6" name="Title 1"/>
          <p:cNvSpPr txBox="1">
            <a:spLocks/>
          </p:cNvSpPr>
          <p:nvPr/>
        </p:nvSpPr>
        <p:spPr bwMode="auto">
          <a:xfrm>
            <a:off x="792000" y="1080000"/>
            <a:ext cx="8078787" cy="3002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400" kern="0" dirty="0" smtClean="0">
                <a:solidFill>
                  <a:schemeClr val="tx1"/>
                </a:solidFill>
              </a:rPr>
              <a:t>Cours des matières premières</a:t>
            </a:r>
            <a:endParaRPr lang="fr-BE" sz="1000" kern="0" dirty="0" smtClean="0">
              <a:solidFill>
                <a:schemeClr val="tx1"/>
              </a:solidFill>
            </a:endParaRPr>
          </a:p>
          <a:p>
            <a:r>
              <a:rPr lang="fr-BE" sz="1000" b="0" kern="0" dirty="0" smtClean="0">
                <a:solidFill>
                  <a:schemeClr val="tx1"/>
                </a:solidFill>
              </a:rPr>
              <a:t>(</a:t>
            </a:r>
            <a:r>
              <a:rPr lang="fr-FR" sz="1000" b="0" dirty="0" smtClean="0">
                <a:solidFill>
                  <a:schemeClr val="tx1"/>
                </a:solidFill>
              </a:rPr>
              <a:t>données journalières en dollars des États-Unis</a:t>
            </a:r>
            <a:r>
              <a:rPr lang="fr-BE" sz="1000" b="0" dirty="0" smtClean="0">
                <a:solidFill>
                  <a:schemeClr val="tx1"/>
                </a:solidFill>
              </a:rPr>
              <a:t>)</a:t>
            </a:r>
            <a:endParaRPr lang="fr-BE" sz="1000" b="0" kern="0" dirty="0">
              <a:solidFill>
                <a:schemeClr val="tx1"/>
              </a:solidFill>
            </a:endParaRPr>
          </a:p>
        </p:txBody>
      </p:sp>
      <p:sp>
        <p:nvSpPr>
          <p:cNvPr id="3" name="TextBox 2"/>
          <p:cNvSpPr txBox="1"/>
          <p:nvPr/>
        </p:nvSpPr>
        <p:spPr>
          <a:xfrm>
            <a:off x="360000" y="6366221"/>
            <a:ext cx="6433425" cy="215444"/>
          </a:xfrm>
          <a:prstGeom prst="rect">
            <a:avLst/>
          </a:prstGeom>
          <a:noFill/>
        </p:spPr>
        <p:txBody>
          <a:bodyPr wrap="square" rtlCol="0" anchor="b">
            <a:spAutoFit/>
          </a:bodyPr>
          <a:lstStyle/>
          <a:p>
            <a:r>
              <a:rPr lang="fr-FR" sz="800" dirty="0" smtClean="0"/>
              <a:t>Source: Thomson Reuters Datastream.</a:t>
            </a:r>
            <a:endParaRPr lang="fr-FR" sz="800" dirty="0"/>
          </a:p>
        </p:txBody>
      </p:sp>
      <p:graphicFrame>
        <p:nvGraphicFramePr>
          <p:cNvPr id="5" name="Chart 4"/>
          <p:cNvGraphicFramePr/>
          <p:nvPr>
            <p:extLst>
              <p:ext uri="{D42A27DB-BD31-4B8C-83A1-F6EECF244321}">
                <p14:modId xmlns:p14="http://schemas.microsoft.com/office/powerpoint/2010/main" val="4078661497"/>
              </p:ext>
            </p:extLst>
          </p:nvPr>
        </p:nvGraphicFramePr>
        <p:xfrm>
          <a:off x="180000" y="1404000"/>
          <a:ext cx="8136300" cy="4918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88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441100" cy="748145"/>
          </a:xfrm>
        </p:spPr>
        <p:txBody>
          <a:bodyPr anchor="t" anchorCtr="0"/>
          <a:lstStyle/>
          <a:p>
            <a:r>
              <a:rPr lang="fr-BE" dirty="0" smtClean="0"/>
              <a:t>Dépréciation des devises des économies les plus vulnérables</a:t>
            </a:r>
            <a:endParaRPr lang="fr-BE" dirty="0"/>
          </a:p>
        </p:txBody>
      </p:sp>
      <p:sp>
        <p:nvSpPr>
          <p:cNvPr id="3" name="TextBox 2"/>
          <p:cNvSpPr txBox="1"/>
          <p:nvPr/>
        </p:nvSpPr>
        <p:spPr>
          <a:xfrm>
            <a:off x="360000" y="6366221"/>
            <a:ext cx="6433425" cy="215444"/>
          </a:xfrm>
          <a:prstGeom prst="rect">
            <a:avLst/>
          </a:prstGeom>
          <a:noFill/>
        </p:spPr>
        <p:txBody>
          <a:bodyPr wrap="square" rtlCol="0" anchor="b">
            <a:spAutoFit/>
          </a:bodyPr>
          <a:lstStyle/>
          <a:p>
            <a:r>
              <a:rPr lang="fr-BE" sz="800" dirty="0" smtClean="0"/>
              <a:t>Source: Thomson Reuters Datastream.</a:t>
            </a:r>
            <a:endParaRPr lang="fr-BE" sz="800" dirty="0"/>
          </a:p>
        </p:txBody>
      </p:sp>
      <p:graphicFrame>
        <p:nvGraphicFramePr>
          <p:cNvPr id="5" name="Chart 4"/>
          <p:cNvGraphicFramePr/>
          <p:nvPr>
            <p:extLst>
              <p:ext uri="{D42A27DB-BD31-4B8C-83A1-F6EECF244321}">
                <p14:modId xmlns:p14="http://schemas.microsoft.com/office/powerpoint/2010/main" val="2319292403"/>
              </p:ext>
            </p:extLst>
          </p:nvPr>
        </p:nvGraphicFramePr>
        <p:xfrm>
          <a:off x="180000" y="1404000"/>
          <a:ext cx="8136300" cy="46785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792000" y="1080000"/>
            <a:ext cx="8078787" cy="3002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400" kern="0" dirty="0">
                <a:solidFill>
                  <a:schemeClr val="tx1"/>
                </a:solidFill>
              </a:rPr>
              <a:t>Cours de change vis-à-vis du dollar des </a:t>
            </a:r>
            <a:r>
              <a:rPr lang="fr-BE" sz="1400" kern="0" dirty="0" smtClean="0">
                <a:solidFill>
                  <a:schemeClr val="tx1"/>
                </a:solidFill>
              </a:rPr>
              <a:t>États-Unis</a:t>
            </a:r>
            <a:br>
              <a:rPr lang="fr-BE" sz="1400" kern="0" dirty="0" smtClean="0">
                <a:solidFill>
                  <a:schemeClr val="tx1"/>
                </a:solidFill>
              </a:rPr>
            </a:br>
            <a:r>
              <a:rPr lang="fr-BE" sz="1000" b="0" kern="0" dirty="0" smtClean="0">
                <a:solidFill>
                  <a:schemeClr val="tx1"/>
                </a:solidFill>
              </a:rPr>
              <a:t>(indices 2011 = 100)</a:t>
            </a:r>
            <a:endParaRPr lang="fr-BE" sz="1000" b="0" kern="0" dirty="0">
              <a:solidFill>
                <a:schemeClr val="tx1"/>
              </a:solidFill>
            </a:endParaRPr>
          </a:p>
        </p:txBody>
      </p:sp>
    </p:spTree>
    <p:extLst>
      <p:ext uri="{BB962C8B-B14F-4D97-AF65-F5344CB8AC3E}">
        <p14:creationId xmlns:p14="http://schemas.microsoft.com/office/powerpoint/2010/main" val="1577908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488725" cy="748145"/>
          </a:xfrm>
        </p:spPr>
        <p:txBody>
          <a:bodyPr/>
          <a:lstStyle/>
          <a:p>
            <a:r>
              <a:rPr lang="nl-BE" dirty="0"/>
              <a:t/>
            </a:r>
            <a:br>
              <a:rPr lang="nl-BE" dirty="0"/>
            </a:br>
            <a:endParaRPr lang="nl-BE" dirty="0"/>
          </a:p>
        </p:txBody>
      </p:sp>
      <p:sp>
        <p:nvSpPr>
          <p:cNvPr id="5" name="Title 1"/>
          <p:cNvSpPr txBox="1">
            <a:spLocks/>
          </p:cNvSpPr>
          <p:nvPr/>
        </p:nvSpPr>
        <p:spPr bwMode="auto">
          <a:xfrm>
            <a:off x="360000" y="180001"/>
            <a:ext cx="8488725" cy="46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kern="0" dirty="0" smtClean="0"/>
              <a:t>Économie mondiale</a:t>
            </a:r>
            <a:endParaRPr lang="fr-BE" kern="0" dirty="0"/>
          </a:p>
        </p:txBody>
      </p:sp>
      <p:sp>
        <p:nvSpPr>
          <p:cNvPr id="6" name="Text Placeholder 3"/>
          <p:cNvSpPr txBox="1">
            <a:spLocks/>
          </p:cNvSpPr>
          <p:nvPr/>
        </p:nvSpPr>
        <p:spPr>
          <a:xfrm>
            <a:off x="360000" y="1260000"/>
            <a:ext cx="8355375" cy="5122512"/>
          </a:xfrm>
          <a:prstGeom prst="rect">
            <a:avLst/>
          </a:prstGeom>
        </p:spPr>
        <p:txBody>
          <a:bodyPr/>
          <a:lstStyle>
            <a:lvl1pPr marL="355600" indent="-355600" algn="l" rtl="0" eaLnBrk="1" fontAlgn="base" hangingPunct="1">
              <a:spcBef>
                <a:spcPct val="20000"/>
              </a:spcBef>
              <a:spcAft>
                <a:spcPct val="0"/>
              </a:spcAft>
              <a:buClr>
                <a:srgbClr val="CC3300"/>
              </a:buClr>
              <a:buSzPct val="90000"/>
              <a:buFont typeface="Arial" charset="0"/>
              <a:buChar char="►"/>
              <a:tabLst>
                <a:tab pos="355600" algn="l"/>
              </a:tabLst>
              <a:defRPr sz="1800">
                <a:solidFill>
                  <a:srgbClr val="4D4D4D"/>
                </a:solidFill>
                <a:latin typeface="+mn-lt"/>
                <a:ea typeface="+mn-ea"/>
                <a:cs typeface="+mn-cs"/>
              </a:defRPr>
            </a:lvl1pPr>
            <a:lvl2pPr marL="625475" indent="-266700" algn="l" rtl="0" eaLnBrk="1" fontAlgn="base" hangingPunct="1">
              <a:spcBef>
                <a:spcPct val="20000"/>
              </a:spcBef>
              <a:spcAft>
                <a:spcPct val="0"/>
              </a:spcAft>
              <a:buClr>
                <a:srgbClr val="CC3300"/>
              </a:buClr>
              <a:buSzPct val="105000"/>
              <a:buFont typeface="Arial" charset="0"/>
              <a:buChar char="●"/>
              <a:tabLst>
                <a:tab pos="625475" algn="l"/>
              </a:tabLst>
              <a:defRPr sz="1600">
                <a:solidFill>
                  <a:srgbClr val="4D4D4D"/>
                </a:solidFill>
                <a:latin typeface="+mn-lt"/>
              </a:defRPr>
            </a:lvl2pPr>
            <a:lvl3pPr marL="1071563" indent="-263525" algn="l" rtl="0" eaLnBrk="1" fontAlgn="base" hangingPunct="1">
              <a:spcBef>
                <a:spcPct val="20000"/>
              </a:spcBef>
              <a:spcAft>
                <a:spcPct val="0"/>
              </a:spcAft>
              <a:buClr>
                <a:srgbClr val="CC3300"/>
              </a:buClr>
              <a:buSzPct val="65000"/>
              <a:buFont typeface="Wingdings" pitchFamily="2" charset="2"/>
              <a:buChar char="n"/>
              <a:tabLst>
                <a:tab pos="1074738" algn="l"/>
              </a:tabLst>
              <a:defRPr sz="1400">
                <a:solidFill>
                  <a:srgbClr val="4D4D4D"/>
                </a:solidFill>
                <a:latin typeface="+mn-lt"/>
              </a:defRPr>
            </a:lvl3pPr>
            <a:lvl4pPr marL="1341438" indent="-266700" algn="l" rtl="0" eaLnBrk="1" fontAlgn="base" hangingPunct="1">
              <a:spcBef>
                <a:spcPct val="20000"/>
              </a:spcBef>
              <a:spcAft>
                <a:spcPct val="0"/>
              </a:spcAft>
              <a:buClr>
                <a:srgbClr val="CC3300"/>
              </a:buClr>
              <a:buFont typeface="Arial" panose="020B0604020202020204" pitchFamily="34" charset="0"/>
              <a:buChar char="-"/>
              <a:tabLst>
                <a:tab pos="1341438" algn="l"/>
              </a:tabLst>
              <a:defRPr sz="1200">
                <a:solidFill>
                  <a:srgbClr val="4D4D4D"/>
                </a:solidFill>
                <a:latin typeface="+mn-lt"/>
              </a:defRPr>
            </a:lvl4pPr>
            <a:lvl5pPr marL="2286000" indent="-228600" algn="l" rtl="0" eaLnBrk="1" fontAlgn="base" hangingPunct="1">
              <a:spcBef>
                <a:spcPct val="20000"/>
              </a:spcBef>
              <a:spcAft>
                <a:spcPct val="0"/>
              </a:spcAft>
              <a:buClr>
                <a:srgbClr val="FFCC00"/>
              </a:buClr>
              <a:buChar char="»"/>
              <a:defRPr sz="2000">
                <a:solidFill>
                  <a:srgbClr val="B2B2B2"/>
                </a:solidFill>
                <a:latin typeface="+mn-lt"/>
              </a:defRPr>
            </a:lvl5pPr>
            <a:lvl6pPr marL="2743200" indent="-228600" algn="l" rtl="0" eaLnBrk="1" fontAlgn="base" hangingPunct="1">
              <a:spcBef>
                <a:spcPct val="20000"/>
              </a:spcBef>
              <a:spcAft>
                <a:spcPct val="0"/>
              </a:spcAft>
              <a:buClr>
                <a:srgbClr val="FFCC00"/>
              </a:buClr>
              <a:buChar char="»"/>
              <a:defRPr sz="2000">
                <a:solidFill>
                  <a:srgbClr val="B2B2B2"/>
                </a:solidFill>
                <a:latin typeface="+mn-lt"/>
              </a:defRPr>
            </a:lvl6pPr>
            <a:lvl7pPr marL="3200400" indent="-228600" algn="l" rtl="0" eaLnBrk="1" fontAlgn="base" hangingPunct="1">
              <a:spcBef>
                <a:spcPct val="20000"/>
              </a:spcBef>
              <a:spcAft>
                <a:spcPct val="0"/>
              </a:spcAft>
              <a:buClr>
                <a:srgbClr val="FFCC00"/>
              </a:buClr>
              <a:buChar char="»"/>
              <a:defRPr sz="2000">
                <a:solidFill>
                  <a:srgbClr val="B2B2B2"/>
                </a:solidFill>
                <a:latin typeface="+mn-lt"/>
              </a:defRPr>
            </a:lvl7pPr>
            <a:lvl8pPr marL="3657600" indent="-228600" algn="l" rtl="0" eaLnBrk="1" fontAlgn="base" hangingPunct="1">
              <a:spcBef>
                <a:spcPct val="20000"/>
              </a:spcBef>
              <a:spcAft>
                <a:spcPct val="0"/>
              </a:spcAft>
              <a:buClr>
                <a:srgbClr val="FFCC00"/>
              </a:buClr>
              <a:buChar char="»"/>
              <a:defRPr sz="2000">
                <a:solidFill>
                  <a:srgbClr val="B2B2B2"/>
                </a:solidFill>
                <a:latin typeface="+mn-lt"/>
              </a:defRPr>
            </a:lvl8pPr>
            <a:lvl9pPr marL="4114800" indent="-228600" algn="l" rtl="0" eaLnBrk="1" fontAlgn="base" hangingPunct="1">
              <a:spcBef>
                <a:spcPct val="20000"/>
              </a:spcBef>
              <a:spcAft>
                <a:spcPct val="0"/>
              </a:spcAft>
              <a:buClr>
                <a:srgbClr val="FFCC00"/>
              </a:buClr>
              <a:buChar char="»"/>
              <a:defRPr sz="2000">
                <a:solidFill>
                  <a:srgbClr val="B2B2B2"/>
                </a:solidFill>
                <a:latin typeface="+mn-lt"/>
              </a:defRPr>
            </a:lvl9pPr>
          </a:lstStyle>
          <a:p>
            <a:pPr lvl="0">
              <a:spcBef>
                <a:spcPts val="0"/>
              </a:spcBef>
              <a:spcAft>
                <a:spcPts val="4200"/>
              </a:spcAft>
            </a:pPr>
            <a:r>
              <a:rPr lang="fr-FR" dirty="0" smtClean="0"/>
              <a:t>La </a:t>
            </a:r>
            <a:r>
              <a:rPr lang="fr-FR" dirty="0"/>
              <a:t>situation mondiale en constante mutation nécessite une capacité </a:t>
            </a:r>
            <a:r>
              <a:rPr lang="fr-FR" dirty="0" smtClean="0"/>
              <a:t>d'adaptation</a:t>
            </a:r>
          </a:p>
          <a:p>
            <a:pPr lvl="0">
              <a:spcBef>
                <a:spcPts val="0"/>
              </a:spcBef>
              <a:spcAft>
                <a:spcPts val="4200"/>
              </a:spcAft>
            </a:pPr>
            <a:r>
              <a:rPr lang="fr-FR" dirty="0" smtClean="0"/>
              <a:t>L'ouverture </a:t>
            </a:r>
            <a:r>
              <a:rPr lang="fr-FR" dirty="0"/>
              <a:t>et le commerce international sont importants pour la prospérité</a:t>
            </a:r>
          </a:p>
          <a:p>
            <a:pPr lvl="0">
              <a:spcBef>
                <a:spcPts val="0"/>
              </a:spcBef>
              <a:spcAft>
                <a:spcPts val="4200"/>
              </a:spcAft>
            </a:pPr>
            <a:r>
              <a:rPr lang="fr-FR" dirty="0" smtClean="0"/>
              <a:t>La </a:t>
            </a:r>
            <a:r>
              <a:rPr lang="fr-FR" dirty="0"/>
              <a:t>transition vers une économie émettant moins de gaz à effet de serre constitue un défi, mais offre aussi des opportunités</a:t>
            </a:r>
          </a:p>
          <a:p>
            <a:pPr lvl="0">
              <a:spcBef>
                <a:spcPts val="0"/>
              </a:spcBef>
              <a:spcAft>
                <a:spcPts val="4200"/>
              </a:spcAft>
            </a:pPr>
            <a:r>
              <a:rPr lang="fr-FR" dirty="0" smtClean="0"/>
              <a:t>Les </a:t>
            </a:r>
            <a:r>
              <a:rPr lang="fr-FR" dirty="0"/>
              <a:t>flux de réfugiés constituent un grand défi; leur intégration sur le marché du travail est </a:t>
            </a:r>
            <a:r>
              <a:rPr lang="fr-FR" dirty="0" smtClean="0"/>
              <a:t>cruciale</a:t>
            </a:r>
            <a:endParaRPr lang="fr-BE" dirty="0"/>
          </a:p>
        </p:txBody>
      </p:sp>
    </p:spTree>
    <p:extLst>
      <p:ext uri="{BB962C8B-B14F-4D97-AF65-F5344CB8AC3E}">
        <p14:creationId xmlns:p14="http://schemas.microsoft.com/office/powerpoint/2010/main" val="3654278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0000" y="736600"/>
            <a:ext cx="8089900" cy="5085875"/>
          </a:xfrm>
        </p:spPr>
        <p:txBody>
          <a:bodyPr anchor="ctr"/>
          <a:lstStyle/>
          <a:p>
            <a:pPr marL="0" indent="0" algn="ctr">
              <a:lnSpc>
                <a:spcPct val="150000"/>
              </a:lnSpc>
              <a:spcBef>
                <a:spcPts val="0"/>
              </a:spcBef>
              <a:buNone/>
            </a:pPr>
            <a:r>
              <a:rPr lang="nl-NL" sz="3200" b="1" dirty="0" smtClean="0">
                <a:solidFill>
                  <a:srgbClr val="003366"/>
                </a:solidFill>
              </a:rPr>
              <a:t>2.	 </a:t>
            </a:r>
            <a:r>
              <a:rPr lang="fr-FR" sz="3200" b="1" dirty="0" smtClean="0">
                <a:solidFill>
                  <a:srgbClr val="003366"/>
                </a:solidFill>
              </a:rPr>
              <a:t>Zone </a:t>
            </a:r>
            <a:r>
              <a:rPr lang="fr-FR" sz="3200" b="1" dirty="0">
                <a:solidFill>
                  <a:srgbClr val="003366"/>
                </a:solidFill>
              </a:rPr>
              <a:t>euro: réorienter la </a:t>
            </a:r>
            <a:r>
              <a:rPr lang="fr-FR" sz="3200" b="1" dirty="0" smtClean="0">
                <a:solidFill>
                  <a:srgbClr val="003366"/>
                </a:solidFill>
              </a:rPr>
              <a:t/>
            </a:r>
            <a:br>
              <a:rPr lang="fr-FR" sz="3200" b="1" dirty="0" smtClean="0">
                <a:solidFill>
                  <a:srgbClr val="003366"/>
                </a:solidFill>
              </a:rPr>
            </a:br>
            <a:r>
              <a:rPr lang="fr-FR" sz="3200" b="1" dirty="0" smtClean="0">
                <a:solidFill>
                  <a:srgbClr val="003366"/>
                </a:solidFill>
              </a:rPr>
              <a:t>reprise vers </a:t>
            </a:r>
            <a:r>
              <a:rPr lang="fr-FR" sz="3200" b="1" dirty="0">
                <a:solidFill>
                  <a:srgbClr val="003366"/>
                </a:solidFill>
              </a:rPr>
              <a:t>une croissance </a:t>
            </a:r>
            <a:endParaRPr lang="fr-FR" sz="3200" b="1" dirty="0" smtClean="0">
              <a:solidFill>
                <a:srgbClr val="003366"/>
              </a:solidFill>
            </a:endParaRPr>
          </a:p>
          <a:p>
            <a:pPr marL="0" indent="0" algn="ctr">
              <a:lnSpc>
                <a:spcPct val="150000"/>
              </a:lnSpc>
              <a:spcBef>
                <a:spcPts val="0"/>
              </a:spcBef>
              <a:buNone/>
            </a:pPr>
            <a:r>
              <a:rPr lang="fr-FR" sz="3200" b="1" dirty="0" smtClean="0">
                <a:solidFill>
                  <a:srgbClr val="003366"/>
                </a:solidFill>
              </a:rPr>
              <a:t>durable et renforcer </a:t>
            </a:r>
            <a:r>
              <a:rPr lang="fr-FR" sz="3200" b="1" dirty="0">
                <a:solidFill>
                  <a:srgbClr val="003366"/>
                </a:solidFill>
              </a:rPr>
              <a:t>les fondamentaux </a:t>
            </a:r>
            <a:r>
              <a:rPr lang="fr-FR" sz="3200" b="1" dirty="0" smtClean="0">
                <a:solidFill>
                  <a:srgbClr val="003366"/>
                </a:solidFill>
              </a:rPr>
              <a:t>pour </a:t>
            </a:r>
            <a:r>
              <a:rPr lang="fr-FR" sz="3200" b="1" dirty="0">
                <a:solidFill>
                  <a:srgbClr val="003366"/>
                </a:solidFill>
              </a:rPr>
              <a:t>réaliser une union monétaire stable</a:t>
            </a:r>
            <a:endParaRPr lang="fr-BE" sz="3200" b="1" dirty="0">
              <a:solidFill>
                <a:srgbClr val="003366"/>
              </a:solidFill>
            </a:endParaRPr>
          </a:p>
        </p:txBody>
      </p:sp>
    </p:spTree>
    <p:extLst>
      <p:ext uri="{BB962C8B-B14F-4D97-AF65-F5344CB8AC3E}">
        <p14:creationId xmlns:p14="http://schemas.microsoft.com/office/powerpoint/2010/main" val="3028310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fr-BE" dirty="0" smtClean="0"/>
              <a:t>Croissance modérée de l’activité dans la zone euro</a:t>
            </a:r>
            <a:endParaRPr lang="fr-BE" dirty="0"/>
          </a:p>
        </p:txBody>
      </p:sp>
      <p:sp>
        <p:nvSpPr>
          <p:cNvPr id="6" name="Title 1"/>
          <p:cNvSpPr txBox="1">
            <a:spLocks/>
          </p:cNvSpPr>
          <p:nvPr/>
        </p:nvSpPr>
        <p:spPr bwMode="auto">
          <a:xfrm>
            <a:off x="684000" y="1080000"/>
            <a:ext cx="5558233" cy="46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b="1" cap="none" baseline="0">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defRPr>
            </a:lvl2pPr>
            <a:lvl3pPr algn="l" rtl="0" eaLnBrk="1" fontAlgn="base" hangingPunct="1">
              <a:spcBef>
                <a:spcPct val="0"/>
              </a:spcBef>
              <a:spcAft>
                <a:spcPct val="0"/>
              </a:spcAft>
              <a:defRPr sz="3200" b="1">
                <a:solidFill>
                  <a:srgbClr val="003366"/>
                </a:solidFill>
                <a:latin typeface="Arial" charset="0"/>
              </a:defRPr>
            </a:lvl3pPr>
            <a:lvl4pPr algn="l" rtl="0" eaLnBrk="1" fontAlgn="base" hangingPunct="1">
              <a:spcBef>
                <a:spcPct val="0"/>
              </a:spcBef>
              <a:spcAft>
                <a:spcPct val="0"/>
              </a:spcAft>
              <a:defRPr sz="3200" b="1">
                <a:solidFill>
                  <a:srgbClr val="003366"/>
                </a:solidFill>
                <a:latin typeface="Arial" charset="0"/>
              </a:defRPr>
            </a:lvl4pPr>
            <a:lvl5pPr algn="l" rtl="0" eaLnBrk="1" fontAlgn="base" hangingPunct="1">
              <a:spcBef>
                <a:spcPct val="0"/>
              </a:spcBef>
              <a:spcAft>
                <a:spcPct val="0"/>
              </a:spcAft>
              <a:defRPr sz="3200" b="1">
                <a:solidFill>
                  <a:srgbClr val="003366"/>
                </a:solidFill>
                <a:latin typeface="Arial" charset="0"/>
              </a:defRPr>
            </a:lvl5pPr>
            <a:lvl6pPr marL="457200" algn="l" rtl="0" eaLnBrk="1" fontAlgn="base" hangingPunct="1">
              <a:spcBef>
                <a:spcPct val="0"/>
              </a:spcBef>
              <a:spcAft>
                <a:spcPct val="0"/>
              </a:spcAft>
              <a:defRPr sz="3200" b="1">
                <a:solidFill>
                  <a:srgbClr val="003366"/>
                </a:solidFill>
                <a:latin typeface="Arial" charset="0"/>
              </a:defRPr>
            </a:lvl6pPr>
            <a:lvl7pPr marL="914400" algn="l" rtl="0" eaLnBrk="1" fontAlgn="base" hangingPunct="1">
              <a:spcBef>
                <a:spcPct val="0"/>
              </a:spcBef>
              <a:spcAft>
                <a:spcPct val="0"/>
              </a:spcAft>
              <a:defRPr sz="3200" b="1">
                <a:solidFill>
                  <a:srgbClr val="003366"/>
                </a:solidFill>
                <a:latin typeface="Arial" charset="0"/>
              </a:defRPr>
            </a:lvl7pPr>
            <a:lvl8pPr marL="1371600" algn="l" rtl="0" eaLnBrk="1" fontAlgn="base" hangingPunct="1">
              <a:spcBef>
                <a:spcPct val="0"/>
              </a:spcBef>
              <a:spcAft>
                <a:spcPct val="0"/>
              </a:spcAft>
              <a:defRPr sz="3200" b="1">
                <a:solidFill>
                  <a:srgbClr val="003366"/>
                </a:solidFill>
                <a:latin typeface="Arial" charset="0"/>
              </a:defRPr>
            </a:lvl8pPr>
            <a:lvl9pPr marL="1828800" algn="l" rtl="0" eaLnBrk="1" fontAlgn="base" hangingPunct="1">
              <a:spcBef>
                <a:spcPct val="0"/>
              </a:spcBef>
              <a:spcAft>
                <a:spcPct val="0"/>
              </a:spcAft>
              <a:defRPr sz="3200" b="1">
                <a:solidFill>
                  <a:srgbClr val="003366"/>
                </a:solidFill>
                <a:latin typeface="Arial" charset="0"/>
              </a:defRPr>
            </a:lvl9pPr>
          </a:lstStyle>
          <a:p>
            <a:r>
              <a:rPr lang="fr-BE" sz="1400" kern="0" dirty="0" smtClean="0">
                <a:solidFill>
                  <a:schemeClr val="tx1"/>
                </a:solidFill>
              </a:rPr>
              <a:t>Contribution à la croissance annuelle du PIB</a:t>
            </a:r>
          </a:p>
          <a:p>
            <a:r>
              <a:rPr lang="fr-BE" sz="1000" b="0" dirty="0" smtClean="0">
                <a:solidFill>
                  <a:schemeClr val="tx1"/>
                </a:solidFill>
              </a:rPr>
              <a:t>(données en volume; points de pourcentage, sauf mention contraire)</a:t>
            </a:r>
            <a:endParaRPr lang="fr-BE" sz="1000" b="0" kern="0" dirty="0">
              <a:solidFill>
                <a:schemeClr val="tx1"/>
              </a:solidFill>
            </a:endParaRPr>
          </a:p>
        </p:txBody>
      </p:sp>
      <p:sp>
        <p:nvSpPr>
          <p:cNvPr id="3" name="TextBox 2"/>
          <p:cNvSpPr txBox="1"/>
          <p:nvPr/>
        </p:nvSpPr>
        <p:spPr>
          <a:xfrm>
            <a:off x="360000" y="6243111"/>
            <a:ext cx="7545750" cy="338554"/>
          </a:xfrm>
          <a:prstGeom prst="rect">
            <a:avLst/>
          </a:prstGeom>
          <a:noFill/>
        </p:spPr>
        <p:txBody>
          <a:bodyPr wrap="square" rtlCol="0" anchor="b">
            <a:spAutoFit/>
          </a:bodyPr>
          <a:lstStyle/>
          <a:p>
            <a:r>
              <a:rPr lang="fr-FR" sz="800" dirty="0"/>
              <a:t>Source: CE.</a:t>
            </a:r>
          </a:p>
          <a:p>
            <a:pPr marL="85725" indent="-85725"/>
            <a:r>
              <a:rPr lang="fr-FR" sz="800" baseline="30000" dirty="0"/>
              <a:t>1</a:t>
            </a:r>
            <a:r>
              <a:rPr lang="fr-FR" sz="800" dirty="0"/>
              <a:t> </a:t>
            </a:r>
            <a:r>
              <a:rPr lang="fr-FR" sz="800" dirty="0" smtClean="0"/>
              <a:t>	Pourcentages </a:t>
            </a:r>
            <a:r>
              <a:rPr lang="fr-FR" sz="800" dirty="0"/>
              <a:t>de variation par rapport au trimestre correspondant de l'année précédente.</a:t>
            </a:r>
          </a:p>
        </p:txBody>
      </p:sp>
      <p:graphicFrame>
        <p:nvGraphicFramePr>
          <p:cNvPr id="13" name="Chart 12"/>
          <p:cNvGraphicFramePr/>
          <p:nvPr>
            <p:extLst>
              <p:ext uri="{D42A27DB-BD31-4B8C-83A1-F6EECF244321}">
                <p14:modId xmlns:p14="http://schemas.microsoft.com/office/powerpoint/2010/main" val="1426810732"/>
              </p:ext>
            </p:extLst>
          </p:nvPr>
        </p:nvGraphicFramePr>
        <p:xfrm>
          <a:off x="432000" y="1368000"/>
          <a:ext cx="8086725" cy="502920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1283250" y="4755225"/>
            <a:ext cx="6134850" cy="288000"/>
            <a:chOff x="1245150" y="4860000"/>
            <a:chExt cx="6134850" cy="288000"/>
          </a:xfrm>
        </p:grpSpPr>
        <p:sp>
          <p:nvSpPr>
            <p:cNvPr id="8" name="TextBox 7"/>
            <p:cNvSpPr txBox="1"/>
            <p:nvPr/>
          </p:nvSpPr>
          <p:spPr>
            <a:xfrm>
              <a:off x="1245150" y="4860000"/>
              <a:ext cx="396000" cy="288000"/>
            </a:xfrm>
            <a:prstGeom prst="rect">
              <a:avLst/>
            </a:prstGeom>
            <a:noFill/>
            <a:ln>
              <a:solidFill>
                <a:srgbClr val="0070C0"/>
              </a:solidFill>
            </a:ln>
          </p:spPr>
          <p:txBody>
            <a:bodyPr wrap="square" lIns="36000" tIns="36000" rIns="36000" bIns="36000" rtlCol="0">
              <a:spAutoFit/>
            </a:bodyPr>
            <a:lstStyle/>
            <a:p>
              <a:pPr algn="ctr"/>
              <a:r>
                <a:rPr lang="fr-BE" sz="1400" b="1" dirty="0" smtClean="0">
                  <a:solidFill>
                    <a:srgbClr val="0070C0"/>
                  </a:solidFill>
                </a:rPr>
                <a:t>1,6</a:t>
              </a:r>
              <a:endParaRPr lang="fr-BE" sz="1400" b="1" dirty="0">
                <a:solidFill>
                  <a:srgbClr val="0070C0"/>
                </a:solidFill>
              </a:endParaRPr>
            </a:p>
          </p:txBody>
        </p:sp>
        <p:sp>
          <p:nvSpPr>
            <p:cNvPr id="9" name="TextBox 8"/>
            <p:cNvSpPr txBox="1"/>
            <p:nvPr/>
          </p:nvSpPr>
          <p:spPr>
            <a:xfrm>
              <a:off x="2685150" y="4860000"/>
              <a:ext cx="396000" cy="288000"/>
            </a:xfrm>
            <a:prstGeom prst="rect">
              <a:avLst/>
            </a:prstGeom>
            <a:noFill/>
            <a:ln>
              <a:solidFill>
                <a:srgbClr val="0070C0"/>
              </a:solidFill>
            </a:ln>
          </p:spPr>
          <p:txBody>
            <a:bodyPr wrap="square" lIns="36000" tIns="36000" rIns="36000" bIns="36000" rtlCol="0">
              <a:spAutoFit/>
            </a:bodyPr>
            <a:lstStyle/>
            <a:p>
              <a:pPr algn="ctr"/>
              <a:r>
                <a:rPr lang="fr-BE" sz="1400" b="1" dirty="0" smtClean="0">
                  <a:solidFill>
                    <a:srgbClr val="0070C0"/>
                  </a:solidFill>
                </a:rPr>
                <a:t>-0,9</a:t>
              </a:r>
              <a:endParaRPr lang="fr-BE" sz="1400" b="1" dirty="0">
                <a:solidFill>
                  <a:srgbClr val="0070C0"/>
                </a:solidFill>
              </a:endParaRPr>
            </a:p>
          </p:txBody>
        </p:sp>
        <p:sp>
          <p:nvSpPr>
            <p:cNvPr id="10" name="TextBox 9"/>
            <p:cNvSpPr txBox="1"/>
            <p:nvPr/>
          </p:nvSpPr>
          <p:spPr>
            <a:xfrm>
              <a:off x="4115625" y="4860000"/>
              <a:ext cx="396000" cy="288000"/>
            </a:xfrm>
            <a:prstGeom prst="rect">
              <a:avLst/>
            </a:prstGeom>
            <a:noFill/>
            <a:ln>
              <a:solidFill>
                <a:srgbClr val="0070C0"/>
              </a:solidFill>
            </a:ln>
          </p:spPr>
          <p:txBody>
            <a:bodyPr wrap="square" lIns="36000" tIns="36000" rIns="36000" bIns="36000" rtlCol="0">
              <a:spAutoFit/>
            </a:bodyPr>
            <a:lstStyle/>
            <a:p>
              <a:pPr algn="ctr"/>
              <a:r>
                <a:rPr lang="fr-BE" sz="1400" b="1" dirty="0" smtClean="0">
                  <a:solidFill>
                    <a:srgbClr val="0070C0"/>
                  </a:solidFill>
                </a:rPr>
                <a:t>-0,3</a:t>
              </a:r>
              <a:endParaRPr lang="fr-BE" sz="1400" b="1" dirty="0">
                <a:solidFill>
                  <a:srgbClr val="0070C0"/>
                </a:solidFill>
              </a:endParaRPr>
            </a:p>
          </p:txBody>
        </p:sp>
        <p:sp>
          <p:nvSpPr>
            <p:cNvPr id="11" name="TextBox 10"/>
            <p:cNvSpPr txBox="1"/>
            <p:nvPr/>
          </p:nvSpPr>
          <p:spPr>
            <a:xfrm>
              <a:off x="5508000" y="4860000"/>
              <a:ext cx="396000" cy="288000"/>
            </a:xfrm>
            <a:prstGeom prst="rect">
              <a:avLst/>
            </a:prstGeom>
            <a:noFill/>
            <a:ln>
              <a:solidFill>
                <a:srgbClr val="0070C0"/>
              </a:solidFill>
            </a:ln>
          </p:spPr>
          <p:txBody>
            <a:bodyPr wrap="square" lIns="36000" tIns="36000" rIns="36000" bIns="36000" rtlCol="0">
              <a:spAutoFit/>
            </a:bodyPr>
            <a:lstStyle/>
            <a:p>
              <a:pPr algn="ctr"/>
              <a:r>
                <a:rPr lang="fr-BE" sz="1400" b="1" dirty="0" smtClean="0">
                  <a:solidFill>
                    <a:srgbClr val="0070C0"/>
                  </a:solidFill>
                </a:rPr>
                <a:t>0,9</a:t>
              </a:r>
              <a:endParaRPr lang="fr-BE" sz="1400" b="1" dirty="0">
                <a:solidFill>
                  <a:srgbClr val="0070C0"/>
                </a:solidFill>
              </a:endParaRPr>
            </a:p>
          </p:txBody>
        </p:sp>
        <p:sp>
          <p:nvSpPr>
            <p:cNvPr id="12" name="TextBox 11"/>
            <p:cNvSpPr txBox="1"/>
            <p:nvPr/>
          </p:nvSpPr>
          <p:spPr>
            <a:xfrm>
              <a:off x="6984000" y="4860000"/>
              <a:ext cx="396000" cy="288000"/>
            </a:xfrm>
            <a:prstGeom prst="rect">
              <a:avLst/>
            </a:prstGeom>
            <a:noFill/>
            <a:ln>
              <a:solidFill>
                <a:srgbClr val="0070C0"/>
              </a:solidFill>
            </a:ln>
          </p:spPr>
          <p:txBody>
            <a:bodyPr wrap="square" lIns="36000" tIns="36000" rIns="36000" bIns="36000" rtlCol="0">
              <a:spAutoFit/>
            </a:bodyPr>
            <a:lstStyle/>
            <a:p>
              <a:pPr algn="ctr"/>
              <a:r>
                <a:rPr lang="fr-BE" sz="1400" b="1" dirty="0" smtClean="0">
                  <a:solidFill>
                    <a:srgbClr val="0070C0"/>
                  </a:solidFill>
                </a:rPr>
                <a:t>1,6</a:t>
              </a:r>
              <a:endParaRPr lang="fr-BE" sz="1400" b="1" dirty="0">
                <a:solidFill>
                  <a:srgbClr val="0070C0"/>
                </a:solidFill>
              </a:endParaRPr>
            </a:p>
          </p:txBody>
        </p:sp>
      </p:grpSp>
    </p:spTree>
    <p:extLst>
      <p:ext uri="{BB962C8B-B14F-4D97-AF65-F5344CB8AC3E}">
        <p14:creationId xmlns:p14="http://schemas.microsoft.com/office/powerpoint/2010/main" val="714720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GENT_GA_20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REGENT_GA_2015</Template>
  <TotalTime>3157</TotalTime>
  <Words>1940</Words>
  <Application>Microsoft Office PowerPoint</Application>
  <PresentationFormat>Affichage à l'écran (4:3)</PresentationFormat>
  <Paragraphs>549</Paragraphs>
  <Slides>42</Slides>
  <Notes>4</Notes>
  <HiddenSlides>0</HiddenSlides>
  <MMClips>0</MMClips>
  <ScaleCrop>false</ScaleCrop>
  <HeadingPairs>
    <vt:vector size="4" baseType="variant">
      <vt:variant>
        <vt:lpstr>Thème</vt:lpstr>
      </vt:variant>
      <vt:variant>
        <vt:i4>2</vt:i4>
      </vt:variant>
      <vt:variant>
        <vt:lpstr>Titres des diapositives</vt:lpstr>
      </vt:variant>
      <vt:variant>
        <vt:i4>42</vt:i4>
      </vt:variant>
    </vt:vector>
  </HeadingPairs>
  <TitlesOfParts>
    <vt:vector size="44" baseType="lpstr">
      <vt:lpstr>REGENT_GA_2015</vt:lpstr>
      <vt:lpstr>Custom Design</vt:lpstr>
      <vt:lpstr>Présentation PowerPoint</vt:lpstr>
      <vt:lpstr>Présentation PowerPoint</vt:lpstr>
      <vt:lpstr>Ralentissement de la croissance mondiale sous l’effet des économies émergentes (pourcentages de variation en volume par rapport à l’année précédente, sauf mention contraire) </vt:lpstr>
      <vt:lpstr>Chine: transition vers un nouveau modèle de croissance</vt:lpstr>
      <vt:lpstr>Le ralentissement de la demande et l’offre abondante ont pesé sur les cours des matières premières</vt:lpstr>
      <vt:lpstr>Dépréciation des devises des économies les plus vulnérables</vt:lpstr>
      <vt:lpstr> </vt:lpstr>
      <vt:lpstr>Présentation PowerPoint</vt:lpstr>
      <vt:lpstr>Croissance modérée de l’activité dans la zone euro</vt:lpstr>
      <vt:lpstr>L’inflation demeure en deçà de  l’objectif</vt:lpstr>
      <vt:lpstr>Taux d’intérêt directeurs à des niveaux historiquement bas</vt:lpstr>
      <vt:lpstr>Assouplissement supplémentaire grâce aux programmes d’achats d’actifs</vt:lpstr>
      <vt:lpstr>L’assouplissement de la politique monétaire offre (de nouveau) des conditions de financement bancaire attractives</vt:lpstr>
      <vt:lpstr>Augmentation des crédits octroyés aux sociétés non financières1 (pourcentages de variation annuelle)</vt:lpstr>
      <vt:lpstr>Dépréciation de l’euro </vt:lpstr>
      <vt:lpstr>Les investissements faibles pèsent sur le potentiel de croissance</vt:lpstr>
      <vt:lpstr> </vt:lpstr>
      <vt:lpstr>Présentation PowerPoint</vt:lpstr>
      <vt:lpstr>Secteur bancaire: processus de désendettement </vt:lpstr>
      <vt:lpstr>Secteur bancaire: bons résultats en 2015, mais une partie des bénéfices ne sont pas structurels </vt:lpstr>
      <vt:lpstr>Les taux d’intérêt bas constituent un défi pour le secteur des assurances </vt:lpstr>
      <vt:lpstr>Des crédits immobiliers en hausse, les défauts de paiement restent stables</vt:lpstr>
      <vt:lpstr>Coussin de fonds propres supplémentaires pour les grandes banques (pourcentages des actifs pondérés par les risques)</vt:lpstr>
      <vt:lpstr> </vt:lpstr>
      <vt:lpstr>Présentation PowerPoint</vt:lpstr>
      <vt:lpstr>Reprise continue, mais modérée, de l’activité en Belgique (PIB en volume, indices 2008T1 = 100, données corrigées des variations saisonnières et des effets de calendrier)</vt:lpstr>
      <vt:lpstr>La croissance de l’emploi s’est accélérée</vt:lpstr>
      <vt:lpstr>Le handicap salarial de la Belgique a continué de se réduire (écarts en pourcentage de l'évolution depuis 1996 des coûts salariaux horaires dans le secteur privé par rapport aux trois principaux pays voisins)</vt:lpstr>
      <vt:lpstr>Tax shift: incidence macroéconomique sur l’économie belge</vt:lpstr>
      <vt:lpstr>Nouvel accroissement de l’écart d’inflation entre la Belgique et les pays voisins</vt:lpstr>
      <vt:lpstr>La réforme des pensions ralentit la progression des dépenses sociales et renforce la croissance économique (évolution des prestations sociales, pourcentages du PIB)</vt:lpstr>
      <vt:lpstr>Marché du travail: certains groupes requièrent une attention particulière</vt:lpstr>
      <vt:lpstr>Indicateurs en matière d’éducation et de formation (pourcentages de la population correspondante, 2014)</vt:lpstr>
      <vt:lpstr>Des entreprises belges parmi les plus efficaces d'Europe (productivité apparente du travail, milliers d'euros)</vt:lpstr>
      <vt:lpstr>Des investissements en R&amp;D supérieurs à la moyenne européenne (2014)</vt:lpstr>
      <vt:lpstr>L'innovation en Belgique: amélioration des processus de production plutôt que développement de nouveaux produits (écarts types normalisés entre la Belgique et le groupe de référence; 2012, sauf mention contraire)</vt:lpstr>
      <vt:lpstr>Finances publiques: l’évolution des dépenses primaires s’est inscrite en deçà de la croissance économique (pourcentages de variation par rapport à l'année précédente)</vt:lpstr>
      <vt:lpstr>Amélioration du solde de financement de l’ensemble des administrations publiques uniquement grâce aux charges d’intérêts (pourcentages du PIB) </vt:lpstr>
      <vt:lpstr>Le taux d’endettement diminue en Belgique et dans la zone euro, mais il reste trop élevé (dette brute consolidée des administrations publiques, pourcentages du PIB)</vt:lpstr>
      <vt:lpstr> </vt:lpstr>
      <vt:lpstr>Conclusion</vt:lpstr>
      <vt:lpstr>Présentation PowerPoint</vt:lpstr>
    </vt:vector>
  </TitlesOfParts>
  <Company>National Bank of Belgium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Depla Lieven</dc:creator>
  <cp:lastModifiedBy>brigano.gaetane</cp:lastModifiedBy>
  <cp:revision>222</cp:revision>
  <cp:lastPrinted>2016-02-25T11:56:32Z</cp:lastPrinted>
  <dcterms:created xsi:type="dcterms:W3CDTF">2016-01-25T09:45:23Z</dcterms:created>
  <dcterms:modified xsi:type="dcterms:W3CDTF">2016-02-29T08:22:10Z</dcterms:modified>
</cp:coreProperties>
</file>